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8" r:id="rId2"/>
    <p:sldId id="327" r:id="rId3"/>
    <p:sldId id="274" r:id="rId4"/>
    <p:sldId id="257" r:id="rId5"/>
    <p:sldId id="321" r:id="rId6"/>
    <p:sldId id="293" r:id="rId7"/>
    <p:sldId id="328" r:id="rId8"/>
    <p:sldId id="322" r:id="rId9"/>
    <p:sldId id="329" r:id="rId10"/>
    <p:sldId id="323" r:id="rId11"/>
    <p:sldId id="315" r:id="rId12"/>
    <p:sldId id="324" r:id="rId13"/>
    <p:sldId id="331" r:id="rId14"/>
    <p:sldId id="325" r:id="rId15"/>
    <p:sldId id="319" r:id="rId16"/>
    <p:sldId id="330" r:id="rId17"/>
    <p:sldId id="326"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71C8C-E9CA-4223-968A-1E32781E3114}" v="760" dt="2022-03-14T13:51:36.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5665" autoAdjust="0"/>
  </p:normalViewPr>
  <p:slideViewPr>
    <p:cSldViewPr snapToGrid="0">
      <p:cViewPr varScale="1">
        <p:scale>
          <a:sx n="90" d="100"/>
          <a:sy n="90" d="100"/>
        </p:scale>
        <p:origin x="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Ellis" userId="daa214c60d9dc977" providerId="LiveId" clId="{80171C8C-E9CA-4223-968A-1E32781E3114}"/>
    <pc:docChg chg="undo redo custSel addSld delSld modSld sldOrd">
      <pc:chgData name="Jayne Ellis" userId="daa214c60d9dc977" providerId="LiveId" clId="{80171C8C-E9CA-4223-968A-1E32781E3114}" dt="2022-03-14T13:51:36.605" v="5621" actId="20577"/>
      <pc:docMkLst>
        <pc:docMk/>
      </pc:docMkLst>
      <pc:sldChg chg="addSp delSp modSp mod modNotesTx">
        <pc:chgData name="Jayne Ellis" userId="daa214c60d9dc977" providerId="LiveId" clId="{80171C8C-E9CA-4223-968A-1E32781E3114}" dt="2022-03-12T15:25:55.196" v="3463" actId="20577"/>
        <pc:sldMkLst>
          <pc:docMk/>
          <pc:sldMk cId="2460541762" sldId="257"/>
        </pc:sldMkLst>
        <pc:spChg chg="del">
          <ac:chgData name="Jayne Ellis" userId="daa214c60d9dc977" providerId="LiveId" clId="{80171C8C-E9CA-4223-968A-1E32781E3114}" dt="2022-03-11T08:27:05.803" v="255" actId="478"/>
          <ac:spMkLst>
            <pc:docMk/>
            <pc:sldMk cId="2460541762" sldId="257"/>
            <ac:spMk id="2" creationId="{F26D9398-ECA5-47BA-9D88-821120BE9BFA}"/>
          </ac:spMkLst>
        </pc:spChg>
        <pc:spChg chg="mod">
          <ac:chgData name="Jayne Ellis" userId="daa214c60d9dc977" providerId="LiveId" clId="{80171C8C-E9CA-4223-968A-1E32781E3114}" dt="2022-03-12T15:25:48.482" v="3460" actId="313"/>
          <ac:spMkLst>
            <pc:docMk/>
            <pc:sldMk cId="2460541762" sldId="257"/>
            <ac:spMk id="4" creationId="{0D4D7E5C-0E4E-4BC5-BC7B-7CEC677E8882}"/>
          </ac:spMkLst>
        </pc:spChg>
        <pc:spChg chg="add del mod">
          <ac:chgData name="Jayne Ellis" userId="daa214c60d9dc977" providerId="LiveId" clId="{80171C8C-E9CA-4223-968A-1E32781E3114}" dt="2022-03-11T08:27:08.444" v="256" actId="478"/>
          <ac:spMkLst>
            <pc:docMk/>
            <pc:sldMk cId="2460541762" sldId="257"/>
            <ac:spMk id="5" creationId="{68D072F5-74CD-4320-91CA-0BC0F0CD3D05}"/>
          </ac:spMkLst>
        </pc:spChg>
        <pc:spChg chg="mod">
          <ac:chgData name="Jayne Ellis" userId="daa214c60d9dc977" providerId="LiveId" clId="{80171C8C-E9CA-4223-968A-1E32781E3114}" dt="2022-03-12T15:25:55.196" v="3463" actId="20577"/>
          <ac:spMkLst>
            <pc:docMk/>
            <pc:sldMk cId="2460541762" sldId="257"/>
            <ac:spMk id="8" creationId="{EDBAF70B-FC59-4AEC-BD2C-B84F48FC3B78}"/>
          </ac:spMkLst>
        </pc:spChg>
        <pc:spChg chg="mod">
          <ac:chgData name="Jayne Ellis" userId="daa214c60d9dc977" providerId="LiveId" clId="{80171C8C-E9CA-4223-968A-1E32781E3114}" dt="2022-03-12T15:23:04.058" v="3372" actId="20577"/>
          <ac:spMkLst>
            <pc:docMk/>
            <pc:sldMk cId="2460541762" sldId="257"/>
            <ac:spMk id="10" creationId="{AF53E032-F7D1-488F-B30E-9F01C7BB889A}"/>
          </ac:spMkLst>
        </pc:spChg>
        <pc:spChg chg="mod">
          <ac:chgData name="Jayne Ellis" userId="daa214c60d9dc977" providerId="LiveId" clId="{80171C8C-E9CA-4223-968A-1E32781E3114}" dt="2022-03-11T07:57:24.580" v="2" actId="20577"/>
          <ac:spMkLst>
            <pc:docMk/>
            <pc:sldMk cId="2460541762" sldId="257"/>
            <ac:spMk id="21" creationId="{DCFB3E07-DE35-4756-80FA-336FC1237E43}"/>
          </ac:spMkLst>
        </pc:spChg>
        <pc:spChg chg="add mod">
          <ac:chgData name="Jayne Ellis" userId="daa214c60d9dc977" providerId="LiveId" clId="{80171C8C-E9CA-4223-968A-1E32781E3114}" dt="2022-03-11T08:49:55.739" v="1537" actId="1076"/>
          <ac:spMkLst>
            <pc:docMk/>
            <pc:sldMk cId="2460541762" sldId="257"/>
            <ac:spMk id="22" creationId="{ED616DEB-4976-47F5-AE0A-DBBE7F19D43A}"/>
          </ac:spMkLst>
        </pc:spChg>
        <pc:picChg chg="add mod">
          <ac:chgData name="Jayne Ellis" userId="daa214c60d9dc977" providerId="LiveId" clId="{80171C8C-E9CA-4223-968A-1E32781E3114}" dt="2022-03-11T08:27:20.634" v="261" actId="1076"/>
          <ac:picMkLst>
            <pc:docMk/>
            <pc:sldMk cId="2460541762" sldId="257"/>
            <ac:picMk id="15" creationId="{198038B9-D517-4637-B88A-1AED70786273}"/>
          </ac:picMkLst>
        </pc:picChg>
        <pc:picChg chg="add mod">
          <ac:chgData name="Jayne Ellis" userId="daa214c60d9dc977" providerId="LiveId" clId="{80171C8C-E9CA-4223-968A-1E32781E3114}" dt="2022-03-11T08:27:19.032" v="260" actId="1076"/>
          <ac:picMkLst>
            <pc:docMk/>
            <pc:sldMk cId="2460541762" sldId="257"/>
            <ac:picMk id="17" creationId="{C404CDD4-9197-4A12-B406-7651871B9DAC}"/>
          </ac:picMkLst>
        </pc:picChg>
      </pc:sldChg>
      <pc:sldChg chg="del">
        <pc:chgData name="Jayne Ellis" userId="daa214c60d9dc977" providerId="LiveId" clId="{80171C8C-E9CA-4223-968A-1E32781E3114}" dt="2022-03-11T07:57:42.283" v="3" actId="47"/>
        <pc:sldMkLst>
          <pc:docMk/>
          <pc:sldMk cId="3273453548" sldId="259"/>
        </pc:sldMkLst>
      </pc:sldChg>
      <pc:sldChg chg="del">
        <pc:chgData name="Jayne Ellis" userId="daa214c60d9dc977" providerId="LiveId" clId="{80171C8C-E9CA-4223-968A-1E32781E3114}" dt="2022-03-11T08:55:01.665" v="1555" actId="47"/>
        <pc:sldMkLst>
          <pc:docMk/>
          <pc:sldMk cId="3405563656" sldId="262"/>
        </pc:sldMkLst>
      </pc:sldChg>
      <pc:sldChg chg="addSp delSp modSp del mod modAnim modNotesTx">
        <pc:chgData name="Jayne Ellis" userId="daa214c60d9dc977" providerId="LiveId" clId="{80171C8C-E9CA-4223-968A-1E32781E3114}" dt="2022-03-11T08:51:14.141" v="1550" actId="47"/>
        <pc:sldMkLst>
          <pc:docMk/>
          <pc:sldMk cId="3675294579" sldId="263"/>
        </pc:sldMkLst>
        <pc:spChg chg="del mod">
          <ac:chgData name="Jayne Ellis" userId="daa214c60d9dc977" providerId="LiveId" clId="{80171C8C-E9CA-4223-968A-1E32781E3114}" dt="2022-03-11T08:40:10.041" v="1081" actId="478"/>
          <ac:spMkLst>
            <pc:docMk/>
            <pc:sldMk cId="3675294579" sldId="263"/>
            <ac:spMk id="2" creationId="{6E8B921D-719F-4785-89E5-215F1867DA31}"/>
          </ac:spMkLst>
        </pc:spChg>
        <pc:spChg chg="mod">
          <ac:chgData name="Jayne Ellis" userId="daa214c60d9dc977" providerId="LiveId" clId="{80171C8C-E9CA-4223-968A-1E32781E3114}" dt="2022-03-11T08:02:12.548" v="25" actId="27636"/>
          <ac:spMkLst>
            <pc:docMk/>
            <pc:sldMk cId="3675294579" sldId="263"/>
            <ac:spMk id="4" creationId="{3E96E9C8-15C0-4BBE-BC72-962D06865F04}"/>
          </ac:spMkLst>
        </pc:spChg>
        <pc:spChg chg="add del mod">
          <ac:chgData name="Jayne Ellis" userId="daa214c60d9dc977" providerId="LiveId" clId="{80171C8C-E9CA-4223-968A-1E32781E3114}" dt="2022-03-11T08:40:11.635" v="1083" actId="478"/>
          <ac:spMkLst>
            <pc:docMk/>
            <pc:sldMk cId="3675294579" sldId="263"/>
            <ac:spMk id="9" creationId="{1825E1B7-E874-46B9-86E0-55B84DED35C3}"/>
          </ac:spMkLst>
        </pc:spChg>
        <pc:spChg chg="add mod">
          <ac:chgData name="Jayne Ellis" userId="daa214c60d9dc977" providerId="LiveId" clId="{80171C8C-E9CA-4223-968A-1E32781E3114}" dt="2022-03-11T08:50:02.744" v="1539" actId="1076"/>
          <ac:spMkLst>
            <pc:docMk/>
            <pc:sldMk cId="3675294579" sldId="263"/>
            <ac:spMk id="12" creationId="{173F444F-DE9F-48DC-9B6E-74BC3236B37D}"/>
          </ac:spMkLst>
        </pc:spChg>
        <pc:picChg chg="mod">
          <ac:chgData name="Jayne Ellis" userId="daa214c60d9dc977" providerId="LiveId" clId="{80171C8C-E9CA-4223-968A-1E32781E3114}" dt="2022-03-11T08:40:30.024" v="1089" actId="1076"/>
          <ac:picMkLst>
            <pc:docMk/>
            <pc:sldMk cId="3675294579" sldId="263"/>
            <ac:picMk id="5" creationId="{02A5A3DF-290C-4000-8B43-86AA10A1262F}"/>
          </ac:picMkLst>
        </pc:picChg>
        <pc:picChg chg="mod">
          <ac:chgData name="Jayne Ellis" userId="daa214c60d9dc977" providerId="LiveId" clId="{80171C8C-E9CA-4223-968A-1E32781E3114}" dt="2022-03-11T08:45:39.656" v="1483" actId="1076"/>
          <ac:picMkLst>
            <pc:docMk/>
            <pc:sldMk cId="3675294579" sldId="263"/>
            <ac:picMk id="7" creationId="{0D57D6B4-B049-4001-B71E-F556D1D156DF}"/>
          </ac:picMkLst>
        </pc:picChg>
        <pc:picChg chg="del mod">
          <ac:chgData name="Jayne Ellis" userId="daa214c60d9dc977" providerId="LiveId" clId="{80171C8C-E9CA-4223-968A-1E32781E3114}" dt="2022-03-11T08:40:13.609" v="1085" actId="478"/>
          <ac:picMkLst>
            <pc:docMk/>
            <pc:sldMk cId="3675294579" sldId="263"/>
            <ac:picMk id="8" creationId="{A9636802-FC1F-4C12-9E14-5EEEDA80970A}"/>
          </ac:picMkLst>
        </pc:picChg>
        <pc:picChg chg="add mod">
          <ac:chgData name="Jayne Ellis" userId="daa214c60d9dc977" providerId="LiveId" clId="{80171C8C-E9CA-4223-968A-1E32781E3114}" dt="2022-03-11T08:40:19.036" v="1086"/>
          <ac:picMkLst>
            <pc:docMk/>
            <pc:sldMk cId="3675294579" sldId="263"/>
            <ac:picMk id="10" creationId="{94E74915-A95E-4D1C-9D20-145C7DA20998}"/>
          </ac:picMkLst>
        </pc:picChg>
      </pc:sldChg>
      <pc:sldChg chg="addSp delSp modSp mod ord modAnim modNotesTx">
        <pc:chgData name="Jayne Ellis" userId="daa214c60d9dc977" providerId="LiveId" clId="{80171C8C-E9CA-4223-968A-1E32781E3114}" dt="2022-03-14T13:13:29.602" v="4797"/>
        <pc:sldMkLst>
          <pc:docMk/>
          <pc:sldMk cId="1867731264" sldId="274"/>
        </pc:sldMkLst>
        <pc:spChg chg="add del mod">
          <ac:chgData name="Jayne Ellis" userId="daa214c60d9dc977" providerId="LiveId" clId="{80171C8C-E9CA-4223-968A-1E32781E3114}" dt="2022-03-11T08:16:14.704" v="32" actId="478"/>
          <ac:spMkLst>
            <pc:docMk/>
            <pc:sldMk cId="1867731264" sldId="274"/>
            <ac:spMk id="5" creationId="{8EE234D1-C87A-409F-AA1B-240990C7DE23}"/>
          </ac:spMkLst>
        </pc:spChg>
        <pc:spChg chg="mod">
          <ac:chgData name="Jayne Ellis" userId="daa214c60d9dc977" providerId="LiveId" clId="{80171C8C-E9CA-4223-968A-1E32781E3114}" dt="2022-03-11T10:03:59.737" v="3007" actId="2711"/>
          <ac:spMkLst>
            <pc:docMk/>
            <pc:sldMk cId="1867731264" sldId="274"/>
            <ac:spMk id="12" creationId="{260F9FC2-9B08-45AB-B770-EBC616A8BC97}"/>
          </ac:spMkLst>
        </pc:spChg>
        <pc:spChg chg="del mod">
          <ac:chgData name="Jayne Ellis" userId="daa214c60d9dc977" providerId="LiveId" clId="{80171C8C-E9CA-4223-968A-1E32781E3114}" dt="2022-03-11T08:01:48.739" v="21" actId="478"/>
          <ac:spMkLst>
            <pc:docMk/>
            <pc:sldMk cId="1867731264" sldId="274"/>
            <ac:spMk id="14" creationId="{76334620-8EC5-4D7F-825D-DE9D22B859EB}"/>
          </ac:spMkLst>
        </pc:spChg>
        <pc:spChg chg="del mod">
          <ac:chgData name="Jayne Ellis" userId="daa214c60d9dc977" providerId="LiveId" clId="{80171C8C-E9CA-4223-968A-1E32781E3114}" dt="2022-03-12T15:17:14.639" v="3317" actId="478"/>
          <ac:spMkLst>
            <pc:docMk/>
            <pc:sldMk cId="1867731264" sldId="274"/>
            <ac:spMk id="15" creationId="{C239AB29-D505-4816-A40F-FBFA643E53FF}"/>
          </ac:spMkLst>
        </pc:spChg>
        <pc:spChg chg="mod">
          <ac:chgData name="Jayne Ellis" userId="daa214c60d9dc977" providerId="LiveId" clId="{80171C8C-E9CA-4223-968A-1E32781E3114}" dt="2022-03-11T08:49:34.817" v="1535"/>
          <ac:spMkLst>
            <pc:docMk/>
            <pc:sldMk cId="1867731264" sldId="274"/>
            <ac:spMk id="16" creationId="{E417D36C-0656-46DE-9F25-E27F69501626}"/>
          </ac:spMkLst>
        </pc:spChg>
        <pc:spChg chg="add mod">
          <ac:chgData name="Jayne Ellis" userId="daa214c60d9dc977" providerId="LiveId" clId="{80171C8C-E9CA-4223-968A-1E32781E3114}" dt="2022-03-11T10:04:27.924" v="3040" actId="122"/>
          <ac:spMkLst>
            <pc:docMk/>
            <pc:sldMk cId="1867731264" sldId="274"/>
            <ac:spMk id="19" creationId="{EEAD1B09-0596-4A65-962A-C73D1F7B9429}"/>
          </ac:spMkLst>
        </pc:spChg>
        <pc:picChg chg="del mod">
          <ac:chgData name="Jayne Ellis" userId="daa214c60d9dc977" providerId="LiveId" clId="{80171C8C-E9CA-4223-968A-1E32781E3114}" dt="2022-03-11T07:58:04.396" v="10" actId="478"/>
          <ac:picMkLst>
            <pc:docMk/>
            <pc:sldMk cId="1867731264" sldId="274"/>
            <ac:picMk id="2" creationId="{5298F287-E270-42F5-A733-16B71598290E}"/>
          </ac:picMkLst>
        </pc:picChg>
        <pc:picChg chg="mod">
          <ac:chgData name="Jayne Ellis" userId="daa214c60d9dc977" providerId="LiveId" clId="{80171C8C-E9CA-4223-968A-1E32781E3114}" dt="2022-03-11T08:26:55.272" v="253" actId="1076"/>
          <ac:picMkLst>
            <pc:docMk/>
            <pc:sldMk cId="1867731264" sldId="274"/>
            <ac:picMk id="3" creationId="{9CF04416-B66A-416B-A7FB-4F726C849039}"/>
          </ac:picMkLst>
        </pc:picChg>
        <pc:picChg chg="add mod">
          <ac:chgData name="Jayne Ellis" userId="daa214c60d9dc977" providerId="LiveId" clId="{80171C8C-E9CA-4223-968A-1E32781E3114}" dt="2022-03-11T08:27:11.299" v="257" actId="1076"/>
          <ac:picMkLst>
            <pc:docMk/>
            <pc:sldMk cId="1867731264" sldId="274"/>
            <ac:picMk id="9" creationId="{78433FD9-AC28-4D98-B06E-13239246BF87}"/>
          </ac:picMkLst>
        </pc:picChg>
        <pc:picChg chg="mod">
          <ac:chgData name="Jayne Ellis" userId="daa214c60d9dc977" providerId="LiveId" clId="{80171C8C-E9CA-4223-968A-1E32781E3114}" dt="2022-03-12T15:17:36.824" v="3323" actId="1076"/>
          <ac:picMkLst>
            <pc:docMk/>
            <pc:sldMk cId="1867731264" sldId="274"/>
            <ac:picMk id="10" creationId="{B4FCF2CA-2459-471B-AD25-FAF289247D99}"/>
          </ac:picMkLst>
        </pc:picChg>
        <pc:picChg chg="add del mod modCrop">
          <ac:chgData name="Jayne Ellis" userId="daa214c60d9dc977" providerId="LiveId" clId="{80171C8C-E9CA-4223-968A-1E32781E3114}" dt="2022-03-11T08:16:10.542" v="31" actId="478"/>
          <ac:picMkLst>
            <pc:docMk/>
            <pc:sldMk cId="1867731264" sldId="274"/>
            <ac:picMk id="11" creationId="{3C3873F5-3F5D-4D44-B9FA-43CD0C9D2A3A}"/>
          </ac:picMkLst>
        </pc:picChg>
        <pc:picChg chg="add mod">
          <ac:chgData name="Jayne Ellis" userId="daa214c60d9dc977" providerId="LiveId" clId="{80171C8C-E9CA-4223-968A-1E32781E3114}" dt="2022-03-11T10:04:51.038" v="3042" actId="1076"/>
          <ac:picMkLst>
            <pc:docMk/>
            <pc:sldMk cId="1867731264" sldId="274"/>
            <ac:picMk id="13" creationId="{6AB50446-5F3D-4313-9EE5-140B319DDB8D}"/>
          </ac:picMkLst>
        </pc:picChg>
        <pc:picChg chg="add mod">
          <ac:chgData name="Jayne Ellis" userId="daa214c60d9dc977" providerId="LiveId" clId="{80171C8C-E9CA-4223-968A-1E32781E3114}" dt="2022-03-11T10:04:59.761" v="3044" actId="1076"/>
          <ac:picMkLst>
            <pc:docMk/>
            <pc:sldMk cId="1867731264" sldId="274"/>
            <ac:picMk id="17" creationId="{7CEA20B5-AA0A-41E0-8F78-FCBEA68629A7}"/>
          </ac:picMkLst>
        </pc:picChg>
        <pc:picChg chg="add mod ord">
          <ac:chgData name="Jayne Ellis" userId="daa214c60d9dc977" providerId="LiveId" clId="{80171C8C-E9CA-4223-968A-1E32781E3114}" dt="2022-03-11T10:04:55.270" v="3043" actId="1076"/>
          <ac:picMkLst>
            <pc:docMk/>
            <pc:sldMk cId="1867731264" sldId="274"/>
            <ac:picMk id="18" creationId="{7D06EC6C-E6A1-44AF-A96D-61BBC0ABAE28}"/>
          </ac:picMkLst>
        </pc:picChg>
        <pc:picChg chg="add mod modCrop">
          <ac:chgData name="Jayne Ellis" userId="daa214c60d9dc977" providerId="LiveId" clId="{80171C8C-E9CA-4223-968A-1E32781E3114}" dt="2022-03-14T10:44:33.546" v="4126" actId="14100"/>
          <ac:picMkLst>
            <pc:docMk/>
            <pc:sldMk cId="1867731264" sldId="274"/>
            <ac:picMk id="20" creationId="{A903A48D-7C43-49DE-B83E-E63FBCC09CBA}"/>
          </ac:picMkLst>
        </pc:picChg>
      </pc:sldChg>
      <pc:sldChg chg="modSp del mod">
        <pc:chgData name="Jayne Ellis" userId="daa214c60d9dc977" providerId="LiveId" clId="{80171C8C-E9CA-4223-968A-1E32781E3114}" dt="2022-03-11T09:50:13.669" v="2937" actId="47"/>
        <pc:sldMkLst>
          <pc:docMk/>
          <pc:sldMk cId="2411865312" sldId="289"/>
        </pc:sldMkLst>
        <pc:spChg chg="mod">
          <ac:chgData name="Jayne Ellis" userId="daa214c60d9dc977" providerId="LiveId" clId="{80171C8C-E9CA-4223-968A-1E32781E3114}" dt="2022-03-11T09:39:03.353" v="2605" actId="1076"/>
          <ac:spMkLst>
            <pc:docMk/>
            <pc:sldMk cId="2411865312" sldId="289"/>
            <ac:spMk id="2" creationId="{5B8EEB47-802C-40B1-9B99-AFEE0C0B5623}"/>
          </ac:spMkLst>
        </pc:spChg>
        <pc:spChg chg="mod">
          <ac:chgData name="Jayne Ellis" userId="daa214c60d9dc977" providerId="LiveId" clId="{80171C8C-E9CA-4223-968A-1E32781E3114}" dt="2022-03-11T09:37:50.616" v="2603" actId="1076"/>
          <ac:spMkLst>
            <pc:docMk/>
            <pc:sldMk cId="2411865312" sldId="289"/>
            <ac:spMk id="7" creationId="{2A192703-74AA-411B-AF53-358A24F1508E}"/>
          </ac:spMkLst>
        </pc:spChg>
        <pc:spChg chg="mod">
          <ac:chgData name="Jayne Ellis" userId="daa214c60d9dc977" providerId="LiveId" clId="{80171C8C-E9CA-4223-968A-1E32781E3114}" dt="2022-03-11T09:41:05.909" v="2727" actId="1076"/>
          <ac:spMkLst>
            <pc:docMk/>
            <pc:sldMk cId="2411865312" sldId="289"/>
            <ac:spMk id="16" creationId="{F432187A-BA4F-47F6-A4EB-409B47AFECB5}"/>
          </ac:spMkLst>
        </pc:spChg>
        <pc:spChg chg="mod">
          <ac:chgData name="Jayne Ellis" userId="daa214c60d9dc977" providerId="LiveId" clId="{80171C8C-E9CA-4223-968A-1E32781E3114}" dt="2022-03-11T09:39:43.805" v="2694" actId="14100"/>
          <ac:spMkLst>
            <pc:docMk/>
            <pc:sldMk cId="2411865312" sldId="289"/>
            <ac:spMk id="24" creationId="{0B5E5036-D1B7-4C6A-A128-20A0AEB47EE7}"/>
          </ac:spMkLst>
        </pc:spChg>
      </pc:sldChg>
      <pc:sldChg chg="addSp delSp modSp mod ord delAnim modAnim">
        <pc:chgData name="Jayne Ellis" userId="daa214c60d9dc977" providerId="LiveId" clId="{80171C8C-E9CA-4223-968A-1E32781E3114}" dt="2022-03-14T10:45:29.962" v="4128" actId="478"/>
        <pc:sldMkLst>
          <pc:docMk/>
          <pc:sldMk cId="3182949077" sldId="293"/>
        </pc:sldMkLst>
        <pc:spChg chg="add del mod">
          <ac:chgData name="Jayne Ellis" userId="daa214c60d9dc977" providerId="LiveId" clId="{80171C8C-E9CA-4223-968A-1E32781E3114}" dt="2022-03-11T10:08:00.953" v="3061" actId="478"/>
          <ac:spMkLst>
            <pc:docMk/>
            <pc:sldMk cId="3182949077" sldId="293"/>
            <ac:spMk id="4" creationId="{AD89CDB7-BC39-412C-80AC-194C6DF7F966}"/>
          </ac:spMkLst>
        </pc:spChg>
        <pc:spChg chg="mod">
          <ac:chgData name="Jayne Ellis" userId="daa214c60d9dc977" providerId="LiveId" clId="{80171C8C-E9CA-4223-968A-1E32781E3114}" dt="2022-03-12T16:14:41.689" v="3780" actId="1076"/>
          <ac:spMkLst>
            <pc:docMk/>
            <pc:sldMk cId="3182949077" sldId="293"/>
            <ac:spMk id="8" creationId="{CD958FCB-46B0-4622-AE45-ECD376D4EF31}"/>
          </ac:spMkLst>
        </pc:spChg>
        <pc:picChg chg="del">
          <ac:chgData name="Jayne Ellis" userId="daa214c60d9dc977" providerId="LiveId" clId="{80171C8C-E9CA-4223-968A-1E32781E3114}" dt="2022-03-11T10:07:58.331" v="3060" actId="478"/>
          <ac:picMkLst>
            <pc:docMk/>
            <pc:sldMk cId="3182949077" sldId="293"/>
            <ac:picMk id="5" creationId="{CC48489C-BEB9-48AB-98DC-AAAAF8529515}"/>
          </ac:picMkLst>
        </pc:picChg>
        <pc:picChg chg="add del mod modCrop">
          <ac:chgData name="Jayne Ellis" userId="daa214c60d9dc977" providerId="LiveId" clId="{80171C8C-E9CA-4223-968A-1E32781E3114}" dt="2022-03-12T15:55:10.897" v="3641" actId="478"/>
          <ac:picMkLst>
            <pc:docMk/>
            <pc:sldMk cId="3182949077" sldId="293"/>
            <ac:picMk id="7" creationId="{8A047474-0AEA-4ADB-8143-4048B700F2E8}"/>
          </ac:picMkLst>
        </pc:picChg>
        <pc:picChg chg="mod">
          <ac:chgData name="Jayne Ellis" userId="daa214c60d9dc977" providerId="LiveId" clId="{80171C8C-E9CA-4223-968A-1E32781E3114}" dt="2022-03-12T16:15:20.104" v="3789" actId="1076"/>
          <ac:picMkLst>
            <pc:docMk/>
            <pc:sldMk cId="3182949077" sldId="293"/>
            <ac:picMk id="9" creationId="{90DA62EB-B3E9-4424-B016-4AFA472F92DB}"/>
          </ac:picMkLst>
        </pc:picChg>
        <pc:picChg chg="mod">
          <ac:chgData name="Jayne Ellis" userId="daa214c60d9dc977" providerId="LiveId" clId="{80171C8C-E9CA-4223-968A-1E32781E3114}" dt="2022-03-11T08:51:55.242" v="1552" actId="1076"/>
          <ac:picMkLst>
            <pc:docMk/>
            <pc:sldMk cId="3182949077" sldId="293"/>
            <ac:picMk id="11" creationId="{B66C8F5C-76BA-4BE0-A033-42542BFCAF13}"/>
          </ac:picMkLst>
        </pc:picChg>
        <pc:picChg chg="add mod">
          <ac:chgData name="Jayne Ellis" userId="daa214c60d9dc977" providerId="LiveId" clId="{80171C8C-E9CA-4223-968A-1E32781E3114}" dt="2022-03-11T08:51:55.735" v="1553"/>
          <ac:picMkLst>
            <pc:docMk/>
            <pc:sldMk cId="3182949077" sldId="293"/>
            <ac:picMk id="12" creationId="{4FFFE769-6B7E-41A0-BF60-4AF67BF3E44B}"/>
          </ac:picMkLst>
        </pc:picChg>
        <pc:picChg chg="add del mod ord modCrop">
          <ac:chgData name="Jayne Ellis" userId="daa214c60d9dc977" providerId="LiveId" clId="{80171C8C-E9CA-4223-968A-1E32781E3114}" dt="2022-03-14T10:45:29.962" v="4128" actId="478"/>
          <ac:picMkLst>
            <pc:docMk/>
            <pc:sldMk cId="3182949077" sldId="293"/>
            <ac:picMk id="14" creationId="{D8057978-01F2-481B-931B-0A6FD22C7FBA}"/>
          </ac:picMkLst>
        </pc:picChg>
        <pc:picChg chg="add mod ord">
          <ac:chgData name="Jayne Ellis" userId="daa214c60d9dc977" providerId="LiveId" clId="{80171C8C-E9CA-4223-968A-1E32781E3114}" dt="2022-03-12T16:14:54.541" v="3784" actId="167"/>
          <ac:picMkLst>
            <pc:docMk/>
            <pc:sldMk cId="3182949077" sldId="293"/>
            <ac:picMk id="15" creationId="{C1FDD7DC-558D-49F9-9D24-42C9CFB02A44}"/>
          </ac:picMkLst>
        </pc:picChg>
      </pc:sldChg>
      <pc:sldChg chg="del">
        <pc:chgData name="Jayne Ellis" userId="daa214c60d9dc977" providerId="LiveId" clId="{80171C8C-E9CA-4223-968A-1E32781E3114}" dt="2022-03-11T09:50:14.398" v="2938" actId="47"/>
        <pc:sldMkLst>
          <pc:docMk/>
          <pc:sldMk cId="2171754154" sldId="294"/>
        </pc:sldMkLst>
      </pc:sldChg>
      <pc:sldChg chg="modSp">
        <pc:chgData name="Jayne Ellis" userId="daa214c60d9dc977" providerId="LiveId" clId="{80171C8C-E9CA-4223-968A-1E32781E3114}" dt="2022-03-11T09:59:17.473" v="2941" actId="1076"/>
        <pc:sldMkLst>
          <pc:docMk/>
          <pc:sldMk cId="3481981274" sldId="298"/>
        </pc:sldMkLst>
        <pc:picChg chg="mod">
          <ac:chgData name="Jayne Ellis" userId="daa214c60d9dc977" providerId="LiveId" clId="{80171C8C-E9CA-4223-968A-1E32781E3114}" dt="2022-03-11T09:59:14.688" v="2940" actId="1076"/>
          <ac:picMkLst>
            <pc:docMk/>
            <pc:sldMk cId="3481981274" sldId="298"/>
            <ac:picMk id="1026" creationId="{AF8EAD97-223D-430E-B521-92F302A0C738}"/>
          </ac:picMkLst>
        </pc:picChg>
        <pc:picChg chg="mod">
          <ac:chgData name="Jayne Ellis" userId="daa214c60d9dc977" providerId="LiveId" clId="{80171C8C-E9CA-4223-968A-1E32781E3114}" dt="2022-03-11T09:59:17.473" v="2941" actId="1076"/>
          <ac:picMkLst>
            <pc:docMk/>
            <pc:sldMk cId="3481981274" sldId="298"/>
            <ac:picMk id="1028" creationId="{517EEB57-2617-4AE1-8AEA-3D7AF772433A}"/>
          </ac:picMkLst>
        </pc:picChg>
      </pc:sldChg>
      <pc:sldChg chg="del">
        <pc:chgData name="Jayne Ellis" userId="daa214c60d9dc977" providerId="LiveId" clId="{80171C8C-E9CA-4223-968A-1E32781E3114}" dt="2022-03-11T09:25:03.891" v="2258" actId="47"/>
        <pc:sldMkLst>
          <pc:docMk/>
          <pc:sldMk cId="1136495275" sldId="300"/>
        </pc:sldMkLst>
      </pc:sldChg>
      <pc:sldChg chg="del">
        <pc:chgData name="Jayne Ellis" userId="daa214c60d9dc977" providerId="LiveId" clId="{80171C8C-E9CA-4223-968A-1E32781E3114}" dt="2022-03-11T09:25:05.666" v="2259" actId="47"/>
        <pc:sldMkLst>
          <pc:docMk/>
          <pc:sldMk cId="161853174" sldId="301"/>
        </pc:sldMkLst>
      </pc:sldChg>
      <pc:sldChg chg="del">
        <pc:chgData name="Jayne Ellis" userId="daa214c60d9dc977" providerId="LiveId" clId="{80171C8C-E9CA-4223-968A-1E32781E3114}" dt="2022-03-11T09:25:07.095" v="2260" actId="47"/>
        <pc:sldMkLst>
          <pc:docMk/>
          <pc:sldMk cId="1041988223" sldId="302"/>
        </pc:sldMkLst>
      </pc:sldChg>
      <pc:sldChg chg="del">
        <pc:chgData name="Jayne Ellis" userId="daa214c60d9dc977" providerId="LiveId" clId="{80171C8C-E9CA-4223-968A-1E32781E3114}" dt="2022-03-11T09:25:08.288" v="2261" actId="47"/>
        <pc:sldMkLst>
          <pc:docMk/>
          <pc:sldMk cId="4292640421" sldId="314"/>
        </pc:sldMkLst>
      </pc:sldChg>
      <pc:sldChg chg="addSp delSp modSp mod">
        <pc:chgData name="Jayne Ellis" userId="daa214c60d9dc977" providerId="LiveId" clId="{80171C8C-E9CA-4223-968A-1E32781E3114}" dt="2022-03-12T15:40:37.006" v="3525" actId="20577"/>
        <pc:sldMkLst>
          <pc:docMk/>
          <pc:sldMk cId="2533509205" sldId="315"/>
        </pc:sldMkLst>
        <pc:spChg chg="mod">
          <ac:chgData name="Jayne Ellis" userId="daa214c60d9dc977" providerId="LiveId" clId="{80171C8C-E9CA-4223-968A-1E32781E3114}" dt="2022-03-12T15:40:37.006" v="3525" actId="20577"/>
          <ac:spMkLst>
            <pc:docMk/>
            <pc:sldMk cId="2533509205" sldId="315"/>
            <ac:spMk id="6" creationId="{666BAF93-2DD7-46C6-AFC8-0E6E8327438A}"/>
          </ac:spMkLst>
        </pc:spChg>
        <pc:spChg chg="mod">
          <ac:chgData name="Jayne Ellis" userId="daa214c60d9dc977" providerId="LiveId" clId="{80171C8C-E9CA-4223-968A-1E32781E3114}" dt="2022-03-12T15:36:22.284" v="3507" actId="20577"/>
          <ac:spMkLst>
            <pc:docMk/>
            <pc:sldMk cId="2533509205" sldId="315"/>
            <ac:spMk id="8" creationId="{BE47B4D5-26ED-459E-AA12-6A2419D7ED3F}"/>
          </ac:spMkLst>
        </pc:spChg>
        <pc:spChg chg="mod">
          <ac:chgData name="Jayne Ellis" userId="daa214c60d9dc977" providerId="LiveId" clId="{80171C8C-E9CA-4223-968A-1E32781E3114}" dt="2022-03-12T15:37:16.584" v="3523" actId="255"/>
          <ac:spMkLst>
            <pc:docMk/>
            <pc:sldMk cId="2533509205" sldId="315"/>
            <ac:spMk id="16" creationId="{E417D36C-0656-46DE-9F25-E27F69501626}"/>
          </ac:spMkLst>
        </pc:spChg>
        <pc:picChg chg="del mod">
          <ac:chgData name="Jayne Ellis" userId="daa214c60d9dc977" providerId="LiveId" clId="{80171C8C-E9CA-4223-968A-1E32781E3114}" dt="2022-03-11T09:25:35.911" v="2265" actId="478"/>
          <ac:picMkLst>
            <pc:docMk/>
            <pc:sldMk cId="2533509205" sldId="315"/>
            <ac:picMk id="2" creationId="{5298F287-E270-42F5-A733-16B71598290E}"/>
          </ac:picMkLst>
        </pc:picChg>
        <pc:picChg chg="add mod">
          <ac:chgData name="Jayne Ellis" userId="daa214c60d9dc977" providerId="LiveId" clId="{80171C8C-E9CA-4223-968A-1E32781E3114}" dt="2022-03-11T09:25:36.240" v="2266"/>
          <ac:picMkLst>
            <pc:docMk/>
            <pc:sldMk cId="2533509205" sldId="315"/>
            <ac:picMk id="7" creationId="{87872166-1DD5-4947-874C-7AC32165BF33}"/>
          </ac:picMkLst>
        </pc:picChg>
      </pc:sldChg>
      <pc:sldChg chg="del">
        <pc:chgData name="Jayne Ellis" userId="daa214c60d9dc977" providerId="LiveId" clId="{80171C8C-E9CA-4223-968A-1E32781E3114}" dt="2022-03-11T09:50:12.407" v="2936" actId="47"/>
        <pc:sldMkLst>
          <pc:docMk/>
          <pc:sldMk cId="480747175" sldId="316"/>
        </pc:sldMkLst>
      </pc:sldChg>
      <pc:sldChg chg="addSp delSp modSp mod modNotesTx">
        <pc:chgData name="Jayne Ellis" userId="daa214c60d9dc977" providerId="LiveId" clId="{80171C8C-E9CA-4223-968A-1E32781E3114}" dt="2022-03-14T13:48:39.135" v="5594" actId="20577"/>
        <pc:sldMkLst>
          <pc:docMk/>
          <pc:sldMk cId="2615206215" sldId="319"/>
        </pc:sldMkLst>
        <pc:spChg chg="mod">
          <ac:chgData name="Jayne Ellis" userId="daa214c60d9dc977" providerId="LiveId" clId="{80171C8C-E9CA-4223-968A-1E32781E3114}" dt="2022-03-14T13:48:39.135" v="5594" actId="20577"/>
          <ac:spMkLst>
            <pc:docMk/>
            <pc:sldMk cId="2615206215" sldId="319"/>
            <ac:spMk id="7" creationId="{ECFEF4C2-5B30-4001-BD20-D28FB095BB52}"/>
          </ac:spMkLst>
        </pc:spChg>
        <pc:spChg chg="mod">
          <ac:chgData name="Jayne Ellis" userId="daa214c60d9dc977" providerId="LiveId" clId="{80171C8C-E9CA-4223-968A-1E32781E3114}" dt="2022-03-12T15:51:15.757" v="3610" actId="20577"/>
          <ac:spMkLst>
            <pc:docMk/>
            <pc:sldMk cId="2615206215" sldId="319"/>
            <ac:spMk id="9" creationId="{04F5B9C6-F015-4A17-A163-9CD1D50C8DB4}"/>
          </ac:spMkLst>
        </pc:spChg>
        <pc:spChg chg="mod">
          <ac:chgData name="Jayne Ellis" userId="daa214c60d9dc977" providerId="LiveId" clId="{80171C8C-E9CA-4223-968A-1E32781E3114}" dt="2022-03-11T10:13:21.984" v="3064" actId="1076"/>
          <ac:spMkLst>
            <pc:docMk/>
            <pc:sldMk cId="2615206215" sldId="319"/>
            <ac:spMk id="16" creationId="{E417D36C-0656-46DE-9F25-E27F69501626}"/>
          </ac:spMkLst>
        </pc:spChg>
        <pc:picChg chg="del mod">
          <ac:chgData name="Jayne Ellis" userId="daa214c60d9dc977" providerId="LiveId" clId="{80171C8C-E9CA-4223-968A-1E32781E3114}" dt="2022-03-11T10:13:27.749" v="3066" actId="478"/>
          <ac:picMkLst>
            <pc:docMk/>
            <pc:sldMk cId="2615206215" sldId="319"/>
            <ac:picMk id="2" creationId="{5298F287-E270-42F5-A733-16B71598290E}"/>
          </ac:picMkLst>
        </pc:picChg>
        <pc:picChg chg="add mod modCrop">
          <ac:chgData name="Jayne Ellis" userId="daa214c60d9dc977" providerId="LiveId" clId="{80171C8C-E9CA-4223-968A-1E32781E3114}" dt="2022-03-14T12:42:40.949" v="4759" actId="1076"/>
          <ac:picMkLst>
            <pc:docMk/>
            <pc:sldMk cId="2615206215" sldId="319"/>
            <ac:picMk id="5" creationId="{5064795C-FCD8-41F7-84C5-4E497645514F}"/>
          </ac:picMkLst>
        </pc:picChg>
        <pc:picChg chg="add mod">
          <ac:chgData name="Jayne Ellis" userId="daa214c60d9dc977" providerId="LiveId" clId="{80171C8C-E9CA-4223-968A-1E32781E3114}" dt="2022-03-11T10:13:31.999" v="3068" actId="1076"/>
          <ac:picMkLst>
            <pc:docMk/>
            <pc:sldMk cId="2615206215" sldId="319"/>
            <ac:picMk id="8" creationId="{0BA5920D-502E-481E-93A1-200E7D927A30}"/>
          </ac:picMkLst>
        </pc:picChg>
        <pc:picChg chg="add del mod modCrop">
          <ac:chgData name="Jayne Ellis" userId="daa214c60d9dc977" providerId="LiveId" clId="{80171C8C-E9CA-4223-968A-1E32781E3114}" dt="2022-03-14T12:42:31.230" v="4756" actId="478"/>
          <ac:picMkLst>
            <pc:docMk/>
            <pc:sldMk cId="2615206215" sldId="319"/>
            <ac:picMk id="10" creationId="{1D965CB9-A7C2-48E5-BC6F-C91E24CF2EE2}"/>
          </ac:picMkLst>
        </pc:picChg>
      </pc:sldChg>
      <pc:sldChg chg="delSp modSp del">
        <pc:chgData name="Jayne Ellis" userId="daa214c60d9dc977" providerId="LiveId" clId="{80171C8C-E9CA-4223-968A-1E32781E3114}" dt="2022-03-11T10:17:19.009" v="3202" actId="47"/>
        <pc:sldMkLst>
          <pc:docMk/>
          <pc:sldMk cId="3235958811" sldId="320"/>
        </pc:sldMkLst>
        <pc:picChg chg="del mod">
          <ac:chgData name="Jayne Ellis" userId="daa214c60d9dc977" providerId="LiveId" clId="{80171C8C-E9CA-4223-968A-1E32781E3114}" dt="2022-03-11T10:13:40.206" v="3070" actId="478"/>
          <ac:picMkLst>
            <pc:docMk/>
            <pc:sldMk cId="3235958811" sldId="320"/>
            <ac:picMk id="1026" creationId="{AF8EAD97-223D-430E-B521-92F302A0C738}"/>
          </ac:picMkLst>
        </pc:picChg>
      </pc:sldChg>
      <pc:sldChg chg="addSp delSp modSp add mod delAnim modAnim">
        <pc:chgData name="Jayne Ellis" userId="daa214c60d9dc977" providerId="LiveId" clId="{80171C8C-E9CA-4223-968A-1E32781E3114}" dt="2022-03-14T13:17:14.899" v="4851" actId="20577"/>
        <pc:sldMkLst>
          <pc:docMk/>
          <pc:sldMk cId="3887497226" sldId="321"/>
        </pc:sldMkLst>
        <pc:spChg chg="add mod">
          <ac:chgData name="Jayne Ellis" userId="daa214c60d9dc977" providerId="LiveId" clId="{80171C8C-E9CA-4223-968A-1E32781E3114}" dt="2022-03-11T08:50:42.847" v="1542" actId="20577"/>
          <ac:spMkLst>
            <pc:docMk/>
            <pc:sldMk cId="3887497226" sldId="321"/>
            <ac:spMk id="2" creationId="{00583CA5-2750-4DB8-9677-BF6BCE1F99BD}"/>
          </ac:spMkLst>
        </pc:spChg>
        <pc:spChg chg="mod">
          <ac:chgData name="Jayne Ellis" userId="daa214c60d9dc977" providerId="LiveId" clId="{80171C8C-E9CA-4223-968A-1E32781E3114}" dt="2022-03-14T13:17:14.899" v="4851" actId="20577"/>
          <ac:spMkLst>
            <pc:docMk/>
            <pc:sldMk cId="3887497226" sldId="321"/>
            <ac:spMk id="4" creationId="{3E96E9C8-15C0-4BBE-BC72-962D06865F04}"/>
          </ac:spMkLst>
        </pc:spChg>
        <pc:spChg chg="mod">
          <ac:chgData name="Jayne Ellis" userId="daa214c60d9dc977" providerId="LiveId" clId="{80171C8C-E9CA-4223-968A-1E32781E3114}" dt="2022-03-11T08:52:53.187" v="1554" actId="1076"/>
          <ac:spMkLst>
            <pc:docMk/>
            <pc:sldMk cId="3887497226" sldId="321"/>
            <ac:spMk id="12" creationId="{173F444F-DE9F-48DC-9B6E-74BC3236B37D}"/>
          </ac:spMkLst>
        </pc:spChg>
        <pc:spChg chg="add del">
          <ac:chgData name="Jayne Ellis" userId="daa214c60d9dc977" providerId="LiveId" clId="{80171C8C-E9CA-4223-968A-1E32781E3114}" dt="2022-03-11T08:55:22.934" v="1557" actId="22"/>
          <ac:spMkLst>
            <pc:docMk/>
            <pc:sldMk cId="3887497226" sldId="321"/>
            <ac:spMk id="13" creationId="{8C2660B1-D4B0-4ACA-BC70-8E9C604FF18F}"/>
          </ac:spMkLst>
        </pc:spChg>
        <pc:picChg chg="del">
          <ac:chgData name="Jayne Ellis" userId="daa214c60d9dc977" providerId="LiveId" clId="{80171C8C-E9CA-4223-968A-1E32781E3114}" dt="2022-03-11T08:45:01.872" v="1473" actId="478"/>
          <ac:picMkLst>
            <pc:docMk/>
            <pc:sldMk cId="3887497226" sldId="321"/>
            <ac:picMk id="5" creationId="{02A5A3DF-290C-4000-8B43-86AA10A1262F}"/>
          </ac:picMkLst>
        </pc:picChg>
        <pc:picChg chg="del mod">
          <ac:chgData name="Jayne Ellis" userId="daa214c60d9dc977" providerId="LiveId" clId="{80171C8C-E9CA-4223-968A-1E32781E3114}" dt="2022-03-11T08:45:00.780" v="1472" actId="478"/>
          <ac:picMkLst>
            <pc:docMk/>
            <pc:sldMk cId="3887497226" sldId="321"/>
            <ac:picMk id="7" creationId="{0D57D6B4-B049-4001-B71E-F556D1D156DF}"/>
          </ac:picMkLst>
        </pc:picChg>
        <pc:picChg chg="add mod">
          <ac:chgData name="Jayne Ellis" userId="daa214c60d9dc977" providerId="LiveId" clId="{80171C8C-E9CA-4223-968A-1E32781E3114}" dt="2022-03-11T08:45:49.566" v="1487" actId="1076"/>
          <ac:picMkLst>
            <pc:docMk/>
            <pc:sldMk cId="3887497226" sldId="321"/>
            <ac:picMk id="9" creationId="{3A202CC1-2F6C-4CD7-BEF8-CB808524464C}"/>
          </ac:picMkLst>
        </pc:picChg>
        <pc:picChg chg="mod">
          <ac:chgData name="Jayne Ellis" userId="daa214c60d9dc977" providerId="LiveId" clId="{80171C8C-E9CA-4223-968A-1E32781E3114}" dt="2022-03-11T08:51:51.987" v="1551" actId="1076"/>
          <ac:picMkLst>
            <pc:docMk/>
            <pc:sldMk cId="3887497226" sldId="321"/>
            <ac:picMk id="10" creationId="{94E74915-A95E-4D1C-9D20-145C7DA20998}"/>
          </ac:picMkLst>
        </pc:picChg>
        <pc:picChg chg="add mod">
          <ac:chgData name="Jayne Ellis" userId="daa214c60d9dc977" providerId="LiveId" clId="{80171C8C-E9CA-4223-968A-1E32781E3114}" dt="2022-03-11T10:06:55.132" v="3058" actId="1076"/>
          <ac:picMkLst>
            <pc:docMk/>
            <pc:sldMk cId="3887497226" sldId="321"/>
            <ac:picMk id="11" creationId="{2817D03D-3457-47D3-9041-84D1F0B3D669}"/>
          </ac:picMkLst>
        </pc:picChg>
      </pc:sldChg>
      <pc:sldChg chg="addSp delSp modSp add mod delAnim modAnim modNotesTx">
        <pc:chgData name="Jayne Ellis" userId="daa214c60d9dc977" providerId="LiveId" clId="{80171C8C-E9CA-4223-968A-1E32781E3114}" dt="2022-03-14T13:21:22.980" v="4933" actId="113"/>
        <pc:sldMkLst>
          <pc:docMk/>
          <pc:sldMk cId="614590352" sldId="322"/>
        </pc:sldMkLst>
        <pc:spChg chg="mod">
          <ac:chgData name="Jayne Ellis" userId="daa214c60d9dc977" providerId="LiveId" clId="{80171C8C-E9CA-4223-968A-1E32781E3114}" dt="2022-03-14T13:21:22.980" v="4933" actId="113"/>
          <ac:spMkLst>
            <pc:docMk/>
            <pc:sldMk cId="614590352" sldId="322"/>
            <ac:spMk id="2" creationId="{00583CA5-2750-4DB8-9677-BF6BCE1F99BD}"/>
          </ac:spMkLst>
        </pc:spChg>
        <pc:spChg chg="del mod">
          <ac:chgData name="Jayne Ellis" userId="daa214c60d9dc977" providerId="LiveId" clId="{80171C8C-E9CA-4223-968A-1E32781E3114}" dt="2022-03-11T09:04:14.481" v="1890" actId="478"/>
          <ac:spMkLst>
            <pc:docMk/>
            <pc:sldMk cId="614590352" sldId="322"/>
            <ac:spMk id="4" creationId="{3E96E9C8-15C0-4BBE-BC72-962D06865F04}"/>
          </ac:spMkLst>
        </pc:spChg>
        <pc:spChg chg="mod">
          <ac:chgData name="Jayne Ellis" userId="daa214c60d9dc977" providerId="LiveId" clId="{80171C8C-E9CA-4223-968A-1E32781E3114}" dt="2022-03-11T09:05:17.944" v="1960" actId="1076"/>
          <ac:spMkLst>
            <pc:docMk/>
            <pc:sldMk cId="614590352" sldId="322"/>
            <ac:spMk id="12" creationId="{173F444F-DE9F-48DC-9B6E-74BC3236B37D}"/>
          </ac:spMkLst>
        </pc:spChg>
        <pc:picChg chg="add del mod">
          <ac:chgData name="Jayne Ellis" userId="daa214c60d9dc977" providerId="LiveId" clId="{80171C8C-E9CA-4223-968A-1E32781E3114}" dt="2022-03-14T10:47:59.372" v="4213" actId="478"/>
          <ac:picMkLst>
            <pc:docMk/>
            <pc:sldMk cId="614590352" sldId="322"/>
            <ac:picMk id="5" creationId="{AAAC1542-3F0F-458A-AAA8-EF109E35F332}"/>
          </ac:picMkLst>
        </pc:picChg>
        <pc:picChg chg="del">
          <ac:chgData name="Jayne Ellis" userId="daa214c60d9dc977" providerId="LiveId" clId="{80171C8C-E9CA-4223-968A-1E32781E3114}" dt="2022-03-11T08:56:52.419" v="1609" actId="478"/>
          <ac:picMkLst>
            <pc:docMk/>
            <pc:sldMk cId="614590352" sldId="322"/>
            <ac:picMk id="9" creationId="{3A202CC1-2F6C-4CD7-BEF8-CB808524464C}"/>
          </ac:picMkLst>
        </pc:picChg>
        <pc:picChg chg="del">
          <ac:chgData name="Jayne Ellis" userId="daa214c60d9dc977" providerId="LiveId" clId="{80171C8C-E9CA-4223-968A-1E32781E3114}" dt="2022-03-11T08:56:50.931" v="1608" actId="478"/>
          <ac:picMkLst>
            <pc:docMk/>
            <pc:sldMk cId="614590352" sldId="322"/>
            <ac:picMk id="11" creationId="{2817D03D-3457-47D3-9041-84D1F0B3D669}"/>
          </ac:picMkLst>
        </pc:picChg>
        <pc:picChg chg="add mod">
          <ac:chgData name="Jayne Ellis" userId="daa214c60d9dc977" providerId="LiveId" clId="{80171C8C-E9CA-4223-968A-1E32781E3114}" dt="2022-03-14T10:50:16.752" v="4234" actId="14100"/>
          <ac:picMkLst>
            <pc:docMk/>
            <pc:sldMk cId="614590352" sldId="322"/>
            <ac:picMk id="13" creationId="{8CD5DDB3-BFC5-48E8-BF72-56C9774CAF49}"/>
          </ac:picMkLst>
        </pc:picChg>
        <pc:picChg chg="add mod">
          <ac:chgData name="Jayne Ellis" userId="daa214c60d9dc977" providerId="LiveId" clId="{80171C8C-E9CA-4223-968A-1E32781E3114}" dt="2022-03-14T10:50:50.851" v="4242" actId="1076"/>
          <ac:picMkLst>
            <pc:docMk/>
            <pc:sldMk cId="614590352" sldId="322"/>
            <ac:picMk id="14" creationId="{4B193C01-24D2-4E10-A755-01CB8C76CF98}"/>
          </ac:picMkLst>
        </pc:picChg>
        <pc:picChg chg="add mod">
          <ac:chgData name="Jayne Ellis" userId="daa214c60d9dc977" providerId="LiveId" clId="{80171C8C-E9CA-4223-968A-1E32781E3114}" dt="2022-03-14T10:48:34.752" v="4222" actId="1076"/>
          <ac:picMkLst>
            <pc:docMk/>
            <pc:sldMk cId="614590352" sldId="322"/>
            <ac:picMk id="1026" creationId="{B887973F-976B-4720-9F95-40B4875146A0}"/>
          </ac:picMkLst>
        </pc:picChg>
      </pc:sldChg>
      <pc:sldChg chg="addSp delSp modSp add mod">
        <pc:chgData name="Jayne Ellis" userId="daa214c60d9dc977" providerId="LiveId" clId="{80171C8C-E9CA-4223-968A-1E32781E3114}" dt="2022-03-11T09:27:08.404" v="2277" actId="1076"/>
        <pc:sldMkLst>
          <pc:docMk/>
          <pc:sldMk cId="2799934176" sldId="323"/>
        </pc:sldMkLst>
        <pc:spChg chg="del mod">
          <ac:chgData name="Jayne Ellis" userId="daa214c60d9dc977" providerId="LiveId" clId="{80171C8C-E9CA-4223-968A-1E32781E3114}" dt="2022-03-11T09:15:42.281" v="2108" actId="478"/>
          <ac:spMkLst>
            <pc:docMk/>
            <pc:sldMk cId="2799934176" sldId="323"/>
            <ac:spMk id="2" creationId="{00583CA5-2750-4DB8-9677-BF6BCE1F99BD}"/>
          </ac:spMkLst>
        </pc:spChg>
        <pc:spChg chg="add del mod">
          <ac:chgData name="Jayne Ellis" userId="daa214c60d9dc977" providerId="LiveId" clId="{80171C8C-E9CA-4223-968A-1E32781E3114}" dt="2022-03-11T09:15:45.910" v="2110" actId="478"/>
          <ac:spMkLst>
            <pc:docMk/>
            <pc:sldMk cId="2799934176" sldId="323"/>
            <ac:spMk id="9" creationId="{B6FD107B-E0F2-4655-A8F3-1CF37EE97AD2}"/>
          </ac:spMkLst>
        </pc:spChg>
        <pc:spChg chg="add mod">
          <ac:chgData name="Jayne Ellis" userId="daa214c60d9dc977" providerId="LiveId" clId="{80171C8C-E9CA-4223-968A-1E32781E3114}" dt="2022-03-11T09:15:57.918" v="2113" actId="1076"/>
          <ac:spMkLst>
            <pc:docMk/>
            <pc:sldMk cId="2799934176" sldId="323"/>
            <ac:spMk id="11" creationId="{32E2C4E1-C71C-4BBB-B7CD-823EFE18C908}"/>
          </ac:spMkLst>
        </pc:spChg>
        <pc:spChg chg="mod">
          <ac:chgData name="Jayne Ellis" userId="daa214c60d9dc977" providerId="LiveId" clId="{80171C8C-E9CA-4223-968A-1E32781E3114}" dt="2022-03-11T09:27:08.404" v="2277" actId="1076"/>
          <ac:spMkLst>
            <pc:docMk/>
            <pc:sldMk cId="2799934176" sldId="323"/>
            <ac:spMk id="12" creationId="{173F444F-DE9F-48DC-9B6E-74BC3236B37D}"/>
          </ac:spMkLst>
        </pc:spChg>
        <pc:spChg chg="add del">
          <ac:chgData name="Jayne Ellis" userId="daa214c60d9dc977" providerId="LiveId" clId="{80171C8C-E9CA-4223-968A-1E32781E3114}" dt="2022-03-11T09:19:46.975" v="2237" actId="478"/>
          <ac:spMkLst>
            <pc:docMk/>
            <pc:sldMk cId="2799934176" sldId="323"/>
            <ac:spMk id="15" creationId="{3BAB6BE4-A403-4E4E-B3C0-C522C6CA9B03}"/>
          </ac:spMkLst>
        </pc:spChg>
        <pc:spChg chg="add del mod">
          <ac:chgData name="Jayne Ellis" userId="daa214c60d9dc977" providerId="LiveId" clId="{80171C8C-E9CA-4223-968A-1E32781E3114}" dt="2022-03-11T09:19:46.977" v="2239"/>
          <ac:spMkLst>
            <pc:docMk/>
            <pc:sldMk cId="2799934176" sldId="323"/>
            <ac:spMk id="16" creationId="{F5080049-3A1A-4252-9146-2E3E832FB622}"/>
          </ac:spMkLst>
        </pc:spChg>
        <pc:picChg chg="add mod modCrop">
          <ac:chgData name="Jayne Ellis" userId="daa214c60d9dc977" providerId="LiveId" clId="{80171C8C-E9CA-4223-968A-1E32781E3114}" dt="2022-03-11T09:15:05.068" v="2100" actId="1076"/>
          <ac:picMkLst>
            <pc:docMk/>
            <pc:sldMk cId="2799934176" sldId="323"/>
            <ac:picMk id="4" creationId="{15BC7B8E-1511-4EE8-A962-F292726F3F7E}"/>
          </ac:picMkLst>
        </pc:picChg>
        <pc:picChg chg="del mod">
          <ac:chgData name="Jayne Ellis" userId="daa214c60d9dc977" providerId="LiveId" clId="{80171C8C-E9CA-4223-968A-1E32781E3114}" dt="2022-03-11T09:10:38.621" v="2082" actId="478"/>
          <ac:picMkLst>
            <pc:docMk/>
            <pc:sldMk cId="2799934176" sldId="323"/>
            <ac:picMk id="5" creationId="{AAAC1542-3F0F-458A-AAA8-EF109E35F332}"/>
          </ac:picMkLst>
        </pc:picChg>
        <pc:picChg chg="mod">
          <ac:chgData name="Jayne Ellis" userId="daa214c60d9dc977" providerId="LiveId" clId="{80171C8C-E9CA-4223-968A-1E32781E3114}" dt="2022-03-11T09:25:32.749" v="2263" actId="1076"/>
          <ac:picMkLst>
            <pc:docMk/>
            <pc:sldMk cId="2799934176" sldId="323"/>
            <ac:picMk id="10" creationId="{94E74915-A95E-4D1C-9D20-145C7DA20998}"/>
          </ac:picMkLst>
        </pc:picChg>
        <pc:picChg chg="add mod">
          <ac:chgData name="Jayne Ellis" userId="daa214c60d9dc977" providerId="LiveId" clId="{80171C8C-E9CA-4223-968A-1E32781E3114}" dt="2022-03-11T09:19:58.578" v="2257" actId="1038"/>
          <ac:picMkLst>
            <pc:docMk/>
            <pc:sldMk cId="2799934176" sldId="323"/>
            <ac:picMk id="13" creationId="{90414014-95D5-4A07-8DCA-AAA3D752D8E1}"/>
          </ac:picMkLst>
        </pc:picChg>
      </pc:sldChg>
      <pc:sldChg chg="addSp delSp modSp add mod">
        <pc:chgData name="Jayne Ellis" userId="daa214c60d9dc977" providerId="LiveId" clId="{80171C8C-E9CA-4223-968A-1E32781E3114}" dt="2022-03-14T13:43:28.912" v="5427" actId="6549"/>
        <pc:sldMkLst>
          <pc:docMk/>
          <pc:sldMk cId="3890075921" sldId="324"/>
        </pc:sldMkLst>
        <pc:spChg chg="add del mod">
          <ac:chgData name="Jayne Ellis" userId="daa214c60d9dc977" providerId="LiveId" clId="{80171C8C-E9CA-4223-968A-1E32781E3114}" dt="2022-03-11T09:29:10.171" v="2344" actId="478"/>
          <ac:spMkLst>
            <pc:docMk/>
            <pc:sldMk cId="3890075921" sldId="324"/>
            <ac:spMk id="4" creationId="{A59D1DAF-755E-478A-B3E7-10E5ADDFB41F}"/>
          </ac:spMkLst>
        </pc:spChg>
        <pc:spChg chg="del">
          <ac:chgData name="Jayne Ellis" userId="daa214c60d9dc977" providerId="LiveId" clId="{80171C8C-E9CA-4223-968A-1E32781E3114}" dt="2022-03-11T09:29:07.931" v="2343" actId="478"/>
          <ac:spMkLst>
            <pc:docMk/>
            <pc:sldMk cId="3890075921" sldId="324"/>
            <ac:spMk id="6" creationId="{666BAF93-2DD7-46C6-AFC8-0E6E8327438A}"/>
          </ac:spMkLst>
        </pc:spChg>
        <pc:spChg chg="mod">
          <ac:chgData name="Jayne Ellis" userId="daa214c60d9dc977" providerId="LiveId" clId="{80171C8C-E9CA-4223-968A-1E32781E3114}" dt="2022-03-14T13:43:28.912" v="5427" actId="6549"/>
          <ac:spMkLst>
            <pc:docMk/>
            <pc:sldMk cId="3890075921" sldId="324"/>
            <ac:spMk id="8" creationId="{BE47B4D5-26ED-459E-AA12-6A2419D7ED3F}"/>
          </ac:spMkLst>
        </pc:spChg>
        <pc:spChg chg="add del mod">
          <ac:chgData name="Jayne Ellis" userId="daa214c60d9dc977" providerId="LiveId" clId="{80171C8C-E9CA-4223-968A-1E32781E3114}" dt="2022-03-14T12:22:53.149" v="4739" actId="478"/>
          <ac:spMkLst>
            <pc:docMk/>
            <pc:sldMk cId="3890075921" sldId="324"/>
            <ac:spMk id="9" creationId="{2AFC0403-C665-4AC2-86EB-B4A2B9DA0219}"/>
          </ac:spMkLst>
        </pc:spChg>
        <pc:spChg chg="add del mod ord">
          <ac:chgData name="Jayne Ellis" userId="daa214c60d9dc977" providerId="LiveId" clId="{80171C8C-E9CA-4223-968A-1E32781E3114}" dt="2022-03-14T12:23:07.881" v="4748" actId="478"/>
          <ac:spMkLst>
            <pc:docMk/>
            <pc:sldMk cId="3890075921" sldId="324"/>
            <ac:spMk id="10" creationId="{7A228673-0E82-4D36-8127-65EE3CC6B9D4}"/>
          </ac:spMkLst>
        </pc:spChg>
        <pc:spChg chg="add del mod">
          <ac:chgData name="Jayne Ellis" userId="daa214c60d9dc977" providerId="LiveId" clId="{80171C8C-E9CA-4223-968A-1E32781E3114}" dt="2022-03-14T12:22:56.718" v="4741" actId="478"/>
          <ac:spMkLst>
            <pc:docMk/>
            <pc:sldMk cId="3890075921" sldId="324"/>
            <ac:spMk id="11" creationId="{05A6B274-2EB9-45E2-BE19-92289EBF2A0F}"/>
          </ac:spMkLst>
        </pc:spChg>
        <pc:spChg chg="add del mod">
          <ac:chgData name="Jayne Ellis" userId="daa214c60d9dc977" providerId="LiveId" clId="{80171C8C-E9CA-4223-968A-1E32781E3114}" dt="2022-03-14T12:22:58.107" v="4742" actId="478"/>
          <ac:spMkLst>
            <pc:docMk/>
            <pc:sldMk cId="3890075921" sldId="324"/>
            <ac:spMk id="12" creationId="{A83E1813-B5AA-48FC-9227-B9A3EF9E721A}"/>
          </ac:spMkLst>
        </pc:spChg>
        <pc:spChg chg="add del mod">
          <ac:chgData name="Jayne Ellis" userId="daa214c60d9dc977" providerId="LiveId" clId="{80171C8C-E9CA-4223-968A-1E32781E3114}" dt="2022-03-14T12:23:03.298" v="4745" actId="478"/>
          <ac:spMkLst>
            <pc:docMk/>
            <pc:sldMk cId="3890075921" sldId="324"/>
            <ac:spMk id="13" creationId="{226A5D09-F67C-4869-A30E-0EB507DD8963}"/>
          </ac:spMkLst>
        </pc:spChg>
        <pc:spChg chg="add del mod">
          <ac:chgData name="Jayne Ellis" userId="daa214c60d9dc977" providerId="LiveId" clId="{80171C8C-E9CA-4223-968A-1E32781E3114}" dt="2022-03-14T12:23:09.238" v="4749" actId="478"/>
          <ac:spMkLst>
            <pc:docMk/>
            <pc:sldMk cId="3890075921" sldId="324"/>
            <ac:spMk id="14" creationId="{C30A5623-0C1E-4EBF-8982-235CD5D13A78}"/>
          </ac:spMkLst>
        </pc:spChg>
        <pc:spChg chg="add del mod">
          <ac:chgData name="Jayne Ellis" userId="daa214c60d9dc977" providerId="LiveId" clId="{80171C8C-E9CA-4223-968A-1E32781E3114}" dt="2022-03-14T12:23:04.790" v="4746" actId="478"/>
          <ac:spMkLst>
            <pc:docMk/>
            <pc:sldMk cId="3890075921" sldId="324"/>
            <ac:spMk id="15" creationId="{1456AFE6-AF3E-40E9-8C54-3877C4B00740}"/>
          </ac:spMkLst>
        </pc:spChg>
        <pc:spChg chg="add del mod">
          <ac:chgData name="Jayne Ellis" userId="daa214c60d9dc977" providerId="LiveId" clId="{80171C8C-E9CA-4223-968A-1E32781E3114}" dt="2022-03-14T12:22:59.514" v="4743" actId="478"/>
          <ac:spMkLst>
            <pc:docMk/>
            <pc:sldMk cId="3890075921" sldId="324"/>
            <ac:spMk id="17" creationId="{F5A8AEF8-AE4D-4C4E-8779-4783505565D4}"/>
          </ac:spMkLst>
        </pc:spChg>
        <pc:spChg chg="add del mod">
          <ac:chgData name="Jayne Ellis" userId="daa214c60d9dc977" providerId="LiveId" clId="{80171C8C-E9CA-4223-968A-1E32781E3114}" dt="2022-03-14T12:23:06.297" v="4747" actId="478"/>
          <ac:spMkLst>
            <pc:docMk/>
            <pc:sldMk cId="3890075921" sldId="324"/>
            <ac:spMk id="18" creationId="{D6CB6492-F0D0-4F5C-BEAF-FF1FF6B71A0C}"/>
          </ac:spMkLst>
        </pc:spChg>
        <pc:picChg chg="add mod modCrop">
          <ac:chgData name="Jayne Ellis" userId="daa214c60d9dc977" providerId="LiveId" clId="{80171C8C-E9CA-4223-968A-1E32781E3114}" dt="2022-03-14T12:42:13.337" v="4753" actId="732"/>
          <ac:picMkLst>
            <pc:docMk/>
            <pc:sldMk cId="3890075921" sldId="324"/>
            <ac:picMk id="19" creationId="{93338ADE-BD31-4DF3-A4CB-1CE475359E31}"/>
          </ac:picMkLst>
        </pc:picChg>
      </pc:sldChg>
      <pc:sldChg chg="add del ord">
        <pc:chgData name="Jayne Ellis" userId="daa214c60d9dc977" providerId="LiveId" clId="{80171C8C-E9CA-4223-968A-1E32781E3114}" dt="2022-03-11T09:48:32.080" v="2921" actId="47"/>
        <pc:sldMkLst>
          <pc:docMk/>
          <pc:sldMk cId="14278273" sldId="325"/>
        </pc:sldMkLst>
      </pc:sldChg>
      <pc:sldChg chg="addSp delSp modSp add mod ord">
        <pc:chgData name="Jayne Ellis" userId="daa214c60d9dc977" providerId="LiveId" clId="{80171C8C-E9CA-4223-968A-1E32781E3114}" dt="2022-03-12T15:45:46.996" v="3556" actId="20577"/>
        <pc:sldMkLst>
          <pc:docMk/>
          <pc:sldMk cId="1740891293" sldId="325"/>
        </pc:sldMkLst>
        <pc:spChg chg="add del mod">
          <ac:chgData name="Jayne Ellis" userId="daa214c60d9dc977" providerId="LiveId" clId="{80171C8C-E9CA-4223-968A-1E32781E3114}" dt="2022-03-11T09:48:56.993" v="2929" actId="478"/>
          <ac:spMkLst>
            <pc:docMk/>
            <pc:sldMk cId="1740891293" sldId="325"/>
            <ac:spMk id="3" creationId="{B73D0CC9-B238-42DF-9D64-19EF1278A570}"/>
          </ac:spMkLst>
        </pc:spChg>
        <pc:spChg chg="del mod">
          <ac:chgData name="Jayne Ellis" userId="daa214c60d9dc977" providerId="LiveId" clId="{80171C8C-E9CA-4223-968A-1E32781E3114}" dt="2022-03-11T09:48:53.461" v="2927" actId="478"/>
          <ac:spMkLst>
            <pc:docMk/>
            <pc:sldMk cId="1740891293" sldId="325"/>
            <ac:spMk id="11" creationId="{32E2C4E1-C71C-4BBB-B7CD-823EFE18C908}"/>
          </ac:spMkLst>
        </pc:spChg>
        <pc:spChg chg="add del mod">
          <ac:chgData name="Jayne Ellis" userId="daa214c60d9dc977" providerId="LiveId" clId="{80171C8C-E9CA-4223-968A-1E32781E3114}" dt="2022-03-11T09:49:05.879" v="2931" actId="478"/>
          <ac:spMkLst>
            <pc:docMk/>
            <pc:sldMk cId="1740891293" sldId="325"/>
            <ac:spMk id="14" creationId="{90BA8FB6-8880-4460-A1BA-22738B7F7E0C}"/>
          </ac:spMkLst>
        </pc:spChg>
        <pc:graphicFrameChg chg="add mod modGraphic">
          <ac:chgData name="Jayne Ellis" userId="daa214c60d9dc977" providerId="LiveId" clId="{80171C8C-E9CA-4223-968A-1E32781E3114}" dt="2022-03-12T15:45:46.996" v="3556" actId="20577"/>
          <ac:graphicFrameMkLst>
            <pc:docMk/>
            <pc:sldMk cId="1740891293" sldId="325"/>
            <ac:graphicFrameMk id="15" creationId="{311DBB53-B714-4405-B55F-602C7A472C29}"/>
          </ac:graphicFrameMkLst>
        </pc:graphicFrameChg>
        <pc:picChg chg="del">
          <ac:chgData name="Jayne Ellis" userId="daa214c60d9dc977" providerId="LiveId" clId="{80171C8C-E9CA-4223-968A-1E32781E3114}" dt="2022-03-11T09:48:49.760" v="2925" actId="478"/>
          <ac:picMkLst>
            <pc:docMk/>
            <pc:sldMk cId="1740891293" sldId="325"/>
            <ac:picMk id="4" creationId="{15BC7B8E-1511-4EE8-A962-F292726F3F7E}"/>
          </ac:picMkLst>
        </pc:picChg>
        <pc:picChg chg="del">
          <ac:chgData name="Jayne Ellis" userId="daa214c60d9dc977" providerId="LiveId" clId="{80171C8C-E9CA-4223-968A-1E32781E3114}" dt="2022-03-11T09:48:54.920" v="2928" actId="478"/>
          <ac:picMkLst>
            <pc:docMk/>
            <pc:sldMk cId="1740891293" sldId="325"/>
            <ac:picMk id="13" creationId="{90414014-95D5-4A07-8DCA-AAA3D752D8E1}"/>
          </ac:picMkLst>
        </pc:picChg>
      </pc:sldChg>
      <pc:sldChg chg="addSp delSp modSp add mod delAnim modAnim">
        <pc:chgData name="Jayne Ellis" userId="daa214c60d9dc977" providerId="LiveId" clId="{80171C8C-E9CA-4223-968A-1E32781E3114}" dt="2022-03-14T13:51:36.605" v="5621" actId="20577"/>
        <pc:sldMkLst>
          <pc:docMk/>
          <pc:sldMk cId="959958739" sldId="326"/>
        </pc:sldMkLst>
        <pc:spChg chg="del mod ord">
          <ac:chgData name="Jayne Ellis" userId="daa214c60d9dc977" providerId="LiveId" clId="{80171C8C-E9CA-4223-968A-1E32781E3114}" dt="2022-03-14T13:34:09.121" v="5175" actId="478"/>
          <ac:spMkLst>
            <pc:docMk/>
            <pc:sldMk cId="959958739" sldId="326"/>
            <ac:spMk id="2" creationId="{00000000-0000-0000-0000-000000000000}"/>
          </ac:spMkLst>
        </pc:spChg>
        <pc:spChg chg="add mod">
          <ac:chgData name="Jayne Ellis" userId="daa214c60d9dc977" providerId="LiveId" clId="{80171C8C-E9CA-4223-968A-1E32781E3114}" dt="2022-03-14T13:51:36.605" v="5621" actId="20577"/>
          <ac:spMkLst>
            <pc:docMk/>
            <pc:sldMk cId="959958739" sldId="326"/>
            <ac:spMk id="3" creationId="{8AA21D0A-8A5E-41C7-9851-07C831935D58}"/>
          </ac:spMkLst>
        </pc:spChg>
        <pc:spChg chg="add del mod">
          <ac:chgData name="Jayne Ellis" userId="daa214c60d9dc977" providerId="LiveId" clId="{80171C8C-E9CA-4223-968A-1E32781E3114}" dt="2022-03-14T13:34:12.815" v="5176" actId="478"/>
          <ac:spMkLst>
            <pc:docMk/>
            <pc:sldMk cId="959958739" sldId="326"/>
            <ac:spMk id="5" creationId="{71992B30-4974-4440-9EB7-DC9D244F7269}"/>
          </ac:spMkLst>
        </pc:spChg>
        <pc:spChg chg="add mod ord">
          <ac:chgData name="Jayne Ellis" userId="daa214c60d9dc977" providerId="LiveId" clId="{80171C8C-E9CA-4223-968A-1E32781E3114}" dt="2022-03-14T13:34:58.322" v="5187" actId="1076"/>
          <ac:spMkLst>
            <pc:docMk/>
            <pc:sldMk cId="959958739" sldId="326"/>
            <ac:spMk id="12" creationId="{4E5AB8A3-2EE2-4CE9-B3C6-9D7949F384A9}"/>
          </ac:spMkLst>
        </pc:spChg>
        <pc:spChg chg="add mod">
          <ac:chgData name="Jayne Ellis" userId="daa214c60d9dc977" providerId="LiveId" clId="{80171C8C-E9CA-4223-968A-1E32781E3114}" dt="2022-03-14T13:34:53.960" v="5186" actId="1076"/>
          <ac:spMkLst>
            <pc:docMk/>
            <pc:sldMk cId="959958739" sldId="326"/>
            <ac:spMk id="14" creationId="{34201739-5565-41F4-A044-70F5F4973B07}"/>
          </ac:spMkLst>
        </pc:spChg>
        <pc:spChg chg="add del mod">
          <ac:chgData name="Jayne Ellis" userId="daa214c60d9dc977" providerId="LiveId" clId="{80171C8C-E9CA-4223-968A-1E32781E3114}" dt="2022-03-14T13:34:05.056" v="5174" actId="478"/>
          <ac:spMkLst>
            <pc:docMk/>
            <pc:sldMk cId="959958739" sldId="326"/>
            <ac:spMk id="15" creationId="{03B243AB-0BBB-4A43-8FB1-2C847685E8CE}"/>
          </ac:spMkLst>
        </pc:spChg>
        <pc:picChg chg="ord">
          <ac:chgData name="Jayne Ellis" userId="daa214c60d9dc977" providerId="LiveId" clId="{80171C8C-E9CA-4223-968A-1E32781E3114}" dt="2022-03-12T16:05:44.859" v="3770" actId="166"/>
          <ac:picMkLst>
            <pc:docMk/>
            <pc:sldMk cId="959958739" sldId="326"/>
            <ac:picMk id="9" creationId="{6033544D-26E4-4C71-94A7-480125063D25}"/>
          </ac:picMkLst>
        </pc:picChg>
        <pc:picChg chg="ord">
          <ac:chgData name="Jayne Ellis" userId="daa214c60d9dc977" providerId="LiveId" clId="{80171C8C-E9CA-4223-968A-1E32781E3114}" dt="2022-03-14T13:33:16.766" v="5168" actId="166"/>
          <ac:picMkLst>
            <pc:docMk/>
            <pc:sldMk cId="959958739" sldId="326"/>
            <ac:picMk id="11" creationId="{00000000-0000-0000-0000-000000000000}"/>
          </ac:picMkLst>
        </pc:picChg>
        <pc:picChg chg="ord">
          <ac:chgData name="Jayne Ellis" userId="daa214c60d9dc977" providerId="LiveId" clId="{80171C8C-E9CA-4223-968A-1E32781E3114}" dt="2022-03-14T13:35:02.763" v="5188" actId="166"/>
          <ac:picMkLst>
            <pc:docMk/>
            <pc:sldMk cId="959958739" sldId="326"/>
            <ac:picMk id="16" creationId="{DDC34751-7544-44DA-A587-9F66970D2888}"/>
          </ac:picMkLst>
        </pc:picChg>
        <pc:picChg chg="ord">
          <ac:chgData name="Jayne Ellis" userId="daa214c60d9dc977" providerId="LiveId" clId="{80171C8C-E9CA-4223-968A-1E32781E3114}" dt="2022-03-14T13:33:07.909" v="5166" actId="166"/>
          <ac:picMkLst>
            <pc:docMk/>
            <pc:sldMk cId="959958739" sldId="326"/>
            <ac:picMk id="17" creationId="{3A7BD39C-8617-4035-A93B-13D696E2011D}"/>
          </ac:picMkLst>
        </pc:picChg>
      </pc:sldChg>
      <pc:sldChg chg="addSp delSp modSp add mod ord modClrScheme delAnim chgLayout">
        <pc:chgData name="Jayne Ellis" userId="daa214c60d9dc977" providerId="LiveId" clId="{80171C8C-E9CA-4223-968A-1E32781E3114}" dt="2022-03-14T13:45:26.941" v="5440" actId="20577"/>
        <pc:sldMkLst>
          <pc:docMk/>
          <pc:sldMk cId="3691935803" sldId="327"/>
        </pc:sldMkLst>
        <pc:spChg chg="add del mod ord">
          <ac:chgData name="Jayne Ellis" userId="daa214c60d9dc977" providerId="LiveId" clId="{80171C8C-E9CA-4223-968A-1E32781E3114}" dt="2022-03-14T10:39:55.886" v="3803" actId="478"/>
          <ac:spMkLst>
            <pc:docMk/>
            <pc:sldMk cId="3691935803" sldId="327"/>
            <ac:spMk id="2" creationId="{C599B3C4-F580-469D-B7E5-4BA2699A21F8}"/>
          </ac:spMkLst>
        </pc:spChg>
        <pc:spChg chg="add mod ord">
          <ac:chgData name="Jayne Ellis" userId="daa214c60d9dc977" providerId="LiveId" clId="{80171C8C-E9CA-4223-968A-1E32781E3114}" dt="2022-03-14T13:45:26.941" v="5440" actId="20577"/>
          <ac:spMkLst>
            <pc:docMk/>
            <pc:sldMk cId="3691935803" sldId="327"/>
            <ac:spMk id="4" creationId="{EC2FB4DC-9C4A-4F92-8038-904F19335C67}"/>
          </ac:spMkLst>
        </pc:spChg>
        <pc:spChg chg="del mod">
          <ac:chgData name="Jayne Ellis" userId="daa214c60d9dc977" providerId="LiveId" clId="{80171C8C-E9CA-4223-968A-1E32781E3114}" dt="2022-03-14T10:39:39.866" v="3796" actId="478"/>
          <ac:spMkLst>
            <pc:docMk/>
            <pc:sldMk cId="3691935803" sldId="327"/>
            <ac:spMk id="12" creationId="{260F9FC2-9B08-45AB-B770-EBC616A8BC97}"/>
          </ac:spMkLst>
        </pc:spChg>
        <pc:spChg chg="del">
          <ac:chgData name="Jayne Ellis" userId="daa214c60d9dc977" providerId="LiveId" clId="{80171C8C-E9CA-4223-968A-1E32781E3114}" dt="2022-03-14T10:39:47.632" v="3800" actId="478"/>
          <ac:spMkLst>
            <pc:docMk/>
            <pc:sldMk cId="3691935803" sldId="327"/>
            <ac:spMk id="19" creationId="{EEAD1B09-0596-4A65-962A-C73D1F7B9429}"/>
          </ac:spMkLst>
        </pc:spChg>
        <pc:picChg chg="del">
          <ac:chgData name="Jayne Ellis" userId="daa214c60d9dc977" providerId="LiveId" clId="{80171C8C-E9CA-4223-968A-1E32781E3114}" dt="2022-03-14T10:39:34.295" v="3794" actId="478"/>
          <ac:picMkLst>
            <pc:docMk/>
            <pc:sldMk cId="3691935803" sldId="327"/>
            <ac:picMk id="10" creationId="{B4FCF2CA-2459-471B-AD25-FAF289247D99}"/>
          </ac:picMkLst>
        </pc:picChg>
        <pc:picChg chg="del">
          <ac:chgData name="Jayne Ellis" userId="daa214c60d9dc977" providerId="LiveId" clId="{80171C8C-E9CA-4223-968A-1E32781E3114}" dt="2022-03-14T10:39:42.653" v="3798" actId="478"/>
          <ac:picMkLst>
            <pc:docMk/>
            <pc:sldMk cId="3691935803" sldId="327"/>
            <ac:picMk id="13" creationId="{6AB50446-5F3D-4313-9EE5-140B319DDB8D}"/>
          </ac:picMkLst>
        </pc:picChg>
        <pc:picChg chg="del">
          <ac:chgData name="Jayne Ellis" userId="daa214c60d9dc977" providerId="LiveId" clId="{80171C8C-E9CA-4223-968A-1E32781E3114}" dt="2022-03-14T10:39:41.385" v="3797" actId="478"/>
          <ac:picMkLst>
            <pc:docMk/>
            <pc:sldMk cId="3691935803" sldId="327"/>
            <ac:picMk id="17" creationId="{7CEA20B5-AA0A-41E0-8F78-FCBEA68629A7}"/>
          </ac:picMkLst>
        </pc:picChg>
        <pc:picChg chg="del">
          <ac:chgData name="Jayne Ellis" userId="daa214c60d9dc977" providerId="LiveId" clId="{80171C8C-E9CA-4223-968A-1E32781E3114}" dt="2022-03-14T10:39:43.954" v="3799" actId="478"/>
          <ac:picMkLst>
            <pc:docMk/>
            <pc:sldMk cId="3691935803" sldId="327"/>
            <ac:picMk id="18" creationId="{7D06EC6C-E6A1-44AF-A96D-61BBC0ABAE28}"/>
          </ac:picMkLst>
        </pc:picChg>
      </pc:sldChg>
      <pc:sldChg chg="addSp delSp modSp add mod delAnim modAnim">
        <pc:chgData name="Jayne Ellis" userId="daa214c60d9dc977" providerId="LiveId" clId="{80171C8C-E9CA-4223-968A-1E32781E3114}" dt="2022-03-14T13:19:58.197" v="4852"/>
        <pc:sldMkLst>
          <pc:docMk/>
          <pc:sldMk cId="4291134841" sldId="328"/>
        </pc:sldMkLst>
        <pc:spChg chg="mod">
          <ac:chgData name="Jayne Ellis" userId="daa214c60d9dc977" providerId="LiveId" clId="{80171C8C-E9CA-4223-968A-1E32781E3114}" dt="2022-03-14T10:47:16.112" v="4211" actId="27636"/>
          <ac:spMkLst>
            <pc:docMk/>
            <pc:sldMk cId="4291134841" sldId="328"/>
            <ac:spMk id="3" creationId="{DA692EB7-FC3A-4782-B0C3-678D517D2B3D}"/>
          </ac:spMkLst>
        </pc:spChg>
        <pc:spChg chg="add del mod">
          <ac:chgData name="Jayne Ellis" userId="daa214c60d9dc977" providerId="LiveId" clId="{80171C8C-E9CA-4223-968A-1E32781E3114}" dt="2022-03-14T10:45:44.663" v="4132" actId="478"/>
          <ac:spMkLst>
            <pc:docMk/>
            <pc:sldMk cId="4291134841" sldId="328"/>
            <ac:spMk id="4" creationId="{8E7DCEA4-E107-43CE-9379-2C8579950C0A}"/>
          </ac:spMkLst>
        </pc:spChg>
        <pc:picChg chg="del">
          <ac:chgData name="Jayne Ellis" userId="daa214c60d9dc977" providerId="LiveId" clId="{80171C8C-E9CA-4223-968A-1E32781E3114}" dt="2022-03-14T10:45:40.922" v="4130" actId="478"/>
          <ac:picMkLst>
            <pc:docMk/>
            <pc:sldMk cId="4291134841" sldId="328"/>
            <ac:picMk id="9" creationId="{90DA62EB-B3E9-4424-B016-4AFA472F92DB}"/>
          </ac:picMkLst>
        </pc:picChg>
        <pc:picChg chg="mod">
          <ac:chgData name="Jayne Ellis" userId="daa214c60d9dc977" providerId="LiveId" clId="{80171C8C-E9CA-4223-968A-1E32781E3114}" dt="2022-03-14T10:45:48.012" v="4133" actId="1076"/>
          <ac:picMkLst>
            <pc:docMk/>
            <pc:sldMk cId="4291134841" sldId="328"/>
            <ac:picMk id="14" creationId="{D8057978-01F2-481B-931B-0A6FD22C7FBA}"/>
          </ac:picMkLst>
        </pc:picChg>
        <pc:picChg chg="del">
          <ac:chgData name="Jayne Ellis" userId="daa214c60d9dc977" providerId="LiveId" clId="{80171C8C-E9CA-4223-968A-1E32781E3114}" dt="2022-03-14T10:45:42.122" v="4131" actId="478"/>
          <ac:picMkLst>
            <pc:docMk/>
            <pc:sldMk cId="4291134841" sldId="328"/>
            <ac:picMk id="15" creationId="{C1FDD7DC-558D-49F9-9D24-42C9CFB02A44}"/>
          </ac:picMkLst>
        </pc:picChg>
      </pc:sldChg>
      <pc:sldChg chg="addSp delSp modSp add mod">
        <pc:chgData name="Jayne Ellis" userId="daa214c60d9dc977" providerId="LiveId" clId="{80171C8C-E9CA-4223-968A-1E32781E3114}" dt="2022-03-14T13:38:12.299" v="5391" actId="20577"/>
        <pc:sldMkLst>
          <pc:docMk/>
          <pc:sldMk cId="2475593669" sldId="329"/>
        </pc:sldMkLst>
        <pc:spChg chg="mod">
          <ac:chgData name="Jayne Ellis" userId="daa214c60d9dc977" providerId="LiveId" clId="{80171C8C-E9CA-4223-968A-1E32781E3114}" dt="2022-03-14T13:38:12.299" v="5391" actId="20577"/>
          <ac:spMkLst>
            <pc:docMk/>
            <pc:sldMk cId="2475593669" sldId="329"/>
            <ac:spMk id="2" creationId="{00583CA5-2750-4DB8-9677-BF6BCE1F99BD}"/>
          </ac:spMkLst>
        </pc:spChg>
        <pc:spChg chg="add mod">
          <ac:chgData name="Jayne Ellis" userId="daa214c60d9dc977" providerId="LiveId" clId="{80171C8C-E9CA-4223-968A-1E32781E3114}" dt="2022-03-14T10:56:22.842" v="4446" actId="1076"/>
          <ac:spMkLst>
            <pc:docMk/>
            <pc:sldMk cId="2475593669" sldId="329"/>
            <ac:spMk id="3" creationId="{EEA39EC4-EBC4-48E4-BAD1-D5C4EAADB156}"/>
          </ac:spMkLst>
        </pc:spChg>
        <pc:picChg chg="mod">
          <ac:chgData name="Jayne Ellis" userId="daa214c60d9dc977" providerId="LiveId" clId="{80171C8C-E9CA-4223-968A-1E32781E3114}" dt="2022-03-14T10:55:48.722" v="4424" actId="1076"/>
          <ac:picMkLst>
            <pc:docMk/>
            <pc:sldMk cId="2475593669" sldId="329"/>
            <ac:picMk id="5" creationId="{AAAC1542-3F0F-458A-AAA8-EF109E35F332}"/>
          </ac:picMkLst>
        </pc:picChg>
        <pc:picChg chg="add del mod">
          <ac:chgData name="Jayne Ellis" userId="daa214c60d9dc977" providerId="LiveId" clId="{80171C8C-E9CA-4223-968A-1E32781E3114}" dt="2022-03-14T10:51:59.822" v="4247" actId="478"/>
          <ac:picMkLst>
            <pc:docMk/>
            <pc:sldMk cId="2475593669" sldId="329"/>
            <ac:picMk id="7" creationId="{FF84808F-E38F-42F7-9D73-E6BACBF25E91}"/>
          </ac:picMkLst>
        </pc:picChg>
      </pc:sldChg>
      <pc:sldChg chg="addSp delSp modSp add mod">
        <pc:chgData name="Jayne Ellis" userId="daa214c60d9dc977" providerId="LiveId" clId="{80171C8C-E9CA-4223-968A-1E32781E3114}" dt="2022-03-14T13:48:00.653" v="5578"/>
        <pc:sldMkLst>
          <pc:docMk/>
          <pc:sldMk cId="4049355745" sldId="330"/>
        </pc:sldMkLst>
        <pc:spChg chg="add mod">
          <ac:chgData name="Jayne Ellis" userId="daa214c60d9dc977" providerId="LiveId" clId="{80171C8C-E9CA-4223-968A-1E32781E3114}" dt="2022-03-14T13:48:00.653" v="5578"/>
          <ac:spMkLst>
            <pc:docMk/>
            <pc:sldMk cId="4049355745" sldId="330"/>
            <ac:spMk id="4" creationId="{641EB214-8EF7-4625-92DC-F79765EA5FBF}"/>
          </ac:spMkLst>
        </pc:spChg>
        <pc:spChg chg="del mod">
          <ac:chgData name="Jayne Ellis" userId="daa214c60d9dc977" providerId="LiveId" clId="{80171C8C-E9CA-4223-968A-1E32781E3114}" dt="2022-03-14T11:11:38.837" v="4727" actId="478"/>
          <ac:spMkLst>
            <pc:docMk/>
            <pc:sldMk cId="4049355745" sldId="330"/>
            <ac:spMk id="7" creationId="{ECFEF4C2-5B30-4001-BD20-D28FB095BB52}"/>
          </ac:spMkLst>
        </pc:spChg>
        <pc:spChg chg="del">
          <ac:chgData name="Jayne Ellis" userId="daa214c60d9dc977" providerId="LiveId" clId="{80171C8C-E9CA-4223-968A-1E32781E3114}" dt="2022-03-14T11:11:44.947" v="4729" actId="478"/>
          <ac:spMkLst>
            <pc:docMk/>
            <pc:sldMk cId="4049355745" sldId="330"/>
            <ac:spMk id="9" creationId="{04F5B9C6-F015-4A17-A163-9CD1D50C8DB4}"/>
          </ac:spMkLst>
        </pc:spChg>
        <pc:spChg chg="add del mod">
          <ac:chgData name="Jayne Ellis" userId="daa214c60d9dc977" providerId="LiveId" clId="{80171C8C-E9CA-4223-968A-1E32781E3114}" dt="2022-03-14T11:11:47.562" v="4730" actId="478"/>
          <ac:spMkLst>
            <pc:docMk/>
            <pc:sldMk cId="4049355745" sldId="330"/>
            <ac:spMk id="11" creationId="{537E7B1B-2100-4F99-9E4D-133A15CE27EA}"/>
          </ac:spMkLst>
        </pc:spChg>
        <pc:picChg chg="del">
          <ac:chgData name="Jayne Ellis" userId="daa214c60d9dc977" providerId="LiveId" clId="{80171C8C-E9CA-4223-968A-1E32781E3114}" dt="2022-03-14T11:11:35.542" v="4725" actId="478"/>
          <ac:picMkLst>
            <pc:docMk/>
            <pc:sldMk cId="4049355745" sldId="330"/>
            <ac:picMk id="5" creationId="{5064795C-FCD8-41F7-84C5-4E497645514F}"/>
          </ac:picMkLst>
        </pc:picChg>
        <pc:picChg chg="del">
          <ac:chgData name="Jayne Ellis" userId="daa214c60d9dc977" providerId="LiveId" clId="{80171C8C-E9CA-4223-968A-1E32781E3114}" dt="2022-03-14T11:11:41.312" v="4728" actId="478"/>
          <ac:picMkLst>
            <pc:docMk/>
            <pc:sldMk cId="4049355745" sldId="330"/>
            <ac:picMk id="10" creationId="{1D965CB9-A7C2-48E5-BC6F-C91E24CF2EE2}"/>
          </ac:picMkLst>
        </pc:picChg>
      </pc:sldChg>
      <pc:sldChg chg="addSp delSp modSp add mod">
        <pc:chgData name="Jayne Ellis" userId="daa214c60d9dc977" providerId="LiveId" clId="{80171C8C-E9CA-4223-968A-1E32781E3114}" dt="2022-03-14T13:45:09.312" v="5434" actId="1076"/>
        <pc:sldMkLst>
          <pc:docMk/>
          <pc:sldMk cId="2690245083" sldId="331"/>
        </pc:sldMkLst>
        <pc:spChg chg="add del mod">
          <ac:chgData name="Jayne Ellis" userId="daa214c60d9dc977" providerId="LiveId" clId="{80171C8C-E9CA-4223-968A-1E32781E3114}" dt="2022-03-14T13:44:59.895" v="5431"/>
          <ac:spMkLst>
            <pc:docMk/>
            <pc:sldMk cId="2690245083" sldId="331"/>
            <ac:spMk id="4" creationId="{2F29CF21-491E-42A3-ABAA-069F88FB28C5}"/>
          </ac:spMkLst>
        </pc:spChg>
        <pc:spChg chg="del mod">
          <ac:chgData name="Jayne Ellis" userId="daa214c60d9dc977" providerId="LiveId" clId="{80171C8C-E9CA-4223-968A-1E32781E3114}" dt="2022-03-14T12:42:50.811" v="4761"/>
          <ac:spMkLst>
            <pc:docMk/>
            <pc:sldMk cId="2690245083" sldId="331"/>
            <ac:spMk id="8" creationId="{BE47B4D5-26ED-459E-AA12-6A2419D7ED3F}"/>
          </ac:spMkLst>
        </pc:spChg>
        <pc:spChg chg="mod">
          <ac:chgData name="Jayne Ellis" userId="daa214c60d9dc977" providerId="LiveId" clId="{80171C8C-E9CA-4223-968A-1E32781E3114}" dt="2022-03-14T13:43:58.794" v="5429" actId="20577"/>
          <ac:spMkLst>
            <pc:docMk/>
            <pc:sldMk cId="2690245083" sldId="331"/>
            <ac:spMk id="17" creationId="{F5A8AEF8-AE4D-4C4E-8779-4783505565D4}"/>
          </ac:spMkLst>
        </pc:spChg>
        <pc:picChg chg="add mod">
          <ac:chgData name="Jayne Ellis" userId="daa214c60d9dc977" providerId="LiveId" clId="{80171C8C-E9CA-4223-968A-1E32781E3114}" dt="2022-03-14T13:45:09.312" v="5434" actId="1076"/>
          <ac:picMkLst>
            <pc:docMk/>
            <pc:sldMk cId="2690245083" sldId="331"/>
            <ac:picMk id="6" creationId="{7BE250F9-461B-491D-904D-19B40FD6CE61}"/>
          </ac:picMkLst>
        </pc:picChg>
        <pc:picChg chg="add del mod">
          <ac:chgData name="Jayne Ellis" userId="daa214c60d9dc977" providerId="LiveId" clId="{80171C8C-E9CA-4223-968A-1E32781E3114}" dt="2022-03-14T13:44:58.437" v="5430" actId="478"/>
          <ac:picMkLst>
            <pc:docMk/>
            <pc:sldMk cId="2690245083" sldId="331"/>
            <ac:picMk id="19" creationId="{93E12FA6-FDF5-4DA9-9756-929F5B5EC10C}"/>
          </ac:picMkLst>
        </pc:picChg>
      </pc:sldChg>
      <pc:sldChg chg="addSp delSp modSp add mod delAnim modAnim">
        <pc:chgData name="Jayne Ellis" userId="daa214c60d9dc977" providerId="LiveId" clId="{80171C8C-E9CA-4223-968A-1E32781E3114}" dt="2022-03-14T13:34:39.820" v="5184" actId="166"/>
        <pc:sldMkLst>
          <pc:docMk/>
          <pc:sldMk cId="592799719" sldId="332"/>
        </pc:sldMkLst>
        <pc:spChg chg="del">
          <ac:chgData name="Jayne Ellis" userId="daa214c60d9dc977" providerId="LiveId" clId="{80171C8C-E9CA-4223-968A-1E32781E3114}" dt="2022-03-14T13:34:28.919" v="5180" actId="478"/>
          <ac:spMkLst>
            <pc:docMk/>
            <pc:sldMk cId="592799719" sldId="332"/>
            <ac:spMk id="3" creationId="{8AA21D0A-8A5E-41C7-9851-07C831935D58}"/>
          </ac:spMkLst>
        </pc:spChg>
        <pc:spChg chg="del">
          <ac:chgData name="Jayne Ellis" userId="daa214c60d9dc977" providerId="LiveId" clId="{80171C8C-E9CA-4223-968A-1E32781E3114}" dt="2022-03-14T13:34:23.752" v="5178" actId="478"/>
          <ac:spMkLst>
            <pc:docMk/>
            <pc:sldMk cId="592799719" sldId="332"/>
            <ac:spMk id="12" creationId="{4E5AB8A3-2EE2-4CE9-B3C6-9D7949F384A9}"/>
          </ac:spMkLst>
        </pc:spChg>
        <pc:spChg chg="del">
          <ac:chgData name="Jayne Ellis" userId="daa214c60d9dc977" providerId="LiveId" clId="{80171C8C-E9CA-4223-968A-1E32781E3114}" dt="2022-03-14T13:34:26.352" v="5179" actId="478"/>
          <ac:spMkLst>
            <pc:docMk/>
            <pc:sldMk cId="592799719" sldId="332"/>
            <ac:spMk id="14" creationId="{34201739-5565-41F4-A044-70F5F4973B07}"/>
          </ac:spMkLst>
        </pc:spChg>
        <pc:spChg chg="add mod">
          <ac:chgData name="Jayne Ellis" userId="daa214c60d9dc977" providerId="LiveId" clId="{80171C8C-E9CA-4223-968A-1E32781E3114}" dt="2022-03-14T13:34:33.407" v="5182" actId="1076"/>
          <ac:spMkLst>
            <pc:docMk/>
            <pc:sldMk cId="592799719" sldId="332"/>
            <ac:spMk id="15" creationId="{276A1FA1-E478-4C94-B425-AB0EF183C8D9}"/>
          </ac:spMkLst>
        </pc:spChg>
        <pc:picChg chg="ord">
          <ac:chgData name="Jayne Ellis" userId="daa214c60d9dc977" providerId="LiveId" clId="{80171C8C-E9CA-4223-968A-1E32781E3114}" dt="2022-03-14T13:34:36.531" v="5183" actId="166"/>
          <ac:picMkLst>
            <pc:docMk/>
            <pc:sldMk cId="592799719" sldId="332"/>
            <ac:picMk id="11" creationId="{00000000-0000-0000-0000-000000000000}"/>
          </ac:picMkLst>
        </pc:picChg>
        <pc:picChg chg="ord">
          <ac:chgData name="Jayne Ellis" userId="daa214c60d9dc977" providerId="LiveId" clId="{80171C8C-E9CA-4223-968A-1E32781E3114}" dt="2022-03-14T13:34:39.820" v="5184" actId="166"/>
          <ac:picMkLst>
            <pc:docMk/>
            <pc:sldMk cId="592799719" sldId="332"/>
            <ac:picMk id="17" creationId="{3A7BD39C-8617-4035-A93B-13D696E2011D}"/>
          </ac:picMkLst>
        </pc:picChg>
      </pc:sldChg>
      <pc:sldChg chg="addSp delSp modSp add del mod">
        <pc:chgData name="Jayne Ellis" userId="daa214c60d9dc977" providerId="LiveId" clId="{80171C8C-E9CA-4223-968A-1E32781E3114}" dt="2022-03-14T13:43:27.199" v="5426" actId="2890"/>
        <pc:sldMkLst>
          <pc:docMk/>
          <pc:sldMk cId="3423683523" sldId="333"/>
        </pc:sldMkLst>
        <pc:spChg chg="add del mod">
          <ac:chgData name="Jayne Ellis" userId="daa214c60d9dc977" providerId="LiveId" clId="{80171C8C-E9CA-4223-968A-1E32781E3114}" dt="2022-03-14T13:43:24.451" v="5422" actId="478"/>
          <ac:spMkLst>
            <pc:docMk/>
            <pc:sldMk cId="3423683523" sldId="333"/>
            <ac:spMk id="4" creationId="{9160FFF5-EB05-4334-9B77-0DE205D7909B}"/>
          </ac:spMkLst>
        </pc:spChg>
        <pc:picChg chg="add del">
          <ac:chgData name="Jayne Ellis" userId="daa214c60d9dc977" providerId="LiveId" clId="{80171C8C-E9CA-4223-968A-1E32781E3114}" dt="2022-03-14T13:43:24.451" v="5422" actId="478"/>
          <ac:picMkLst>
            <pc:docMk/>
            <pc:sldMk cId="3423683523" sldId="333"/>
            <ac:picMk id="19" creationId="{93E12FA6-FDF5-4DA9-9756-929F5B5EC10C}"/>
          </ac:picMkLst>
        </pc:picChg>
        <pc:picChg chg="add del mod">
          <ac:chgData name="Jayne Ellis" userId="daa214c60d9dc977" providerId="LiveId" clId="{80171C8C-E9CA-4223-968A-1E32781E3114}" dt="2022-03-14T13:43:26.746" v="5425"/>
          <ac:picMkLst>
            <pc:docMk/>
            <pc:sldMk cId="3423683523" sldId="333"/>
            <ac:picMk id="20" creationId="{9710B34E-8DB3-48FD-92EA-99D9C4A8DE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CBA8C-B8F3-4D68-8ACB-8C79DB840AB9}"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EEEEA-1C22-4099-B26D-734D05AE88D0}" type="slidenum">
              <a:rPr lang="en-GB" smtClean="0"/>
              <a:t>‹#›</a:t>
            </a:fld>
            <a:endParaRPr lang="en-GB"/>
          </a:p>
        </p:txBody>
      </p:sp>
    </p:spTree>
    <p:extLst>
      <p:ext uri="{BB962C8B-B14F-4D97-AF65-F5344CB8AC3E}">
        <p14:creationId xmlns:p14="http://schemas.microsoft.com/office/powerpoint/2010/main" val="48240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8B93F-9473-475E-8C11-59440253D3AC}" type="slidenum">
              <a:rPr lang="en-GB" smtClean="0"/>
              <a:t>1</a:t>
            </a:fld>
            <a:endParaRPr lang="en-GB"/>
          </a:p>
        </p:txBody>
      </p:sp>
    </p:spTree>
    <p:extLst>
      <p:ext uri="{BB962C8B-B14F-4D97-AF65-F5344CB8AC3E}">
        <p14:creationId xmlns:p14="http://schemas.microsoft.com/office/powerpoint/2010/main" val="173635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Progress: </a:t>
            </a:r>
          </a:p>
          <a:p>
            <a:r>
              <a:rPr lang="en-GB" sz="1200" dirty="0"/>
              <a:t>Recruitment started 18</a:t>
            </a:r>
            <a:r>
              <a:rPr lang="en-GB" sz="1200" baseline="30000" dirty="0"/>
              <a:t>th</a:t>
            </a:r>
            <a:r>
              <a:rPr lang="en-GB" sz="1200" dirty="0"/>
              <a:t> August 2021</a:t>
            </a:r>
          </a:p>
          <a:p>
            <a:r>
              <a:rPr lang="en-GB" sz="1200" dirty="0"/>
              <a:t>2 active sites </a:t>
            </a:r>
          </a:p>
          <a:p>
            <a:r>
              <a:rPr lang="en-GB" sz="1200" dirty="0"/>
              <a:t>75 recruited </a:t>
            </a:r>
          </a:p>
          <a:p>
            <a:r>
              <a:rPr lang="en-GB" sz="1200" dirty="0"/>
              <a:t>3</a:t>
            </a:r>
            <a:r>
              <a:rPr lang="en-GB" sz="1200" baseline="30000" dirty="0"/>
              <a:t>rd</a:t>
            </a:r>
            <a:r>
              <a:rPr lang="en-GB" sz="1200" dirty="0"/>
              <a:t> site to open 04/2022</a:t>
            </a:r>
            <a:endParaRPr lang="en-US" sz="1200" dirty="0"/>
          </a:p>
          <a:p>
            <a:endParaRPr lang="en-GB" dirty="0"/>
          </a:p>
        </p:txBody>
      </p:sp>
      <p:sp>
        <p:nvSpPr>
          <p:cNvPr id="4" name="Slide Number Placeholder 3"/>
          <p:cNvSpPr>
            <a:spLocks noGrp="1"/>
          </p:cNvSpPr>
          <p:nvPr>
            <p:ph type="sldNum" sz="quarter" idx="5"/>
          </p:nvPr>
        </p:nvSpPr>
        <p:spPr/>
        <p:txBody>
          <a:bodyPr/>
          <a:lstStyle/>
          <a:p>
            <a:fld id="{3D6EEEEA-1C22-4099-B26D-734D05AE88D0}" type="slidenum">
              <a:rPr lang="en-GB" smtClean="0"/>
              <a:t>10</a:t>
            </a:fld>
            <a:endParaRPr lang="en-GB"/>
          </a:p>
        </p:txBody>
      </p:sp>
    </p:spTree>
    <p:extLst>
      <p:ext uri="{BB962C8B-B14F-4D97-AF65-F5344CB8AC3E}">
        <p14:creationId xmlns:p14="http://schemas.microsoft.com/office/powerpoint/2010/main" val="212229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know that: </a:t>
            </a:r>
          </a:p>
          <a:p>
            <a:pPr marL="285750" indent="-285750">
              <a:buFont typeface="Arial" panose="020B0604020202020204" pitchFamily="34" charset="0"/>
              <a:buChar char="•"/>
            </a:pPr>
            <a:r>
              <a:rPr lang="en-GB" sz="1200" dirty="0"/>
              <a:t>Cryptococcal meningitis remains the most common cause of HIV-associated meningitis and mortality remains unacceptably high in SSA</a:t>
            </a:r>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KM plot here from ACTA trial which demonstrates mortality between 24 and 45% even in the context of clinical trials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is in contrast to ~ 10% in high income settings.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Our preliminary data suggest that co-prevalent OIs – </a:t>
            </a:r>
            <a:r>
              <a:rPr lang="en-GB" sz="1200" dirty="0" err="1"/>
              <a:t>inc.</a:t>
            </a:r>
            <a:r>
              <a:rPr lang="en-GB" sz="1200" dirty="0"/>
              <a:t> BSI, CMV and TB - </a:t>
            </a:r>
            <a:r>
              <a:rPr lang="en-GB" sz="1200" u="sng" dirty="0"/>
              <a:t>do occur </a:t>
            </a:r>
            <a:r>
              <a:rPr lang="en-GB" sz="1200" dirty="0"/>
              <a:t>in cryptococcal meningitis and </a:t>
            </a:r>
            <a:r>
              <a:rPr lang="en-GB" sz="1200" u="sng" dirty="0"/>
              <a:t>may be associated with increased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11</a:t>
            </a:fld>
            <a:endParaRPr lang="en-US"/>
          </a:p>
        </p:txBody>
      </p:sp>
    </p:spTree>
    <p:extLst>
      <p:ext uri="{BB962C8B-B14F-4D97-AF65-F5344CB8AC3E}">
        <p14:creationId xmlns:p14="http://schemas.microsoft.com/office/powerpoint/2010/main" val="279346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know that: </a:t>
            </a:r>
          </a:p>
          <a:p>
            <a:pPr marL="285750" indent="-285750">
              <a:buFont typeface="Arial" panose="020B0604020202020204" pitchFamily="34" charset="0"/>
              <a:buChar char="•"/>
            </a:pPr>
            <a:r>
              <a:rPr lang="en-GB" sz="1200" dirty="0"/>
              <a:t>Cryptococcal meningitis remains the most common cause of HIV-associated meningitis and mortality remains unacceptably high in SSA</a:t>
            </a:r>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KM plot here from ACTA trial which demonstrates mortality between 24 and 45% even in the context of clinical trials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is in contrast to ~ 10% in high income settings.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Our preliminary data suggest that co-prevalent OIs – </a:t>
            </a:r>
            <a:r>
              <a:rPr lang="en-GB" sz="1200" dirty="0" err="1"/>
              <a:t>inc.</a:t>
            </a:r>
            <a:r>
              <a:rPr lang="en-GB" sz="1200" dirty="0"/>
              <a:t> BSI, CMV and TB - </a:t>
            </a:r>
            <a:r>
              <a:rPr lang="en-GB" sz="1200" u="sng" dirty="0"/>
              <a:t>do occur </a:t>
            </a:r>
            <a:r>
              <a:rPr lang="en-GB" sz="1200" dirty="0"/>
              <a:t>in cryptococcal meningitis and </a:t>
            </a:r>
            <a:r>
              <a:rPr lang="en-GB" sz="1200" u="sng" dirty="0"/>
              <a:t>may be associated with increased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12</a:t>
            </a:fld>
            <a:endParaRPr lang="en-US"/>
          </a:p>
        </p:txBody>
      </p:sp>
    </p:spTree>
    <p:extLst>
      <p:ext uri="{BB962C8B-B14F-4D97-AF65-F5344CB8AC3E}">
        <p14:creationId xmlns:p14="http://schemas.microsoft.com/office/powerpoint/2010/main" val="273650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know that: </a:t>
            </a:r>
          </a:p>
          <a:p>
            <a:pPr marL="285750" indent="-285750">
              <a:buFont typeface="Arial" panose="020B0604020202020204" pitchFamily="34" charset="0"/>
              <a:buChar char="•"/>
            </a:pPr>
            <a:r>
              <a:rPr lang="en-GB" sz="1200" dirty="0"/>
              <a:t>Cryptococcal meningitis remains the most common cause of HIV-associated meningitis and mortality remains unacceptably high in SSA</a:t>
            </a:r>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KM plot here from ACTA trial which demonstrates mortality between 24 and 45% even in the context of clinical trials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is in contrast to ~ 10% in high income settings.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Our preliminary data suggest that co-prevalent OIs – </a:t>
            </a:r>
            <a:r>
              <a:rPr lang="en-GB" sz="1200" dirty="0" err="1"/>
              <a:t>inc.</a:t>
            </a:r>
            <a:r>
              <a:rPr lang="en-GB" sz="1200" dirty="0"/>
              <a:t> BSI, CMV and TB - </a:t>
            </a:r>
            <a:r>
              <a:rPr lang="en-GB" sz="1200" u="sng" dirty="0"/>
              <a:t>do occur </a:t>
            </a:r>
            <a:r>
              <a:rPr lang="en-GB" sz="1200" dirty="0"/>
              <a:t>in cryptococcal meningitis and </a:t>
            </a:r>
            <a:r>
              <a:rPr lang="en-GB" sz="1200" u="sng" dirty="0"/>
              <a:t>may be associated with increased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13</a:t>
            </a:fld>
            <a:endParaRPr lang="en-US"/>
          </a:p>
        </p:txBody>
      </p:sp>
    </p:spTree>
    <p:extLst>
      <p:ext uri="{BB962C8B-B14F-4D97-AF65-F5344CB8AC3E}">
        <p14:creationId xmlns:p14="http://schemas.microsoft.com/office/powerpoint/2010/main" val="77089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Progress: </a:t>
            </a:r>
          </a:p>
          <a:p>
            <a:r>
              <a:rPr lang="en-GB" sz="1200" dirty="0"/>
              <a:t>Recruitment started 18</a:t>
            </a:r>
            <a:r>
              <a:rPr lang="en-GB" sz="1200" baseline="30000" dirty="0"/>
              <a:t>th</a:t>
            </a:r>
            <a:r>
              <a:rPr lang="en-GB" sz="1200" dirty="0"/>
              <a:t> August 2021</a:t>
            </a:r>
          </a:p>
          <a:p>
            <a:r>
              <a:rPr lang="en-GB" sz="1200" dirty="0"/>
              <a:t>2 active sites </a:t>
            </a:r>
          </a:p>
          <a:p>
            <a:r>
              <a:rPr lang="en-GB" sz="1200" dirty="0"/>
              <a:t>75 recruited </a:t>
            </a:r>
          </a:p>
          <a:p>
            <a:r>
              <a:rPr lang="en-GB" sz="1200" dirty="0"/>
              <a:t>3</a:t>
            </a:r>
            <a:r>
              <a:rPr lang="en-GB" sz="1200" baseline="30000" dirty="0"/>
              <a:t>rd</a:t>
            </a:r>
            <a:r>
              <a:rPr lang="en-GB" sz="1200" dirty="0"/>
              <a:t> site to open 04/2022</a:t>
            </a:r>
            <a:endParaRPr lang="en-US" sz="1200" dirty="0"/>
          </a:p>
          <a:p>
            <a:endParaRPr lang="en-GB" dirty="0"/>
          </a:p>
        </p:txBody>
      </p:sp>
      <p:sp>
        <p:nvSpPr>
          <p:cNvPr id="4" name="Slide Number Placeholder 3"/>
          <p:cNvSpPr>
            <a:spLocks noGrp="1"/>
          </p:cNvSpPr>
          <p:nvPr>
            <p:ph type="sldNum" sz="quarter" idx="5"/>
          </p:nvPr>
        </p:nvSpPr>
        <p:spPr/>
        <p:txBody>
          <a:bodyPr/>
          <a:lstStyle/>
          <a:p>
            <a:fld id="{3D6EEEEA-1C22-4099-B26D-734D05AE88D0}" type="slidenum">
              <a:rPr lang="en-GB" smtClean="0"/>
              <a:t>14</a:t>
            </a:fld>
            <a:endParaRPr lang="en-GB"/>
          </a:p>
        </p:txBody>
      </p:sp>
    </p:spTree>
    <p:extLst>
      <p:ext uri="{BB962C8B-B14F-4D97-AF65-F5344CB8AC3E}">
        <p14:creationId xmlns:p14="http://schemas.microsoft.com/office/powerpoint/2010/main" val="284751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15</a:t>
            </a:fld>
            <a:endParaRPr lang="en-US"/>
          </a:p>
        </p:txBody>
      </p:sp>
    </p:spTree>
    <p:extLst>
      <p:ext uri="{BB962C8B-B14F-4D97-AF65-F5344CB8AC3E}">
        <p14:creationId xmlns:p14="http://schemas.microsoft.com/office/powerpoint/2010/main" val="318705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16</a:t>
            </a:fld>
            <a:endParaRPr lang="en-US"/>
          </a:p>
        </p:txBody>
      </p:sp>
    </p:spTree>
    <p:extLst>
      <p:ext uri="{BB962C8B-B14F-4D97-AF65-F5344CB8AC3E}">
        <p14:creationId xmlns:p14="http://schemas.microsoft.com/office/powerpoint/2010/main" val="33791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8B93F-9473-475E-8C11-59440253D3AC}" type="slidenum">
              <a:rPr lang="en-GB" smtClean="0"/>
              <a:t>17</a:t>
            </a:fld>
            <a:endParaRPr lang="en-GB"/>
          </a:p>
        </p:txBody>
      </p:sp>
    </p:spTree>
    <p:extLst>
      <p:ext uri="{BB962C8B-B14F-4D97-AF65-F5344CB8AC3E}">
        <p14:creationId xmlns:p14="http://schemas.microsoft.com/office/powerpoint/2010/main" val="150921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8B93F-9473-475E-8C11-59440253D3AC}" type="slidenum">
              <a:rPr lang="en-GB" smtClean="0"/>
              <a:t>18</a:t>
            </a:fld>
            <a:endParaRPr lang="en-GB"/>
          </a:p>
        </p:txBody>
      </p:sp>
    </p:spTree>
    <p:extLst>
      <p:ext uri="{BB962C8B-B14F-4D97-AF65-F5344CB8AC3E}">
        <p14:creationId xmlns:p14="http://schemas.microsoft.com/office/powerpoint/2010/main" val="16826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AHD which is defined as having a CD4 &lt; 200 or any WHO stage ¾ disease</a:t>
            </a:r>
            <a:endParaRPr lang="en-US" sz="2200" dirty="0">
              <a:effectLst/>
              <a:latin typeface="Arial" panose="020B0604020202020204" pitchFamily="34" charset="0"/>
              <a:ea typeface="Times New Roman" panose="02020603050405020304" pitchFamily="18" charset="0"/>
            </a:endParaRPr>
          </a:p>
          <a:p>
            <a:r>
              <a:rPr lang="en-US" sz="2200" dirty="0">
                <a:effectLst/>
                <a:latin typeface="Arial" panose="020B0604020202020204" pitchFamily="34" charset="0"/>
                <a:ea typeface="Times New Roman" panose="02020603050405020304" pitchFamily="18" charset="0"/>
              </a:rPr>
              <a:t>Despite test and treat initiatives, in 2015 approximately 30-40% of people presenting to HIV care had advanced disease (CD4 count &lt; 200 cells/µL,</a:t>
            </a:r>
            <a:r>
              <a:rPr lang="en-US" sz="2200" b="1" dirty="0">
                <a:effectLst/>
                <a:latin typeface="Arial" panose="020B0604020202020204" pitchFamily="34" charset="0"/>
                <a:ea typeface="Times New Roman" panose="02020603050405020304" pitchFamily="18" charset="0"/>
              </a:rPr>
              <a:t> Figure 1)</a:t>
            </a:r>
            <a:r>
              <a:rPr lang="en-US" sz="2200" dirty="0">
                <a:effectLst/>
                <a:latin typeface="Arial" panose="020B0604020202020204" pitchFamily="34" charset="0"/>
                <a:ea typeface="Times New Roman" panose="02020603050405020304" pitchFamily="18" charset="0"/>
              </a:rPr>
              <a:t>.</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US" sz="2200" dirty="0">
                <a:effectLst/>
                <a:latin typeface="Arial" panose="020B0604020202020204" pitchFamily="34" charset="0"/>
                <a:ea typeface="Times New Roman" panose="02020603050405020304" pitchFamily="18" charset="0"/>
              </a:rPr>
              <a:t>These data from South Africa, demonstrate that this population has remained relatively constant despite globally expanding ART access (</a:t>
            </a:r>
            <a:r>
              <a:rPr lang="en-US" sz="2200" b="1" dirty="0">
                <a:effectLst/>
                <a:latin typeface="Arial" panose="020B0604020202020204" pitchFamily="34" charset="0"/>
                <a:ea typeface="Times New Roman" panose="02020603050405020304" pitchFamily="18" charset="0"/>
              </a:rPr>
              <a:t>Figure 2</a:t>
            </a:r>
            <a:r>
              <a:rPr lang="en-US" sz="2200" dirty="0">
                <a:effectLst/>
                <a:latin typeface="Arial" panose="020B0604020202020204" pitchFamily="34" charset="0"/>
                <a:ea typeface="Times New Roman" panose="02020603050405020304" pitchFamily="18" charset="0"/>
              </a:rPr>
              <a:t>), as people cycle in and out of care.</a:t>
            </a:r>
            <a:r>
              <a:rPr lang="en-US" sz="2200" u="none" strike="noStrike" baseline="30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GB" sz="1200" dirty="0"/>
              <a:t>Cryptococcal meningitis remains the most common cause of HIV-associated meningitis and mortality remains unacceptably high in SSA</a:t>
            </a:r>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KM plot here from ACTA trial which demonstrates mortality between 24 and 45% even in the context of clinical trials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is in contrast to ~ 10% in high income settings.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Our preliminary data suggest that co-prevalent OIs – </a:t>
            </a:r>
            <a:r>
              <a:rPr lang="en-GB" sz="1200" dirty="0" err="1"/>
              <a:t>inc.</a:t>
            </a:r>
            <a:r>
              <a:rPr lang="en-GB" sz="1200" dirty="0"/>
              <a:t> BSI, CMV and TB - </a:t>
            </a:r>
            <a:r>
              <a:rPr lang="en-GB" sz="1200" u="sng" dirty="0"/>
              <a:t>do occur </a:t>
            </a:r>
            <a:r>
              <a:rPr lang="en-GB" sz="1200" dirty="0"/>
              <a:t>in cryptococcal meningitis and </a:t>
            </a:r>
            <a:r>
              <a:rPr lang="en-GB" sz="1200" u="sng" dirty="0"/>
              <a:t>may be associated with increased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2</a:t>
            </a:fld>
            <a:endParaRPr lang="en-US"/>
          </a:p>
        </p:txBody>
      </p:sp>
    </p:spTree>
    <p:extLst>
      <p:ext uri="{BB962C8B-B14F-4D97-AF65-F5344CB8AC3E}">
        <p14:creationId xmlns:p14="http://schemas.microsoft.com/office/powerpoint/2010/main" val="111725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AHD which is defined as having a CD4 &lt; 200 or any WHO stage ¾ disease</a:t>
            </a:r>
            <a:endParaRPr lang="en-US" sz="2200" dirty="0">
              <a:effectLst/>
              <a:latin typeface="Arial" panose="020B0604020202020204" pitchFamily="34" charset="0"/>
              <a:ea typeface="Times New Roman" panose="02020603050405020304" pitchFamily="18" charset="0"/>
            </a:endParaRPr>
          </a:p>
          <a:p>
            <a:r>
              <a:rPr lang="en-US" sz="2200" dirty="0">
                <a:effectLst/>
                <a:latin typeface="Arial" panose="020B0604020202020204" pitchFamily="34" charset="0"/>
                <a:ea typeface="Times New Roman" panose="02020603050405020304" pitchFamily="18" charset="0"/>
              </a:rPr>
              <a:t>Despite test and treat initiatives, in 2015 approximately 30-40% of people presenting to HIV care had advanced disease (CD4 count &lt; 200 cells/µL,</a:t>
            </a:r>
            <a:r>
              <a:rPr lang="en-US" sz="2200" b="1" dirty="0">
                <a:effectLst/>
                <a:latin typeface="Arial" panose="020B0604020202020204" pitchFamily="34" charset="0"/>
                <a:ea typeface="Times New Roman" panose="02020603050405020304" pitchFamily="18" charset="0"/>
              </a:rPr>
              <a:t> Figure 1)</a:t>
            </a:r>
            <a:r>
              <a:rPr lang="en-US" sz="2200" dirty="0">
                <a:effectLst/>
                <a:latin typeface="Arial" panose="020B0604020202020204" pitchFamily="34" charset="0"/>
                <a:ea typeface="Times New Roman" panose="02020603050405020304" pitchFamily="18" charset="0"/>
              </a:rPr>
              <a:t>.</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US" sz="2200" dirty="0">
                <a:effectLst/>
                <a:latin typeface="Arial" panose="020B0604020202020204" pitchFamily="34" charset="0"/>
                <a:ea typeface="Times New Roman" panose="02020603050405020304" pitchFamily="18" charset="0"/>
              </a:rPr>
              <a:t>These data from South Africa, demonstrate that this population has remained relatively constant despite globally expanding ART access (</a:t>
            </a:r>
            <a:r>
              <a:rPr lang="en-US" sz="2200" b="1" dirty="0">
                <a:effectLst/>
                <a:latin typeface="Arial" panose="020B0604020202020204" pitchFamily="34" charset="0"/>
                <a:ea typeface="Times New Roman" panose="02020603050405020304" pitchFamily="18" charset="0"/>
              </a:rPr>
              <a:t>Figure 2</a:t>
            </a:r>
            <a:r>
              <a:rPr lang="en-US" sz="2200" dirty="0">
                <a:effectLst/>
                <a:latin typeface="Arial" panose="020B0604020202020204" pitchFamily="34" charset="0"/>
                <a:ea typeface="Times New Roman" panose="02020603050405020304" pitchFamily="18" charset="0"/>
              </a:rPr>
              <a:t>), as people cycle in and out of care.</a:t>
            </a:r>
            <a:r>
              <a:rPr lang="en-US" sz="2200" u="none" strike="noStrike" baseline="300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GB" sz="1200" dirty="0"/>
              <a:t>Cryptococcal meningitis remains the most common cause of HIV-associated meningitis and mortality remains unacceptably high in SSA</a:t>
            </a:r>
          </a:p>
          <a:p>
            <a:pPr marL="285750" indent="-285750">
              <a:buFont typeface="Arial" panose="020B0604020202020204" pitchFamily="34" charset="0"/>
              <a:buChar char="•"/>
            </a:pP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KM plot here from ACTA trial which demonstrates mortality between 24 and 45% even in the context of clinical trials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is in contrast to ~ 10% in high income settings.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Our preliminary data suggest that co-prevalent OIs – </a:t>
            </a:r>
            <a:r>
              <a:rPr lang="en-GB" sz="1200" dirty="0" err="1"/>
              <a:t>inc.</a:t>
            </a:r>
            <a:r>
              <a:rPr lang="en-GB" sz="1200" dirty="0"/>
              <a:t> BSI, CMV and TB - </a:t>
            </a:r>
            <a:r>
              <a:rPr lang="en-GB" sz="1200" u="sng" dirty="0"/>
              <a:t>do occur </a:t>
            </a:r>
            <a:r>
              <a:rPr lang="en-GB" sz="1200" dirty="0"/>
              <a:t>in cryptococcal meningitis and </a:t>
            </a:r>
            <a:r>
              <a:rPr lang="en-GB" sz="1200" u="sng" dirty="0"/>
              <a:t>may be associated with increased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endParaRPr>
          </a:p>
          <a:p>
            <a:endParaRPr lang="en-GB"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C0C336-6435-4902-B63E-31DA27F84054}" type="slidenum">
              <a:rPr lang="en-US" smtClean="0"/>
              <a:t>3</a:t>
            </a:fld>
            <a:endParaRPr lang="en-US"/>
          </a:p>
        </p:txBody>
      </p:sp>
    </p:spTree>
    <p:extLst>
      <p:ext uri="{BB962C8B-B14F-4D97-AF65-F5344CB8AC3E}">
        <p14:creationId xmlns:p14="http://schemas.microsoft.com/office/powerpoint/2010/main" val="122473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with AHD typically fall into one of three ART groups – they may be presenting for the first time an </a:t>
            </a:r>
          </a:p>
          <a:p>
            <a:r>
              <a:rPr lang="en-GB" dirty="0"/>
              <a:t>These patients undoubtedly present many clinical challenges for us </a:t>
            </a:r>
          </a:p>
          <a:p>
            <a:endParaRPr lang="en-GB" dirty="0"/>
          </a:p>
          <a:p>
            <a:r>
              <a:rPr lang="en-GB" dirty="0"/>
              <a:t>It is this cohort of patients – who continue to fill our wards – that unfortunately contribute to the majority of HIV related deaths globally, of which there were ~700,000 in 2020. </a:t>
            </a:r>
          </a:p>
          <a:p>
            <a:r>
              <a:rPr lang="en-GB" dirty="0"/>
              <a:t>The three major causes of death amongst adults with AHD are CM, TB and SBIs; the role of CMV is less clear. </a:t>
            </a:r>
          </a:p>
          <a:p>
            <a:r>
              <a:rPr lang="en-GB" dirty="0"/>
              <a:t>The current WHO guidelines recommend a combined screening and prevention OI package for adults with AHD including CrAg screening and Alere TB LAM testing for all AHD admissions, but the evidence base is limited and the diagnostics landscape evolving. </a:t>
            </a:r>
          </a:p>
        </p:txBody>
      </p:sp>
      <p:sp>
        <p:nvSpPr>
          <p:cNvPr id="4" name="Slide Number Placeholder 3"/>
          <p:cNvSpPr>
            <a:spLocks noGrp="1"/>
          </p:cNvSpPr>
          <p:nvPr>
            <p:ph type="sldNum" sz="quarter" idx="5"/>
          </p:nvPr>
        </p:nvSpPr>
        <p:spPr/>
        <p:txBody>
          <a:bodyPr/>
          <a:lstStyle/>
          <a:p>
            <a:fld id="{57B091B7-E895-450B-9C62-865CCA73C6A7}" type="slidenum">
              <a:rPr lang="en-GB" smtClean="0"/>
              <a:t>4</a:t>
            </a:fld>
            <a:endParaRPr lang="en-GB"/>
          </a:p>
        </p:txBody>
      </p:sp>
    </p:spTree>
    <p:extLst>
      <p:ext uri="{BB962C8B-B14F-4D97-AF65-F5344CB8AC3E}">
        <p14:creationId xmlns:p14="http://schemas.microsoft.com/office/powerpoint/2010/main" val="402447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IMPROVE study uses CM as an anchor, from which to investigate the optimal OI screening and prevention strategy for inpatients with AHD in Uganda. </a:t>
            </a:r>
          </a:p>
        </p:txBody>
      </p:sp>
      <p:sp>
        <p:nvSpPr>
          <p:cNvPr id="4" name="Slide Number Placeholder 3"/>
          <p:cNvSpPr>
            <a:spLocks noGrp="1"/>
          </p:cNvSpPr>
          <p:nvPr>
            <p:ph type="sldNum" sz="quarter" idx="5"/>
          </p:nvPr>
        </p:nvSpPr>
        <p:spPr/>
        <p:txBody>
          <a:bodyPr/>
          <a:lstStyle/>
          <a:p>
            <a:fld id="{3D6EEEEA-1C22-4099-B26D-734D05AE88D0}" type="slidenum">
              <a:rPr lang="en-GB" smtClean="0"/>
              <a:t>5</a:t>
            </a:fld>
            <a:endParaRPr lang="en-GB"/>
          </a:p>
        </p:txBody>
      </p:sp>
    </p:spTree>
    <p:extLst>
      <p:ext uri="{BB962C8B-B14F-4D97-AF65-F5344CB8AC3E}">
        <p14:creationId xmlns:p14="http://schemas.microsoft.com/office/powerpoint/2010/main" val="201424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I have highlighted some of the key data for you here: </a:t>
            </a:r>
          </a:p>
          <a:p>
            <a:pPr marL="0" indent="0">
              <a:buFont typeface="Arial" panose="020B0604020202020204" pitchFamily="34" charset="0"/>
              <a:buNone/>
            </a:pPr>
            <a:endParaRPr lang="en-GB" sz="1200" b="1" u="none" dirty="0"/>
          </a:p>
          <a:p>
            <a:pPr marL="0" indent="0">
              <a:buFont typeface="Arial" panose="020B0604020202020204" pitchFamily="34" charset="0"/>
              <a:buNone/>
            </a:pPr>
            <a:r>
              <a:rPr lang="en-GB" sz="1200" b="1" u="none" dirty="0"/>
              <a:t>Re </a:t>
            </a:r>
            <a:r>
              <a:rPr lang="en-GB" sz="1200" b="1" u="none" dirty="0" err="1"/>
              <a:t>bacteraemias</a:t>
            </a:r>
            <a:r>
              <a:rPr lang="en-GB" sz="1200" b="1" u="none" dirty="0"/>
              <a:t>: </a:t>
            </a:r>
          </a:p>
          <a:p>
            <a:pPr marL="285750" indent="-285750">
              <a:buFont typeface="Arial" panose="020B0604020202020204" pitchFamily="34" charset="0"/>
              <a:buChar char="•"/>
            </a:pPr>
            <a:r>
              <a:rPr lang="en-GB" sz="1200" u="none" dirty="0"/>
              <a:t>There have been two retrospective analyses looking at </a:t>
            </a:r>
            <a:r>
              <a:rPr lang="en-GB" sz="1200" u="none" dirty="0" err="1"/>
              <a:t>bacteraemias</a:t>
            </a:r>
            <a:r>
              <a:rPr lang="en-GB" sz="1200" u="none" dirty="0"/>
              <a:t> in CM cohorts – ACTA and COAT. </a:t>
            </a:r>
          </a:p>
          <a:p>
            <a:pPr marL="285750" indent="-285750">
              <a:buFont typeface="Arial" panose="020B0604020202020204" pitchFamily="34" charset="0"/>
              <a:buChar char="•"/>
            </a:pPr>
            <a:r>
              <a:rPr lang="en-GB" sz="1200" u="none" dirty="0" err="1"/>
              <a:t>Bacteraemias</a:t>
            </a:r>
            <a:r>
              <a:rPr lang="en-GB" sz="1200" u="none" dirty="0"/>
              <a:t> were found in between 5 – 15%, with a high proportion of drug resistant infections. </a:t>
            </a:r>
          </a:p>
          <a:p>
            <a:pPr marL="0" indent="0">
              <a:buFont typeface="Arial" panose="020B0604020202020204" pitchFamily="34" charset="0"/>
              <a:buNone/>
            </a:pPr>
            <a:endParaRPr lang="en-GB" sz="1200" u="none" dirty="0"/>
          </a:p>
          <a:p>
            <a:pPr marL="0" indent="0">
              <a:buFont typeface="Arial" panose="020B0604020202020204" pitchFamily="34" charset="0"/>
              <a:buNone/>
            </a:pPr>
            <a:r>
              <a:rPr lang="en-GB" sz="1200" b="1" u="none" dirty="0"/>
              <a:t>CMV</a:t>
            </a:r>
          </a:p>
          <a:p>
            <a:pPr marL="285750" indent="-285750">
              <a:buFont typeface="Arial" panose="020B0604020202020204" pitchFamily="34" charset="0"/>
              <a:buChar char="•"/>
            </a:pPr>
            <a:r>
              <a:rPr lang="en-GB" sz="1200" u="none" dirty="0"/>
              <a:t>Again retrospective data from the COAT trial </a:t>
            </a:r>
          </a:p>
          <a:p>
            <a:pPr marL="285750" indent="-285750">
              <a:buFont typeface="Arial" panose="020B0604020202020204" pitchFamily="34" charset="0"/>
              <a:buChar char="•"/>
            </a:pPr>
            <a:r>
              <a:rPr lang="en-GB" sz="1200" u="none" dirty="0"/>
              <a:t>Caleb Skipper’s analyses clearly demonstrated that CMV </a:t>
            </a:r>
            <a:r>
              <a:rPr lang="en-GB" sz="1200" u="none" dirty="0" err="1"/>
              <a:t>viraemia</a:t>
            </a:r>
            <a:r>
              <a:rPr lang="en-GB" sz="1200" u="none" dirty="0"/>
              <a:t> is common in CM </a:t>
            </a:r>
          </a:p>
          <a:p>
            <a:pPr marL="285750" indent="-285750">
              <a:buFont typeface="Arial" panose="020B0604020202020204" pitchFamily="34" charset="0"/>
              <a:buChar char="•"/>
            </a:pPr>
            <a:r>
              <a:rPr lang="en-GB" sz="1200" u="none" dirty="0"/>
              <a:t>On multivariate analyses, there was a clear ass. between CMV </a:t>
            </a:r>
            <a:r>
              <a:rPr lang="en-GB" sz="1200" u="none" dirty="0" err="1"/>
              <a:t>viraemia</a:t>
            </a:r>
            <a:r>
              <a:rPr lang="en-GB" sz="1200" u="none" dirty="0"/>
              <a:t> and increased mortality </a:t>
            </a:r>
            <a:r>
              <a:rPr lang="en-GB" sz="1200" u="none" dirty="0" err="1"/>
              <a:t>aHR</a:t>
            </a:r>
            <a:r>
              <a:rPr lang="en-GB" sz="1200" u="none" dirty="0"/>
              <a:t> 3.25</a:t>
            </a:r>
          </a:p>
          <a:p>
            <a:pPr marL="285750" indent="-285750">
              <a:buFont typeface="Arial" panose="020B0604020202020204" pitchFamily="34" charset="0"/>
              <a:buChar char="•"/>
            </a:pPr>
            <a:r>
              <a:rPr lang="en-GB" sz="1200" u="none" dirty="0"/>
              <a:t>However, what is not clear is the causal mechanism which underpins the ass. between CMV and mortality. </a:t>
            </a:r>
          </a:p>
          <a:p>
            <a:pPr marL="285750" indent="-285750">
              <a:buFont typeface="Arial" panose="020B0604020202020204" pitchFamily="34" charset="0"/>
              <a:buChar char="•"/>
            </a:pPr>
            <a:r>
              <a:rPr lang="en-GB" sz="1200" u="none" dirty="0"/>
              <a:t>Is CMV a marker of more severe inflammation and immune dysfunction caused by AHD and CM or is it a sig. secondary pathogen in these patients?</a:t>
            </a:r>
          </a:p>
          <a:p>
            <a:pPr marL="0" indent="0">
              <a:buFont typeface="Arial" panose="020B0604020202020204" pitchFamily="34" charset="0"/>
              <a:buNone/>
            </a:pPr>
            <a:endParaRPr lang="en-GB" sz="1200" u="none" dirty="0"/>
          </a:p>
          <a:p>
            <a:pPr marL="0" indent="0">
              <a:buFont typeface="Arial" panose="020B0604020202020204" pitchFamily="34" charset="0"/>
              <a:buNone/>
            </a:pPr>
            <a:r>
              <a:rPr lang="en-GB" sz="1200" b="1" u="none" dirty="0"/>
              <a:t>Regarding active TB disease </a:t>
            </a:r>
          </a:p>
          <a:p>
            <a:pPr marL="285750" indent="-285750">
              <a:buFont typeface="Arial" panose="020B0604020202020204" pitchFamily="34" charset="0"/>
              <a:buChar char="•"/>
            </a:pPr>
            <a:r>
              <a:rPr lang="en-GB" sz="1200" u="none" dirty="0"/>
              <a:t>As we all know, due to suboptimal TB diagnostics,  data on TB-CM coinfection are limited </a:t>
            </a:r>
          </a:p>
          <a:p>
            <a:pPr marL="285750" indent="-285750">
              <a:buFont typeface="Arial" panose="020B0604020202020204" pitchFamily="34" charset="0"/>
              <a:buChar char="•"/>
            </a:pPr>
            <a:r>
              <a:rPr lang="en-GB" sz="1200" u="none" dirty="0"/>
              <a:t>However novel urinary TB diagnostics have the potential to improve our diagnostic precision. </a:t>
            </a:r>
          </a:p>
          <a:p>
            <a:pPr marL="0" indent="0">
              <a:buFont typeface="Arial" panose="020B0604020202020204" pitchFamily="34" charset="0"/>
              <a:buNone/>
            </a:pPr>
            <a:endParaRPr lang="en-GB"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Early </a:t>
            </a:r>
            <a:r>
              <a:rPr lang="en-US" sz="1200" b="0" u="none" dirty="0">
                <a:solidFill>
                  <a:srgbClr val="C00000"/>
                </a:solidFill>
              </a:rPr>
              <a:t>identification and treatment of OIs may improve patient outcomes, but data to inform design of an OI screening and prevention intervention are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Therefore the overarching research question for my PhD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What are the co-</a:t>
            </a:r>
            <a:r>
              <a:rPr lang="en-GB" sz="1200" b="0" dirty="0" err="1">
                <a:solidFill>
                  <a:schemeClr val="bg1"/>
                </a:solidFill>
              </a:rPr>
              <a:t>prevalences</a:t>
            </a:r>
            <a:r>
              <a:rPr lang="en-GB" sz="1200" b="0" dirty="0">
                <a:solidFill>
                  <a:schemeClr val="bg1"/>
                </a:solidFill>
              </a:rPr>
              <a:t> of opportunistic infections in patients with cryptococcal meningitis, and can an enhanced, standardized OI screening and treatment package be delivered in the acute hospital setting?</a:t>
            </a:r>
          </a:p>
          <a:p>
            <a:pPr marL="0" indent="0">
              <a:buFont typeface="Arial" panose="020B0604020202020204" pitchFamily="34" charset="0"/>
              <a:buNone/>
            </a:pPr>
            <a:endParaRPr lang="en-GB" sz="1200" u="none" dirty="0"/>
          </a:p>
          <a:p>
            <a:endParaRPr lang="en-GB" dirty="0"/>
          </a:p>
        </p:txBody>
      </p:sp>
      <p:sp>
        <p:nvSpPr>
          <p:cNvPr id="4" name="Slide Number Placeholder 3"/>
          <p:cNvSpPr>
            <a:spLocks noGrp="1"/>
          </p:cNvSpPr>
          <p:nvPr>
            <p:ph type="sldNum" sz="quarter" idx="5"/>
          </p:nvPr>
        </p:nvSpPr>
        <p:spPr/>
        <p:txBody>
          <a:bodyPr/>
          <a:lstStyle/>
          <a:p>
            <a:fld id="{3BC0C336-6435-4902-B63E-31DA27F84054}" type="slidenum">
              <a:rPr lang="en-US" smtClean="0"/>
              <a:t>6</a:t>
            </a:fld>
            <a:endParaRPr lang="en-US"/>
          </a:p>
        </p:txBody>
      </p:sp>
    </p:spTree>
    <p:extLst>
      <p:ext uri="{BB962C8B-B14F-4D97-AF65-F5344CB8AC3E}">
        <p14:creationId xmlns:p14="http://schemas.microsoft.com/office/powerpoint/2010/main" val="160709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none" dirty="0"/>
              <a:t>I have highlighted some of the key data for you here: </a:t>
            </a:r>
          </a:p>
          <a:p>
            <a:pPr marL="0" indent="0">
              <a:buFont typeface="Arial" panose="020B0604020202020204" pitchFamily="34" charset="0"/>
              <a:buNone/>
            </a:pPr>
            <a:endParaRPr lang="en-GB" sz="1200" b="1" u="none" dirty="0"/>
          </a:p>
          <a:p>
            <a:pPr marL="0" indent="0">
              <a:buFont typeface="Arial" panose="020B0604020202020204" pitchFamily="34" charset="0"/>
              <a:buNone/>
            </a:pPr>
            <a:r>
              <a:rPr lang="en-GB" sz="1200" b="1" u="none" dirty="0"/>
              <a:t>Re </a:t>
            </a:r>
            <a:r>
              <a:rPr lang="en-GB" sz="1200" b="1" u="none" dirty="0" err="1"/>
              <a:t>bacteraemias</a:t>
            </a:r>
            <a:r>
              <a:rPr lang="en-GB" sz="1200" b="1" u="none" dirty="0"/>
              <a:t>: </a:t>
            </a:r>
          </a:p>
          <a:p>
            <a:pPr marL="285750" indent="-285750">
              <a:buFont typeface="Arial" panose="020B0604020202020204" pitchFamily="34" charset="0"/>
              <a:buChar char="•"/>
            </a:pPr>
            <a:r>
              <a:rPr lang="en-GB" sz="1200" u="none" dirty="0"/>
              <a:t>There have been two retrospective analyses looking at </a:t>
            </a:r>
            <a:r>
              <a:rPr lang="en-GB" sz="1200" u="none" dirty="0" err="1"/>
              <a:t>bacteraemias</a:t>
            </a:r>
            <a:r>
              <a:rPr lang="en-GB" sz="1200" u="none" dirty="0"/>
              <a:t> in CM cohorts – ACTA and COAT. </a:t>
            </a:r>
          </a:p>
          <a:p>
            <a:pPr marL="285750" indent="-285750">
              <a:buFont typeface="Arial" panose="020B0604020202020204" pitchFamily="34" charset="0"/>
              <a:buChar char="•"/>
            </a:pPr>
            <a:r>
              <a:rPr lang="en-GB" sz="1200" u="none" dirty="0" err="1"/>
              <a:t>Bacteraemias</a:t>
            </a:r>
            <a:r>
              <a:rPr lang="en-GB" sz="1200" u="none" dirty="0"/>
              <a:t> were found in between 5 – 15%, with a high proportion of drug resistant infections. </a:t>
            </a:r>
          </a:p>
          <a:p>
            <a:pPr marL="0" indent="0">
              <a:buFont typeface="Arial" panose="020B0604020202020204" pitchFamily="34" charset="0"/>
              <a:buNone/>
            </a:pPr>
            <a:endParaRPr lang="en-GB" sz="1200" u="none" dirty="0"/>
          </a:p>
          <a:p>
            <a:pPr marL="0" indent="0">
              <a:buFont typeface="Arial" panose="020B0604020202020204" pitchFamily="34" charset="0"/>
              <a:buNone/>
            </a:pPr>
            <a:r>
              <a:rPr lang="en-GB" sz="1200" b="1" u="none" dirty="0"/>
              <a:t>CMV</a:t>
            </a:r>
          </a:p>
          <a:p>
            <a:pPr marL="285750" indent="-285750">
              <a:buFont typeface="Arial" panose="020B0604020202020204" pitchFamily="34" charset="0"/>
              <a:buChar char="•"/>
            </a:pPr>
            <a:r>
              <a:rPr lang="en-GB" sz="1200" u="none" dirty="0"/>
              <a:t>Again retrospective data from the COAT trial </a:t>
            </a:r>
          </a:p>
          <a:p>
            <a:pPr marL="285750" indent="-285750">
              <a:buFont typeface="Arial" panose="020B0604020202020204" pitchFamily="34" charset="0"/>
              <a:buChar char="•"/>
            </a:pPr>
            <a:r>
              <a:rPr lang="en-GB" sz="1200" u="none" dirty="0"/>
              <a:t>Caleb Skipper’s analyses clearly demonstrated that CMV </a:t>
            </a:r>
            <a:r>
              <a:rPr lang="en-GB" sz="1200" u="none" dirty="0" err="1"/>
              <a:t>viraemia</a:t>
            </a:r>
            <a:r>
              <a:rPr lang="en-GB" sz="1200" u="none" dirty="0"/>
              <a:t> is common in CM </a:t>
            </a:r>
          </a:p>
          <a:p>
            <a:pPr marL="285750" indent="-285750">
              <a:buFont typeface="Arial" panose="020B0604020202020204" pitchFamily="34" charset="0"/>
              <a:buChar char="•"/>
            </a:pPr>
            <a:r>
              <a:rPr lang="en-GB" sz="1200" u="none" dirty="0"/>
              <a:t>On multivariate analyses, there was a clear ass. between CMV </a:t>
            </a:r>
            <a:r>
              <a:rPr lang="en-GB" sz="1200" u="none" dirty="0" err="1"/>
              <a:t>viraemia</a:t>
            </a:r>
            <a:r>
              <a:rPr lang="en-GB" sz="1200" u="none" dirty="0"/>
              <a:t> and increased mortality </a:t>
            </a:r>
            <a:r>
              <a:rPr lang="en-GB" sz="1200" u="none" dirty="0" err="1"/>
              <a:t>aHR</a:t>
            </a:r>
            <a:r>
              <a:rPr lang="en-GB" sz="1200" u="none" dirty="0"/>
              <a:t> 3.25</a:t>
            </a:r>
          </a:p>
          <a:p>
            <a:pPr marL="285750" indent="-285750">
              <a:buFont typeface="Arial" panose="020B0604020202020204" pitchFamily="34" charset="0"/>
              <a:buChar char="•"/>
            </a:pPr>
            <a:r>
              <a:rPr lang="en-GB" sz="1200" u="none" dirty="0"/>
              <a:t>However, what is not clear is the causal mechanism which underpins the ass. between CMV and mortality. </a:t>
            </a:r>
          </a:p>
          <a:p>
            <a:pPr marL="285750" indent="-285750">
              <a:buFont typeface="Arial" panose="020B0604020202020204" pitchFamily="34" charset="0"/>
              <a:buChar char="•"/>
            </a:pPr>
            <a:r>
              <a:rPr lang="en-GB" sz="1200" u="none" dirty="0"/>
              <a:t>Is CMV a marker of more severe inflammation and immune dysfunction caused by AHD and CM or is it a sig. secondary pathogen in these patients?</a:t>
            </a:r>
          </a:p>
          <a:p>
            <a:pPr marL="0" indent="0">
              <a:buFont typeface="Arial" panose="020B0604020202020204" pitchFamily="34" charset="0"/>
              <a:buNone/>
            </a:pPr>
            <a:endParaRPr lang="en-GB" sz="1200" u="none" dirty="0"/>
          </a:p>
          <a:p>
            <a:pPr marL="0" indent="0">
              <a:buFont typeface="Arial" panose="020B0604020202020204" pitchFamily="34" charset="0"/>
              <a:buNone/>
            </a:pPr>
            <a:r>
              <a:rPr lang="en-GB" sz="1200" b="1" u="none" dirty="0"/>
              <a:t>Regarding active TB disease </a:t>
            </a:r>
          </a:p>
          <a:p>
            <a:pPr marL="285750" indent="-285750">
              <a:buFont typeface="Arial" panose="020B0604020202020204" pitchFamily="34" charset="0"/>
              <a:buChar char="•"/>
            </a:pPr>
            <a:r>
              <a:rPr lang="en-GB" sz="1200" u="none" dirty="0"/>
              <a:t>As we all know, due to suboptimal TB diagnostics,  data on TB-CM coinfection are limited </a:t>
            </a:r>
          </a:p>
          <a:p>
            <a:pPr marL="285750" indent="-285750">
              <a:buFont typeface="Arial" panose="020B0604020202020204" pitchFamily="34" charset="0"/>
              <a:buChar char="•"/>
            </a:pPr>
            <a:r>
              <a:rPr lang="en-GB" sz="1200" u="none" dirty="0"/>
              <a:t>However novel urinary TB diagnostics have the potential to improve our diagnostic precision. </a:t>
            </a:r>
          </a:p>
          <a:p>
            <a:pPr marL="0" indent="0">
              <a:buFont typeface="Arial" panose="020B0604020202020204" pitchFamily="34" charset="0"/>
              <a:buNone/>
            </a:pPr>
            <a:endParaRPr lang="en-GB"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Early </a:t>
            </a:r>
            <a:r>
              <a:rPr lang="en-US" sz="1200" b="0" u="none" dirty="0">
                <a:solidFill>
                  <a:srgbClr val="C00000"/>
                </a:solidFill>
              </a:rPr>
              <a:t>identification and treatment of OIs may improve patient outcomes, but data to inform design of an OI screening and prevention intervention are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Therefore the overarching research question for my PhD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What are the co-</a:t>
            </a:r>
            <a:r>
              <a:rPr lang="en-GB" sz="1200" b="0" dirty="0" err="1">
                <a:solidFill>
                  <a:schemeClr val="bg1"/>
                </a:solidFill>
              </a:rPr>
              <a:t>prevalences</a:t>
            </a:r>
            <a:r>
              <a:rPr lang="en-GB" sz="1200" b="0" dirty="0">
                <a:solidFill>
                  <a:schemeClr val="bg1"/>
                </a:solidFill>
              </a:rPr>
              <a:t> of opportunistic infections in patients with cryptococcal meningitis, and can an enhanced, standardized OI screening and treatment package be delivered in the acute hospital setting?</a:t>
            </a:r>
          </a:p>
          <a:p>
            <a:pPr marL="0" indent="0">
              <a:buFont typeface="Arial" panose="020B0604020202020204" pitchFamily="34" charset="0"/>
              <a:buNone/>
            </a:pPr>
            <a:endParaRPr lang="en-GB" sz="1200" u="none" dirty="0"/>
          </a:p>
          <a:p>
            <a:endParaRPr lang="en-GB" dirty="0"/>
          </a:p>
        </p:txBody>
      </p:sp>
      <p:sp>
        <p:nvSpPr>
          <p:cNvPr id="4" name="Slide Number Placeholder 3"/>
          <p:cNvSpPr>
            <a:spLocks noGrp="1"/>
          </p:cNvSpPr>
          <p:nvPr>
            <p:ph type="sldNum" sz="quarter" idx="5"/>
          </p:nvPr>
        </p:nvSpPr>
        <p:spPr/>
        <p:txBody>
          <a:bodyPr/>
          <a:lstStyle/>
          <a:p>
            <a:fld id="{3BC0C336-6435-4902-B63E-31DA27F84054}" type="slidenum">
              <a:rPr lang="en-US" smtClean="0"/>
              <a:t>7</a:t>
            </a:fld>
            <a:endParaRPr lang="en-US"/>
          </a:p>
        </p:txBody>
      </p:sp>
    </p:spTree>
    <p:extLst>
      <p:ext uri="{BB962C8B-B14F-4D97-AF65-F5344CB8AC3E}">
        <p14:creationId xmlns:p14="http://schemas.microsoft.com/office/powerpoint/2010/main" val="148813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Progress: </a:t>
            </a:r>
          </a:p>
          <a:p>
            <a:r>
              <a:rPr lang="en-GB" sz="1200" dirty="0"/>
              <a:t>Recruitment started 18</a:t>
            </a:r>
            <a:r>
              <a:rPr lang="en-GB" sz="1200" baseline="30000" dirty="0"/>
              <a:t>th</a:t>
            </a:r>
            <a:r>
              <a:rPr lang="en-GB" sz="1200" dirty="0"/>
              <a:t> August 2021</a:t>
            </a:r>
          </a:p>
          <a:p>
            <a:r>
              <a:rPr lang="en-GB" sz="1200" dirty="0"/>
              <a:t>2 active sites </a:t>
            </a:r>
          </a:p>
          <a:p>
            <a:r>
              <a:rPr lang="en-GB" sz="1200" dirty="0"/>
              <a:t>77 recruited </a:t>
            </a:r>
          </a:p>
          <a:p>
            <a:r>
              <a:rPr lang="en-GB" sz="1200" dirty="0"/>
              <a:t>3</a:t>
            </a:r>
            <a:r>
              <a:rPr lang="en-GB" sz="1200" baseline="30000" dirty="0"/>
              <a:t>rd</a:t>
            </a:r>
            <a:r>
              <a:rPr lang="en-GB" sz="1200" dirty="0"/>
              <a:t> site to open 04/2022</a:t>
            </a:r>
            <a:endParaRPr lang="en-US" sz="1200" dirty="0"/>
          </a:p>
          <a:p>
            <a:endParaRPr lang="en-GB" dirty="0"/>
          </a:p>
        </p:txBody>
      </p:sp>
      <p:sp>
        <p:nvSpPr>
          <p:cNvPr id="4" name="Slide Number Placeholder 3"/>
          <p:cNvSpPr>
            <a:spLocks noGrp="1"/>
          </p:cNvSpPr>
          <p:nvPr>
            <p:ph type="sldNum" sz="quarter" idx="5"/>
          </p:nvPr>
        </p:nvSpPr>
        <p:spPr/>
        <p:txBody>
          <a:bodyPr/>
          <a:lstStyle/>
          <a:p>
            <a:fld id="{3D6EEEEA-1C22-4099-B26D-734D05AE88D0}" type="slidenum">
              <a:rPr lang="en-GB" smtClean="0"/>
              <a:t>8</a:t>
            </a:fld>
            <a:endParaRPr lang="en-GB"/>
          </a:p>
        </p:txBody>
      </p:sp>
    </p:spTree>
    <p:extLst>
      <p:ext uri="{BB962C8B-B14F-4D97-AF65-F5344CB8AC3E}">
        <p14:creationId xmlns:p14="http://schemas.microsoft.com/office/powerpoint/2010/main" val="33822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Progress: </a:t>
            </a:r>
          </a:p>
          <a:p>
            <a:r>
              <a:rPr lang="en-GB" sz="1200" dirty="0"/>
              <a:t>Recruitment started 18</a:t>
            </a:r>
            <a:r>
              <a:rPr lang="en-GB" sz="1200" baseline="30000" dirty="0"/>
              <a:t>th</a:t>
            </a:r>
            <a:r>
              <a:rPr lang="en-GB" sz="1200" dirty="0"/>
              <a:t> August 2021</a:t>
            </a:r>
          </a:p>
          <a:p>
            <a:r>
              <a:rPr lang="en-GB" sz="1200" dirty="0"/>
              <a:t>2 active sites </a:t>
            </a:r>
          </a:p>
          <a:p>
            <a:r>
              <a:rPr lang="en-GB" sz="1200" dirty="0"/>
              <a:t>77 recruited </a:t>
            </a:r>
          </a:p>
          <a:p>
            <a:r>
              <a:rPr lang="en-GB" sz="1200" dirty="0"/>
              <a:t>3</a:t>
            </a:r>
            <a:r>
              <a:rPr lang="en-GB" sz="1200" baseline="30000" dirty="0"/>
              <a:t>rd</a:t>
            </a:r>
            <a:r>
              <a:rPr lang="en-GB" sz="1200" dirty="0"/>
              <a:t> site to open 04/2022</a:t>
            </a:r>
            <a:endParaRPr lang="en-US" sz="1200" dirty="0"/>
          </a:p>
          <a:p>
            <a:endParaRPr lang="en-GB" dirty="0"/>
          </a:p>
        </p:txBody>
      </p:sp>
      <p:sp>
        <p:nvSpPr>
          <p:cNvPr id="4" name="Slide Number Placeholder 3"/>
          <p:cNvSpPr>
            <a:spLocks noGrp="1"/>
          </p:cNvSpPr>
          <p:nvPr>
            <p:ph type="sldNum" sz="quarter" idx="5"/>
          </p:nvPr>
        </p:nvSpPr>
        <p:spPr/>
        <p:txBody>
          <a:bodyPr/>
          <a:lstStyle/>
          <a:p>
            <a:fld id="{3D6EEEEA-1C22-4099-B26D-734D05AE88D0}" type="slidenum">
              <a:rPr lang="en-GB" smtClean="0"/>
              <a:t>9</a:t>
            </a:fld>
            <a:endParaRPr lang="en-GB"/>
          </a:p>
        </p:txBody>
      </p:sp>
    </p:spTree>
    <p:extLst>
      <p:ext uri="{BB962C8B-B14F-4D97-AF65-F5344CB8AC3E}">
        <p14:creationId xmlns:p14="http://schemas.microsoft.com/office/powerpoint/2010/main" val="216525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1CA5-F739-4BEE-A5E2-8224755F1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9B5407-9983-4281-BA11-0C0678AA7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33CFDA-661F-4CA6-9B64-57E1C1084E4A}"/>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A6C94173-5793-4D10-B3C6-C1EFF624E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DF19A-A3EF-4077-85A0-AB14D3C39D85}"/>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74107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2DE1-F60C-41D2-BDEE-F14C0FEB5E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57146C-DF7C-4725-8B50-61591A686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CDE-061E-4C87-8A0B-501897069091}"/>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286BE1A2-C8C7-4DE4-BB15-AB110C6B65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B70315-15ED-4E16-8787-48157D04742E}"/>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184671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A0CCD-5482-4304-ADFD-9CC19E0244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59C0DC-93ED-486F-B39E-C34F44B8C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027EF-0B67-4825-854B-4EF446916964}"/>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A181D74F-D09B-4610-9AE2-1A089D5C6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690EE-0B47-4A30-B433-6A1893B043DE}"/>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307342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C25-9A46-498D-8B2E-5A9C67DCC1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5C7A83-C6B4-42AA-ABDB-B5AD24E4C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F1887-E9D1-4A55-B1EE-A52659A77CF6}"/>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F4AAB54B-C249-4330-86E1-88A89616F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FB7D51-2024-47A5-B843-B662FB5FFF1A}"/>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220196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E57C-5800-42FD-B326-B7CAC54A5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591502-4C16-49DD-9695-CFC2C389A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3B5B1-78B7-4412-9955-CA923698690A}"/>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A3B4DBBE-0FC3-4DC3-8FFB-BD92AF9E3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74990-6D4A-4BB9-A6F6-E88BA0ED8EBE}"/>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320553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8BBD-E0A7-4671-9B07-65286AD526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9E1EFC-7233-4035-98BB-257BFB90C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17586D-7B27-4F26-800A-2DE67F20E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13B283-6F22-41E6-B092-D089ADE6228E}"/>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6" name="Footer Placeholder 5">
            <a:extLst>
              <a:ext uri="{FF2B5EF4-FFF2-40B4-BE49-F238E27FC236}">
                <a16:creationId xmlns:a16="http://schemas.microsoft.com/office/drawing/2014/main" id="{7A505BED-A993-4683-9FD0-E4B649E6E3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07009-F973-44CD-AC95-2B92EB6B90A9}"/>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29202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149F-7EC4-4E80-9ED8-14F4F9D3DF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8A2759-DAF3-472B-A3FA-F02DF2646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427323-AAFF-4043-998D-5B64AB250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CC177C-0BF2-4CB9-BC18-9F8B7F1E4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10D94-6928-4DE2-A15A-347E7E534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80FF23-3FF2-4657-9E85-97781CA5323A}"/>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8" name="Footer Placeholder 7">
            <a:extLst>
              <a:ext uri="{FF2B5EF4-FFF2-40B4-BE49-F238E27FC236}">
                <a16:creationId xmlns:a16="http://schemas.microsoft.com/office/drawing/2014/main" id="{44C2D249-1585-409B-89BE-C223949BCF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6F7FBD-074A-48C8-A910-FF1578DC3FEA}"/>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267562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377C-4237-4A6D-AB59-E338ECB331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90651F-F11D-4F63-BA9F-520F35B0C8A8}"/>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4" name="Footer Placeholder 3">
            <a:extLst>
              <a:ext uri="{FF2B5EF4-FFF2-40B4-BE49-F238E27FC236}">
                <a16:creationId xmlns:a16="http://schemas.microsoft.com/office/drawing/2014/main" id="{73EF33B7-D39C-474A-80F3-C40B0E38D3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2734A6-282C-4687-A479-01D437D21AB3}"/>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20103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52F10-FA02-4009-88DF-E36CDB8E4B18}"/>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3" name="Footer Placeholder 2">
            <a:extLst>
              <a:ext uri="{FF2B5EF4-FFF2-40B4-BE49-F238E27FC236}">
                <a16:creationId xmlns:a16="http://schemas.microsoft.com/office/drawing/2014/main" id="{22C603A1-A893-4E8C-9373-E73B3372E7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B20AA4-568A-4B69-B196-31CBAD581D21}"/>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94743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2BBF-F235-4A59-970A-A5D75DBCA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D49091-41FC-410E-A190-C4442DCB6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65B645-0F75-4AB5-A03E-2A11E0746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27E7-DEE7-4ADD-90DE-40941F99E496}"/>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6" name="Footer Placeholder 5">
            <a:extLst>
              <a:ext uri="{FF2B5EF4-FFF2-40B4-BE49-F238E27FC236}">
                <a16:creationId xmlns:a16="http://schemas.microsoft.com/office/drawing/2014/main" id="{9BE068E8-90DE-416B-B687-6EA8F13AB8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1479C-479D-4896-A87B-D80507A247D7}"/>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228316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7B63-136A-471A-9FCC-E8CE3DC49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2EE6A2-D0DA-43A3-B50C-850388D2D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97A754-B034-43A6-80D4-0A3A0543C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417DE-7961-44F7-BD05-48D8E9A3E77C}"/>
              </a:ext>
            </a:extLst>
          </p:cNvPr>
          <p:cNvSpPr>
            <a:spLocks noGrp="1"/>
          </p:cNvSpPr>
          <p:nvPr>
            <p:ph type="dt" sz="half" idx="10"/>
          </p:nvPr>
        </p:nvSpPr>
        <p:spPr/>
        <p:txBody>
          <a:bodyPr/>
          <a:lstStyle/>
          <a:p>
            <a:fld id="{49D4399B-1FB6-46C4-9B49-72DBAAE127B4}" type="datetimeFigureOut">
              <a:rPr lang="en-GB" smtClean="0"/>
              <a:t>14/03/2022</a:t>
            </a:fld>
            <a:endParaRPr lang="en-GB"/>
          </a:p>
        </p:txBody>
      </p:sp>
      <p:sp>
        <p:nvSpPr>
          <p:cNvPr id="6" name="Footer Placeholder 5">
            <a:extLst>
              <a:ext uri="{FF2B5EF4-FFF2-40B4-BE49-F238E27FC236}">
                <a16:creationId xmlns:a16="http://schemas.microsoft.com/office/drawing/2014/main" id="{82113536-90CA-4358-B9D9-B8BC2FFDCA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58F53D-862C-4E09-AC68-D9623BBD0AE0}"/>
              </a:ext>
            </a:extLst>
          </p:cNvPr>
          <p:cNvSpPr>
            <a:spLocks noGrp="1"/>
          </p:cNvSpPr>
          <p:nvPr>
            <p:ph type="sldNum" sz="quarter" idx="12"/>
          </p:nvPr>
        </p:nvSpPr>
        <p:spPr/>
        <p:txBody>
          <a:bodyPr/>
          <a:lstStyle/>
          <a:p>
            <a:fld id="{709DAD7B-EE4D-4C0D-9B87-9550F8F84F6A}" type="slidenum">
              <a:rPr lang="en-GB" smtClean="0"/>
              <a:t>‹#›</a:t>
            </a:fld>
            <a:endParaRPr lang="en-GB"/>
          </a:p>
        </p:txBody>
      </p:sp>
    </p:spTree>
    <p:extLst>
      <p:ext uri="{BB962C8B-B14F-4D97-AF65-F5344CB8AC3E}">
        <p14:creationId xmlns:p14="http://schemas.microsoft.com/office/powerpoint/2010/main" val="92447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F40D6-C616-49B6-AAC8-B313CC37E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2DE20A-5225-4919-ACA4-216418BD1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BC83C-6FA3-41E8-ADC1-6D214BC11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4399B-1FB6-46C4-9B49-72DBAAE127B4}" type="datetimeFigureOut">
              <a:rPr lang="en-GB" smtClean="0"/>
              <a:t>14/03/2022</a:t>
            </a:fld>
            <a:endParaRPr lang="en-GB"/>
          </a:p>
        </p:txBody>
      </p:sp>
      <p:sp>
        <p:nvSpPr>
          <p:cNvPr id="5" name="Footer Placeholder 4">
            <a:extLst>
              <a:ext uri="{FF2B5EF4-FFF2-40B4-BE49-F238E27FC236}">
                <a16:creationId xmlns:a16="http://schemas.microsoft.com/office/drawing/2014/main" id="{763704E5-D2E8-4FB6-B7E3-129775F8D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E7FCE-199D-4F33-9DA1-8EF869582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AD7B-EE4D-4C0D-9B87-9550F8F84F6A}" type="slidenum">
              <a:rPr lang="en-GB" smtClean="0"/>
              <a:t>‹#›</a:t>
            </a:fld>
            <a:endParaRPr lang="en-GB"/>
          </a:p>
        </p:txBody>
      </p:sp>
    </p:spTree>
    <p:extLst>
      <p:ext uri="{BB962C8B-B14F-4D97-AF65-F5344CB8AC3E}">
        <p14:creationId xmlns:p14="http://schemas.microsoft.com/office/powerpoint/2010/main" val="406250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mailto:jayne.ellis1@lshtm.ac.uk" TargetMode="External"/><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tiff"/><Relationship Id="rId4" Type="http://schemas.openxmlformats.org/officeDocument/2006/relationships/image" Target="../media/image4.jpeg"/><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252" y="2038192"/>
            <a:ext cx="9382889" cy="3020037"/>
          </a:xfrm>
          <a:ln>
            <a:noFill/>
          </a:ln>
        </p:spPr>
        <p:txBody>
          <a:bodyPr>
            <a:normAutofit fontScale="90000"/>
          </a:bodyPr>
          <a:lstStyle/>
          <a:p>
            <a:pPr algn="ctr"/>
            <a:br>
              <a:rPr lang="en-GB" sz="1200" dirty="0"/>
            </a:br>
            <a:br>
              <a:rPr lang="en-GB" sz="2600" dirty="0">
                <a:solidFill>
                  <a:srgbClr val="0070C0"/>
                </a:solidFill>
              </a:rPr>
            </a:br>
            <a:br>
              <a:rPr lang="en-GB" sz="2600" dirty="0">
                <a:solidFill>
                  <a:srgbClr val="0070C0"/>
                </a:solidFill>
              </a:rPr>
            </a:br>
            <a:r>
              <a:rPr lang="en-GB" sz="4900" u="sng" dirty="0">
                <a:solidFill>
                  <a:srgbClr val="0070C0"/>
                </a:solidFill>
              </a:rPr>
              <a:t>I</a:t>
            </a:r>
            <a:r>
              <a:rPr lang="en-GB" sz="4900" dirty="0">
                <a:solidFill>
                  <a:srgbClr val="0070C0"/>
                </a:solidFill>
              </a:rPr>
              <a:t>ntegrated </a:t>
            </a:r>
            <a:r>
              <a:rPr lang="en-GB" sz="4900" u="sng" dirty="0">
                <a:solidFill>
                  <a:srgbClr val="0070C0"/>
                </a:solidFill>
              </a:rPr>
              <a:t>m</a:t>
            </a:r>
            <a:r>
              <a:rPr lang="en-GB" sz="4900" dirty="0">
                <a:solidFill>
                  <a:srgbClr val="0070C0"/>
                </a:solidFill>
              </a:rPr>
              <a:t>anagement cry</a:t>
            </a:r>
            <a:r>
              <a:rPr lang="en-GB" sz="4900" u="sng" dirty="0">
                <a:solidFill>
                  <a:srgbClr val="0070C0"/>
                </a:solidFill>
              </a:rPr>
              <a:t>p</a:t>
            </a:r>
            <a:r>
              <a:rPr lang="en-GB" sz="4900" dirty="0">
                <a:solidFill>
                  <a:srgbClr val="0070C0"/>
                </a:solidFill>
              </a:rPr>
              <a:t>tococcal and oppo</a:t>
            </a:r>
            <a:r>
              <a:rPr lang="en-GB" sz="4900" u="sng" dirty="0">
                <a:solidFill>
                  <a:srgbClr val="0070C0"/>
                </a:solidFill>
              </a:rPr>
              <a:t>r</a:t>
            </a:r>
            <a:r>
              <a:rPr lang="en-GB" sz="4900" dirty="0">
                <a:solidFill>
                  <a:srgbClr val="0070C0"/>
                </a:solidFill>
              </a:rPr>
              <a:t>tunistic infections to improve </a:t>
            </a:r>
            <a:r>
              <a:rPr lang="en-GB" sz="4900" u="sng" dirty="0">
                <a:solidFill>
                  <a:srgbClr val="0070C0"/>
                </a:solidFill>
              </a:rPr>
              <a:t>o</a:t>
            </a:r>
            <a:r>
              <a:rPr lang="en-GB" sz="4900" dirty="0">
                <a:solidFill>
                  <a:srgbClr val="0070C0"/>
                </a:solidFill>
              </a:rPr>
              <a:t>utcomes in advanced HI</a:t>
            </a:r>
            <a:r>
              <a:rPr lang="en-GB" sz="4900" u="sng" dirty="0">
                <a:solidFill>
                  <a:srgbClr val="0070C0"/>
                </a:solidFill>
              </a:rPr>
              <a:t>V</a:t>
            </a:r>
            <a:r>
              <a:rPr lang="en-GB" sz="4900" dirty="0">
                <a:solidFill>
                  <a:srgbClr val="0070C0"/>
                </a:solidFill>
              </a:rPr>
              <a:t> diseas</a:t>
            </a:r>
            <a:r>
              <a:rPr lang="en-GB" sz="4900" u="sng" dirty="0">
                <a:solidFill>
                  <a:srgbClr val="0070C0"/>
                </a:solidFill>
              </a:rPr>
              <a:t>e</a:t>
            </a:r>
            <a:r>
              <a:rPr lang="en-GB" sz="4900" dirty="0">
                <a:solidFill>
                  <a:srgbClr val="0070C0"/>
                </a:solidFill>
              </a:rPr>
              <a:t>. </a:t>
            </a:r>
            <a:br>
              <a:rPr lang="en-GB" sz="4900" dirty="0">
                <a:solidFill>
                  <a:srgbClr val="0070C0"/>
                </a:solidFill>
              </a:rPr>
            </a:br>
            <a:r>
              <a:rPr lang="en-GB" sz="4900" dirty="0">
                <a:solidFill>
                  <a:srgbClr val="0070C0"/>
                </a:solidFill>
              </a:rPr>
              <a:t>(IMPROVE study)</a:t>
            </a:r>
            <a:br>
              <a:rPr lang="en-GB" sz="4500" dirty="0">
                <a:solidFill>
                  <a:srgbClr val="0070C0"/>
                </a:solidFill>
              </a:rPr>
            </a:br>
            <a:br>
              <a:rPr lang="en-GB" sz="1200" dirty="0">
                <a:latin typeface="Arial" panose="020B0604020202020204" pitchFamily="34" charset="0"/>
                <a:ea typeface="Times New Roman" panose="02020603050405020304" pitchFamily="18" charset="0"/>
                <a:cs typeface="Times New Roman" panose="02020603050405020304" pitchFamily="18" charset="0"/>
              </a:rPr>
            </a:br>
            <a:br>
              <a:rPr lang="en-GB" sz="1200" b="1" dirty="0"/>
            </a:br>
            <a:endParaRPr lang="en-GB" sz="1200" b="1" dirty="0"/>
          </a:p>
        </p:txBody>
      </p:sp>
      <p:pic>
        <p:nvPicPr>
          <p:cNvPr id="11" name="Picture 10"/>
          <p:cNvPicPr>
            <a:picLocks noChangeAspect="1"/>
          </p:cNvPicPr>
          <p:nvPr/>
        </p:nvPicPr>
        <p:blipFill>
          <a:blip r:embed="rId3"/>
          <a:stretch>
            <a:fillRect/>
          </a:stretch>
        </p:blipFill>
        <p:spPr>
          <a:xfrm>
            <a:off x="133778" y="2253835"/>
            <a:ext cx="1876157" cy="1981214"/>
          </a:xfrm>
          <a:prstGeom prst="rect">
            <a:avLst/>
          </a:prstGeom>
        </p:spPr>
      </p:pic>
      <p:pic>
        <p:nvPicPr>
          <p:cNvPr id="16" name="Picture 15">
            <a:extLst>
              <a:ext uri="{FF2B5EF4-FFF2-40B4-BE49-F238E27FC236}">
                <a16:creationId xmlns:a16="http://schemas.microsoft.com/office/drawing/2014/main" id="{DDC34751-7544-44DA-A587-9F66970D2888}"/>
              </a:ext>
            </a:extLst>
          </p:cNvPr>
          <p:cNvPicPr>
            <a:picLocks noChangeAspect="1"/>
          </p:cNvPicPr>
          <p:nvPr/>
        </p:nvPicPr>
        <p:blipFill>
          <a:blip r:embed="rId4"/>
          <a:stretch>
            <a:fillRect/>
          </a:stretch>
        </p:blipFill>
        <p:spPr>
          <a:xfrm>
            <a:off x="9809314" y="23987"/>
            <a:ext cx="2365950" cy="2014205"/>
          </a:xfrm>
          <a:prstGeom prst="rect">
            <a:avLst/>
          </a:prstGeom>
        </p:spPr>
      </p:pic>
      <p:pic>
        <p:nvPicPr>
          <p:cNvPr id="17" name="Picture 16">
            <a:extLst>
              <a:ext uri="{FF2B5EF4-FFF2-40B4-BE49-F238E27FC236}">
                <a16:creationId xmlns:a16="http://schemas.microsoft.com/office/drawing/2014/main" id="{3A7BD39C-8617-4035-A93B-13D696E2011D}"/>
              </a:ext>
            </a:extLst>
          </p:cNvPr>
          <p:cNvPicPr>
            <a:picLocks noChangeAspect="1"/>
          </p:cNvPicPr>
          <p:nvPr/>
        </p:nvPicPr>
        <p:blipFill>
          <a:blip r:embed="rId5"/>
          <a:stretch>
            <a:fillRect/>
          </a:stretch>
        </p:blipFill>
        <p:spPr>
          <a:xfrm>
            <a:off x="3849305" y="4721547"/>
            <a:ext cx="4493390" cy="2004665"/>
          </a:xfrm>
          <a:prstGeom prst="rect">
            <a:avLst/>
          </a:prstGeom>
        </p:spPr>
      </p:pic>
      <p:pic>
        <p:nvPicPr>
          <p:cNvPr id="1028" name="Picture 4" descr="Image result for lshtm logo">
            <a:extLst>
              <a:ext uri="{FF2B5EF4-FFF2-40B4-BE49-F238E27FC236}">
                <a16:creationId xmlns:a16="http://schemas.microsoft.com/office/drawing/2014/main" id="{517EEB57-2617-4AE1-8AEA-3D7AF77243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109"/>
          <a:stretch/>
        </p:blipFill>
        <p:spPr bwMode="auto">
          <a:xfrm>
            <a:off x="4204693" y="131788"/>
            <a:ext cx="3153181" cy="1584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ellcome Trust - Wikipedia">
            <a:extLst>
              <a:ext uri="{FF2B5EF4-FFF2-40B4-BE49-F238E27FC236}">
                <a16:creationId xmlns:a16="http://schemas.microsoft.com/office/drawing/2014/main" id="{5926523D-7EF6-4957-B080-1CC96FA37A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3" y="85359"/>
            <a:ext cx="1518407" cy="1518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Minnesota, Twin Cities">
            <a:extLst>
              <a:ext uri="{FF2B5EF4-FFF2-40B4-BE49-F238E27FC236}">
                <a16:creationId xmlns:a16="http://schemas.microsoft.com/office/drawing/2014/main" id="{AF8EAD97-223D-430E-B521-92F302A0C7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55" y="5390545"/>
            <a:ext cx="2253343" cy="13350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iagram&#10;&#10;Description automatically generated">
            <a:extLst>
              <a:ext uri="{FF2B5EF4-FFF2-40B4-BE49-F238E27FC236}">
                <a16:creationId xmlns:a16="http://schemas.microsoft.com/office/drawing/2014/main" id="{6033544D-26E4-4C71-94A7-480125063D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371" t="9910" r="7739" b="11278"/>
          <a:stretch/>
        </p:blipFill>
        <p:spPr bwMode="auto">
          <a:xfrm>
            <a:off x="9858930" y="4540512"/>
            <a:ext cx="2214564" cy="2185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9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lshtm logo">
            <a:extLst>
              <a:ext uri="{FF2B5EF4-FFF2-40B4-BE49-F238E27FC236}">
                <a16:creationId xmlns:a16="http://schemas.microsoft.com/office/drawing/2014/main" id="{D3235730-FC7F-4DF2-9275-11936C96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98125" y="134616"/>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94E74915-A95E-4D1C-9D20-145C7DA20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428"/>
            <a:ext cx="1351275" cy="133327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73F444F-DE9F-48DC-9B6E-74BC3236B37D}"/>
              </a:ext>
            </a:extLst>
          </p:cNvPr>
          <p:cNvSpPr txBox="1"/>
          <p:nvPr/>
        </p:nvSpPr>
        <p:spPr>
          <a:xfrm>
            <a:off x="1881963" y="72295"/>
            <a:ext cx="8598195"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pic>
        <p:nvPicPr>
          <p:cNvPr id="4" name="Picture 3">
            <a:extLst>
              <a:ext uri="{FF2B5EF4-FFF2-40B4-BE49-F238E27FC236}">
                <a16:creationId xmlns:a16="http://schemas.microsoft.com/office/drawing/2014/main" id="{15BC7B8E-1511-4EE8-A962-F292726F3F7E}"/>
              </a:ext>
            </a:extLst>
          </p:cNvPr>
          <p:cNvPicPr>
            <a:picLocks noChangeAspect="1"/>
          </p:cNvPicPr>
          <p:nvPr/>
        </p:nvPicPr>
        <p:blipFill rotWithShape="1">
          <a:blip r:embed="rId5"/>
          <a:srcRect l="10247" t="28271" r="38725" b="32840"/>
          <a:stretch/>
        </p:blipFill>
        <p:spPr>
          <a:xfrm>
            <a:off x="471645" y="2888315"/>
            <a:ext cx="5249333" cy="2667000"/>
          </a:xfrm>
          <a:prstGeom prst="rect">
            <a:avLst/>
          </a:prstGeom>
        </p:spPr>
      </p:pic>
      <p:sp>
        <p:nvSpPr>
          <p:cNvPr id="11" name="TextBox 10">
            <a:extLst>
              <a:ext uri="{FF2B5EF4-FFF2-40B4-BE49-F238E27FC236}">
                <a16:creationId xmlns:a16="http://schemas.microsoft.com/office/drawing/2014/main" id="{32E2C4E1-C71C-4BBB-B7CD-823EFE18C908}"/>
              </a:ext>
            </a:extLst>
          </p:cNvPr>
          <p:cNvSpPr txBox="1"/>
          <p:nvPr/>
        </p:nvSpPr>
        <p:spPr>
          <a:xfrm>
            <a:off x="539378" y="1748668"/>
            <a:ext cx="5249333" cy="769441"/>
          </a:xfrm>
          <a:prstGeom prst="rect">
            <a:avLst/>
          </a:prstGeom>
          <a:noFill/>
        </p:spPr>
        <p:txBody>
          <a:bodyPr wrap="square">
            <a:spAutoFit/>
          </a:bodyPr>
          <a:lstStyle/>
          <a:p>
            <a:pPr marL="0" indent="0" algn="ctr">
              <a:buNone/>
            </a:pPr>
            <a:r>
              <a:rPr lang="en-US" sz="2200" dirty="0">
                <a:ea typeface="Times New Roman" panose="02020603050405020304" pitchFamily="18" charset="0"/>
              </a:rPr>
              <a:t>M</a:t>
            </a:r>
            <a:r>
              <a:rPr lang="en-US" sz="2200" dirty="0">
                <a:effectLst/>
                <a:ea typeface="Times New Roman" panose="02020603050405020304" pitchFamily="18" charset="0"/>
              </a:rPr>
              <a:t>ortality at one year 40 - 78% in resource limited settings. </a:t>
            </a:r>
            <a:endParaRPr lang="en-GB" sz="2200" dirty="0"/>
          </a:p>
        </p:txBody>
      </p:sp>
      <p:pic>
        <p:nvPicPr>
          <p:cNvPr id="13" name="Content Placeholder 4">
            <a:extLst>
              <a:ext uri="{FF2B5EF4-FFF2-40B4-BE49-F238E27FC236}">
                <a16:creationId xmlns:a16="http://schemas.microsoft.com/office/drawing/2014/main" id="{90414014-95D5-4A07-8DCA-AAA3D752D8E1}"/>
              </a:ext>
            </a:extLst>
          </p:cNvPr>
          <p:cNvPicPr>
            <a:picLocks noGrp="1"/>
          </p:cNvPicPr>
          <p:nvPr>
            <p:ph sz="half" idx="2"/>
          </p:nvPr>
        </p:nvPicPr>
        <p:blipFill>
          <a:blip r:embed="rId6">
            <a:extLst>
              <a:ext uri="{28A0092B-C50C-407E-A947-70E740481C1C}">
                <a14:useLocalDpi xmlns:a14="http://schemas.microsoft.com/office/drawing/2010/main" val="0"/>
              </a:ext>
            </a:extLst>
          </a:blip>
          <a:stretch>
            <a:fillRect/>
          </a:stretch>
        </p:blipFill>
        <p:spPr bwMode="auto">
          <a:xfrm>
            <a:off x="6465255" y="2334890"/>
            <a:ext cx="5181600" cy="3625149"/>
          </a:xfrm>
          <a:prstGeom prst="rect">
            <a:avLst/>
          </a:prstGeom>
          <a:noFill/>
          <a:ln>
            <a:noFill/>
          </a:ln>
        </p:spPr>
      </p:pic>
    </p:spTree>
    <p:extLst>
      <p:ext uri="{BB962C8B-B14F-4D97-AF65-F5344CB8AC3E}">
        <p14:creationId xmlns:p14="http://schemas.microsoft.com/office/powerpoint/2010/main" val="279993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81631"/>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85194"/>
            <a:ext cx="8951494" cy="1138773"/>
          </a:xfrm>
          <a:prstGeom prst="rect">
            <a:avLst/>
          </a:prstGeom>
          <a:noFill/>
        </p:spPr>
        <p:txBody>
          <a:bodyPr wrap="square">
            <a:spAutoFit/>
          </a:bodyPr>
          <a:lstStyle/>
          <a:p>
            <a:pPr algn="ctr"/>
            <a:r>
              <a:rPr lang="en-GB" sz="2800" b="1" dirty="0">
                <a:solidFill>
                  <a:srgbClr val="002060"/>
                </a:solidFill>
                <a:latin typeface="+mn-lt"/>
              </a:rPr>
              <a:t>IMPROVE part 2: </a:t>
            </a:r>
            <a:endParaRPr lang="en-GB" sz="2800" b="1" dirty="0">
              <a:solidFill>
                <a:srgbClr val="0070C0"/>
              </a:solidFill>
              <a:latin typeface="+mn-lt"/>
            </a:endParaRPr>
          </a:p>
          <a:p>
            <a:pPr algn="ctr"/>
            <a:r>
              <a:rPr lang="en-GB" sz="2800" dirty="0">
                <a:solidFill>
                  <a:srgbClr val="0070C0"/>
                </a:solidFill>
              </a:rPr>
              <a:t>Nested 1HP randomised controlled trial</a:t>
            </a:r>
            <a:endParaRPr lang="en-GB" sz="2800" b="1" dirty="0">
              <a:solidFill>
                <a:schemeClr val="tx2"/>
              </a:solidFill>
            </a:endParaRPr>
          </a:p>
          <a:p>
            <a:pPr algn="ctr"/>
            <a:endParaRPr lang="en-GB" sz="1200" b="1" dirty="0">
              <a:solidFill>
                <a:schemeClr val="tx2"/>
              </a:solidFill>
            </a:endParaRPr>
          </a:p>
        </p:txBody>
      </p:sp>
      <p:sp>
        <p:nvSpPr>
          <p:cNvPr id="8" name="Content Placeholder 7">
            <a:extLst>
              <a:ext uri="{FF2B5EF4-FFF2-40B4-BE49-F238E27FC236}">
                <a16:creationId xmlns:a16="http://schemas.microsoft.com/office/drawing/2014/main" id="{BE47B4D5-26ED-459E-AA12-6A2419D7ED3F}"/>
              </a:ext>
            </a:extLst>
          </p:cNvPr>
          <p:cNvSpPr>
            <a:spLocks noGrp="1"/>
          </p:cNvSpPr>
          <p:nvPr>
            <p:ph sz="half" idx="1"/>
          </p:nvPr>
        </p:nvSpPr>
        <p:spPr>
          <a:xfrm>
            <a:off x="575930" y="1882332"/>
            <a:ext cx="5181600" cy="4351338"/>
          </a:xfrm>
        </p:spPr>
        <p:txBody>
          <a:bodyPr>
            <a:normAutofit fontScale="85000" lnSpcReduction="10000"/>
          </a:bodyPr>
          <a:lstStyle/>
          <a:p>
            <a:r>
              <a:rPr lang="en-GB" sz="2400" dirty="0">
                <a:effectLst/>
                <a:ea typeface="Calibri" panose="020F0502020204030204" pitchFamily="34" charset="0"/>
              </a:rPr>
              <a:t>There is robust evidence that TPT significantly reduces TB-associated morbidity and mortality, irrespective of CD4 count and ART status. </a:t>
            </a:r>
          </a:p>
          <a:p>
            <a:endParaRPr lang="en-GB" sz="2400" dirty="0">
              <a:effectLst/>
              <a:ea typeface="Calibri" panose="020F0502020204030204" pitchFamily="34" charset="0"/>
            </a:endParaRPr>
          </a:p>
          <a:p>
            <a:r>
              <a:rPr lang="en-GB" sz="2400" dirty="0">
                <a:effectLst/>
                <a:ea typeface="Calibri" panose="020F0502020204030204" pitchFamily="34" charset="0"/>
              </a:rPr>
              <a:t>Implementation of TPT for PLHIV has been s</a:t>
            </a:r>
            <a:r>
              <a:rPr lang="en-GB" sz="2400" dirty="0">
                <a:ea typeface="Calibri" panose="020F0502020204030204" pitchFamily="34" charset="0"/>
              </a:rPr>
              <a:t>uboptimal</a:t>
            </a:r>
            <a:r>
              <a:rPr lang="en-GB" sz="2400" dirty="0">
                <a:effectLst/>
                <a:ea typeface="Calibri" panose="020F0502020204030204" pitchFamily="34" charset="0"/>
              </a:rPr>
              <a:t> globally.</a:t>
            </a:r>
          </a:p>
          <a:p>
            <a:pPr marL="0" indent="0">
              <a:buNone/>
            </a:pPr>
            <a:endParaRPr lang="en-GB" sz="2400" dirty="0">
              <a:effectLst/>
              <a:ea typeface="Calibri" panose="020F0502020204030204" pitchFamily="34" charset="0"/>
            </a:endParaRPr>
          </a:p>
          <a:p>
            <a:r>
              <a:rPr lang="en-GB" sz="2400" dirty="0">
                <a:effectLst/>
                <a:ea typeface="Calibri" panose="020F0502020204030204" pitchFamily="34" charset="0"/>
              </a:rPr>
              <a:t>Barriers to implementation are complex inc. concerns about adherence, loss to follow-up, drug toxicity and drug resistance. </a:t>
            </a:r>
          </a:p>
          <a:p>
            <a:endParaRPr lang="en-GB" sz="2400" dirty="0"/>
          </a:p>
          <a:p>
            <a:r>
              <a:rPr lang="en-GB" sz="2400" dirty="0"/>
              <a:t>1HP as an ultra short course TPT option offer a potential breakthrough.</a:t>
            </a:r>
          </a:p>
          <a:p>
            <a:pPr marL="0" indent="0">
              <a:buNone/>
            </a:pPr>
            <a:endParaRPr lang="en-GB" dirty="0"/>
          </a:p>
        </p:txBody>
      </p:sp>
      <p:sp>
        <p:nvSpPr>
          <p:cNvPr id="6" name="Content Placeholder 5">
            <a:extLst>
              <a:ext uri="{FF2B5EF4-FFF2-40B4-BE49-F238E27FC236}">
                <a16:creationId xmlns:a16="http://schemas.microsoft.com/office/drawing/2014/main" id="{666BAF93-2DD7-46C6-AFC8-0E6E8327438A}"/>
              </a:ext>
            </a:extLst>
          </p:cNvPr>
          <p:cNvSpPr>
            <a:spLocks noGrp="1"/>
          </p:cNvSpPr>
          <p:nvPr>
            <p:ph sz="half" idx="2"/>
          </p:nvPr>
        </p:nvSpPr>
        <p:spPr>
          <a:xfrm>
            <a:off x="6228906" y="1740564"/>
            <a:ext cx="5825003" cy="4351338"/>
          </a:xfrm>
        </p:spPr>
        <p:txBody>
          <a:bodyPr>
            <a:noAutofit/>
          </a:bodyPr>
          <a:lstStyle/>
          <a:p>
            <a:pPr marL="0" indent="0" algn="ctr">
              <a:buNone/>
            </a:pPr>
            <a:r>
              <a:rPr lang="en-GB" sz="2000" b="1" dirty="0"/>
              <a:t>BRIEF-TB – 2019</a:t>
            </a:r>
          </a:p>
          <a:p>
            <a:r>
              <a:rPr lang="en-GB" sz="2000" dirty="0"/>
              <a:t>R</a:t>
            </a:r>
            <a:r>
              <a:rPr lang="en-GB" sz="2000" i="0" u="none" strike="noStrike" baseline="0" dirty="0"/>
              <a:t>andomized, open-label, phase 3 noninferiority trial of </a:t>
            </a:r>
            <a:r>
              <a:rPr lang="en-GB" sz="2000" dirty="0"/>
              <a:t>1HP vs. 9H</a:t>
            </a:r>
            <a:endParaRPr lang="en-GB" sz="2000" i="0" u="none" strike="noStrike" baseline="0" dirty="0"/>
          </a:p>
          <a:p>
            <a:r>
              <a:rPr lang="en-GB" sz="2000" b="0" i="0" u="none" strike="noStrike" baseline="0" dirty="0"/>
              <a:t>3000 HIV-positive adults </a:t>
            </a:r>
          </a:p>
          <a:p>
            <a:r>
              <a:rPr lang="en-GB" sz="2000" b="1" dirty="0">
                <a:ea typeface="Calibri" panose="020F0502020204030204" pitchFamily="34" charset="0"/>
              </a:rPr>
              <a:t>P</a:t>
            </a:r>
            <a:r>
              <a:rPr lang="en-GB" sz="2000" b="1" dirty="0">
                <a:effectLst/>
                <a:ea typeface="Calibri" panose="020F0502020204030204" pitchFamily="34" charset="0"/>
              </a:rPr>
              <a:t>rimary end point </a:t>
            </a:r>
            <a:r>
              <a:rPr lang="en-GB" sz="2000" b="1" dirty="0">
                <a:ea typeface="Calibri" panose="020F0502020204030204" pitchFamily="34" charset="0"/>
                <a:cs typeface="Times New Roman" panose="02020603050405020304" pitchFamily="18" charset="0"/>
              </a:rPr>
              <a:t>= </a:t>
            </a:r>
            <a:r>
              <a:rPr lang="en-GB" sz="2000" b="1" dirty="0">
                <a:effectLst/>
                <a:ea typeface="Calibri" panose="020F0502020204030204" pitchFamily="34" charset="0"/>
                <a:cs typeface="Times New Roman" panose="02020603050405020304" pitchFamily="18" charset="0"/>
              </a:rPr>
              <a:t>first TB diagnosis, or death from TB/unknown cause: </a:t>
            </a:r>
            <a:r>
              <a:rPr lang="en-GB" sz="2000" dirty="0">
                <a:effectLst/>
                <a:ea typeface="Calibri" panose="020F0502020204030204" pitchFamily="34" charset="0"/>
              </a:rPr>
              <a:t>2% in the 1HP group vs. 2% in the 9H group. </a:t>
            </a:r>
          </a:p>
          <a:p>
            <a:r>
              <a:rPr lang="en-GB" sz="2000" b="1" dirty="0">
                <a:effectLst/>
                <a:ea typeface="Calibri" panose="020F0502020204030204" pitchFamily="34" charset="0"/>
              </a:rPr>
              <a:t>Treatment completion: </a:t>
            </a:r>
            <a:r>
              <a:rPr lang="en-GB" sz="2000" dirty="0">
                <a:effectLst/>
                <a:ea typeface="Calibri" panose="020F0502020204030204" pitchFamily="34" charset="0"/>
              </a:rPr>
              <a:t>97% in the 1HP group vs. 90% in the 9H group (p &lt;0.001)</a:t>
            </a:r>
          </a:p>
          <a:p>
            <a:r>
              <a:rPr lang="en-GB" sz="2000" b="1" dirty="0">
                <a:ea typeface="Calibri" panose="020F0502020204030204" pitchFamily="34" charset="0"/>
              </a:rPr>
              <a:t>SAEs: </a:t>
            </a:r>
            <a:r>
              <a:rPr lang="en-GB" sz="2000" dirty="0">
                <a:effectLst/>
                <a:ea typeface="Calibri" panose="020F0502020204030204" pitchFamily="34" charset="0"/>
              </a:rPr>
              <a:t>6% in the 1HP group vs. in 7% in the 9H group (p 0.07). </a:t>
            </a:r>
          </a:p>
        </p:txBody>
      </p:sp>
      <p:pic>
        <p:nvPicPr>
          <p:cNvPr id="7" name="Picture 6" descr="A picture containing diagram&#10;&#10;Description automatically generated">
            <a:extLst>
              <a:ext uri="{FF2B5EF4-FFF2-40B4-BE49-F238E27FC236}">
                <a16:creationId xmlns:a16="http://schemas.microsoft.com/office/drawing/2014/main" id="{87872166-1DD5-4947-874C-7AC32165BF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428"/>
            <a:ext cx="1351275" cy="1333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350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81631"/>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85194"/>
            <a:ext cx="8951494" cy="954107"/>
          </a:xfrm>
          <a:prstGeom prst="rect">
            <a:avLst/>
          </a:prstGeom>
          <a:noFill/>
        </p:spPr>
        <p:txBody>
          <a:bodyPr wrap="square">
            <a:spAutoFit/>
          </a:bodyPr>
          <a:lstStyle/>
          <a:p>
            <a:pPr algn="ctr"/>
            <a:r>
              <a:rPr lang="en-GB" sz="2800" b="1" dirty="0">
                <a:solidFill>
                  <a:srgbClr val="002060"/>
                </a:solidFill>
                <a:latin typeface="+mn-lt"/>
              </a:rPr>
              <a:t>IMPROVE part 2: </a:t>
            </a:r>
          </a:p>
          <a:p>
            <a:pPr algn="ctr"/>
            <a:r>
              <a:rPr lang="en-GB" sz="2800" dirty="0">
                <a:solidFill>
                  <a:srgbClr val="0070C0"/>
                </a:solidFill>
              </a:rPr>
              <a:t>Nested 1HP randomised controlled trial</a:t>
            </a:r>
            <a:endParaRPr lang="en-GB" sz="1200" b="1" dirty="0">
              <a:solidFill>
                <a:schemeClr val="tx2"/>
              </a:solidFill>
            </a:endParaRPr>
          </a:p>
        </p:txBody>
      </p:sp>
      <p:sp>
        <p:nvSpPr>
          <p:cNvPr id="8" name="Content Placeholder 7">
            <a:extLst>
              <a:ext uri="{FF2B5EF4-FFF2-40B4-BE49-F238E27FC236}">
                <a16:creationId xmlns:a16="http://schemas.microsoft.com/office/drawing/2014/main" id="{BE47B4D5-26ED-459E-AA12-6A2419D7ED3F}"/>
              </a:ext>
            </a:extLst>
          </p:cNvPr>
          <p:cNvSpPr>
            <a:spLocks noGrp="1"/>
          </p:cNvSpPr>
          <p:nvPr>
            <p:ph sz="half" idx="1"/>
          </p:nvPr>
        </p:nvSpPr>
        <p:spPr>
          <a:xfrm>
            <a:off x="575930" y="1882332"/>
            <a:ext cx="5520070" cy="4690474"/>
          </a:xfrm>
        </p:spPr>
        <p:txBody>
          <a:bodyPr>
            <a:normAutofit/>
          </a:bodyPr>
          <a:lstStyle/>
          <a:p>
            <a:pPr marL="0" indent="0">
              <a:buNone/>
            </a:pPr>
            <a:endParaRPr lang="en-GB" sz="2200" dirty="0">
              <a:ea typeface="Calibri" panose="020F0502020204030204" pitchFamily="34" charset="0"/>
            </a:endParaRPr>
          </a:p>
          <a:p>
            <a:pPr marL="0" indent="0">
              <a:buNone/>
            </a:pPr>
            <a:r>
              <a:rPr lang="en-GB" sz="2200" b="1" dirty="0">
                <a:effectLst/>
                <a:ea typeface="Calibri" panose="020F0502020204030204" pitchFamily="34" charset="0"/>
              </a:rPr>
              <a:t>Study design: </a:t>
            </a:r>
            <a:r>
              <a:rPr lang="en-GB" sz="2200" dirty="0">
                <a:ea typeface="Calibri" panose="020F0502020204030204" pitchFamily="34" charset="0"/>
              </a:rPr>
              <a:t>A</a:t>
            </a:r>
            <a:r>
              <a:rPr lang="en-GB" sz="2200" dirty="0">
                <a:effectLst/>
                <a:ea typeface="Calibri" panose="020F0502020204030204" pitchFamily="34" charset="0"/>
              </a:rPr>
              <a:t> nested randomised strategy trial to evaluate the safety and feasibility of two strategies for the delivery of 1HP TPT</a:t>
            </a:r>
          </a:p>
          <a:p>
            <a:pPr marL="0" indent="0">
              <a:buNone/>
            </a:pPr>
            <a:endParaRPr lang="en-GB" sz="2200" dirty="0">
              <a:effectLst/>
              <a:ea typeface="Calibri" panose="020F0502020204030204" pitchFamily="34" charset="0"/>
            </a:endParaRPr>
          </a:p>
          <a:p>
            <a:pPr marL="0" indent="0">
              <a:buNone/>
            </a:pPr>
            <a:r>
              <a:rPr lang="en-GB" sz="2200" b="1" dirty="0"/>
              <a:t>Study population: </a:t>
            </a:r>
            <a:r>
              <a:rPr lang="en-GB" sz="2200" dirty="0">
                <a:effectLst/>
                <a:ea typeface="Calibri" panose="020F0502020204030204" pitchFamily="34" charset="0"/>
              </a:rPr>
              <a:t>205 adults with </a:t>
            </a:r>
            <a:r>
              <a:rPr lang="en-GB" sz="2200" dirty="0"/>
              <a:t>AHD and cryptococcal meningitis.</a:t>
            </a:r>
          </a:p>
          <a:p>
            <a:pPr marL="0" indent="0">
              <a:buNone/>
            </a:pPr>
            <a:endParaRPr lang="en-GB" sz="2200" dirty="0"/>
          </a:p>
          <a:p>
            <a:pPr marL="0" indent="0">
              <a:buNone/>
            </a:pPr>
            <a:r>
              <a:rPr lang="en-GB" sz="2200" b="1" dirty="0">
                <a:effectLst/>
                <a:ea typeface="Calibri" panose="020F0502020204030204" pitchFamily="34" charset="0"/>
              </a:rPr>
              <a:t>Intervention: </a:t>
            </a:r>
            <a:r>
              <a:rPr lang="en-GB" sz="2200" dirty="0">
                <a:effectLst/>
                <a:ea typeface="Calibri" panose="020F0502020204030204" pitchFamily="34" charset="0"/>
              </a:rPr>
              <a:t>Inpatient initiation vs. outcome initiation of 1HP. </a:t>
            </a:r>
          </a:p>
          <a:p>
            <a:pPr marL="0" indent="0">
              <a:buNone/>
            </a:pPr>
            <a:endParaRPr lang="en-GB" dirty="0"/>
          </a:p>
        </p:txBody>
      </p:sp>
      <p:pic>
        <p:nvPicPr>
          <p:cNvPr id="7" name="Picture 6" descr="A picture containing diagram&#10;&#10;Description automatically generated">
            <a:extLst>
              <a:ext uri="{FF2B5EF4-FFF2-40B4-BE49-F238E27FC236}">
                <a16:creationId xmlns:a16="http://schemas.microsoft.com/office/drawing/2014/main" id="{87872166-1DD5-4947-874C-7AC32165BF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428"/>
            <a:ext cx="1351275" cy="1333274"/>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93338ADE-BD31-4DF3-A4CB-1CE475359E31}"/>
              </a:ext>
            </a:extLst>
          </p:cNvPr>
          <p:cNvPicPr>
            <a:picLocks noChangeAspect="1"/>
          </p:cNvPicPr>
          <p:nvPr/>
        </p:nvPicPr>
        <p:blipFill rotWithShape="1">
          <a:blip r:embed="rId5"/>
          <a:srcRect r="2841"/>
          <a:stretch/>
        </p:blipFill>
        <p:spPr>
          <a:xfrm>
            <a:off x="6096001" y="2043485"/>
            <a:ext cx="6026228" cy="3988168"/>
          </a:xfrm>
          <a:prstGeom prst="rect">
            <a:avLst/>
          </a:prstGeom>
        </p:spPr>
      </p:pic>
    </p:spTree>
    <p:extLst>
      <p:ext uri="{BB962C8B-B14F-4D97-AF65-F5344CB8AC3E}">
        <p14:creationId xmlns:p14="http://schemas.microsoft.com/office/powerpoint/2010/main" val="389007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81631"/>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85194"/>
            <a:ext cx="8951494" cy="954107"/>
          </a:xfrm>
          <a:prstGeom prst="rect">
            <a:avLst/>
          </a:prstGeom>
          <a:noFill/>
        </p:spPr>
        <p:txBody>
          <a:bodyPr wrap="square">
            <a:spAutoFit/>
          </a:bodyPr>
          <a:lstStyle/>
          <a:p>
            <a:pPr algn="ctr"/>
            <a:r>
              <a:rPr lang="en-GB" sz="2800" b="1" dirty="0">
                <a:solidFill>
                  <a:srgbClr val="002060"/>
                </a:solidFill>
                <a:latin typeface="+mn-lt"/>
              </a:rPr>
              <a:t>IMPROVE part 2: </a:t>
            </a:r>
          </a:p>
          <a:p>
            <a:pPr algn="ctr"/>
            <a:r>
              <a:rPr lang="en-GB" sz="2800" dirty="0">
                <a:solidFill>
                  <a:srgbClr val="0070C0"/>
                </a:solidFill>
              </a:rPr>
              <a:t>Nested 1HP randomised controlled trial</a:t>
            </a:r>
            <a:endParaRPr lang="en-GB" sz="1200" b="1" dirty="0">
              <a:solidFill>
                <a:schemeClr val="tx2"/>
              </a:solidFill>
            </a:endParaRPr>
          </a:p>
        </p:txBody>
      </p:sp>
      <p:pic>
        <p:nvPicPr>
          <p:cNvPr id="7" name="Picture 6" descr="A picture containing diagram&#10;&#10;Description automatically generated">
            <a:extLst>
              <a:ext uri="{FF2B5EF4-FFF2-40B4-BE49-F238E27FC236}">
                <a16:creationId xmlns:a16="http://schemas.microsoft.com/office/drawing/2014/main" id="{87872166-1DD5-4947-874C-7AC32165BF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428"/>
            <a:ext cx="1351275" cy="133327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AFC0403-C665-4AC2-86EB-B4A2B9DA0219}"/>
              </a:ext>
            </a:extLst>
          </p:cNvPr>
          <p:cNvSpPr txBox="1"/>
          <p:nvPr/>
        </p:nvSpPr>
        <p:spPr>
          <a:xfrm>
            <a:off x="7392041" y="1882332"/>
            <a:ext cx="4054549" cy="707886"/>
          </a:xfrm>
          <a:prstGeom prst="rect">
            <a:avLst/>
          </a:prstGeom>
          <a:noFill/>
          <a:ln>
            <a:solidFill>
              <a:schemeClr val="tx1"/>
            </a:solidFill>
          </a:ln>
        </p:spPr>
        <p:txBody>
          <a:bodyPr wrap="square" rtlCol="0">
            <a:spAutoFit/>
          </a:bodyPr>
          <a:lstStyle/>
          <a:p>
            <a:pPr algn="ctr"/>
            <a:r>
              <a:rPr lang="en-US" sz="2000" b="1" dirty="0"/>
              <a:t>Participants from IMPROVE prospective OI screening cohort</a:t>
            </a:r>
          </a:p>
        </p:txBody>
      </p:sp>
      <p:sp>
        <p:nvSpPr>
          <p:cNvPr id="11" name="TextBox 10">
            <a:extLst>
              <a:ext uri="{FF2B5EF4-FFF2-40B4-BE49-F238E27FC236}">
                <a16:creationId xmlns:a16="http://schemas.microsoft.com/office/drawing/2014/main" id="{05A6B274-2EB9-45E2-BE19-92289EBF2A0F}"/>
              </a:ext>
            </a:extLst>
          </p:cNvPr>
          <p:cNvSpPr txBox="1"/>
          <p:nvPr/>
        </p:nvSpPr>
        <p:spPr>
          <a:xfrm>
            <a:off x="7392041" y="2750182"/>
            <a:ext cx="4054549" cy="707886"/>
          </a:xfrm>
          <a:prstGeom prst="rect">
            <a:avLst/>
          </a:prstGeom>
          <a:noFill/>
          <a:ln>
            <a:solidFill>
              <a:schemeClr val="tx1"/>
            </a:solidFill>
          </a:ln>
        </p:spPr>
        <p:txBody>
          <a:bodyPr wrap="square" rtlCol="0">
            <a:spAutoFit/>
          </a:bodyPr>
          <a:lstStyle/>
          <a:p>
            <a:pPr algn="ctr"/>
            <a:r>
              <a:rPr lang="en-GB" sz="2000" b="1" dirty="0">
                <a:solidFill>
                  <a:srgbClr val="C00000"/>
                </a:solidFill>
              </a:rPr>
              <a:t>TB diagnostic work-up </a:t>
            </a:r>
            <a:r>
              <a:rPr lang="en-US" sz="2000" b="1" dirty="0">
                <a:solidFill>
                  <a:srgbClr val="C00000"/>
                </a:solidFill>
              </a:rPr>
              <a:t>negative</a:t>
            </a:r>
          </a:p>
          <a:p>
            <a:pPr algn="ctr"/>
            <a:r>
              <a:rPr lang="en-GB" sz="2000" b="1" dirty="0"/>
              <a:t>Randomise for 1HP TPT (N=205</a:t>
            </a:r>
            <a:r>
              <a:rPr lang="en-GB" b="1" dirty="0"/>
              <a:t>) </a:t>
            </a:r>
            <a:r>
              <a:rPr lang="en-US" b="1" dirty="0">
                <a:solidFill>
                  <a:srgbClr val="FF0000"/>
                </a:solidFill>
              </a:rPr>
              <a:t> </a:t>
            </a:r>
            <a:r>
              <a:rPr lang="en-GB" b="1" dirty="0">
                <a:solidFill>
                  <a:srgbClr val="FF0000"/>
                </a:solidFill>
              </a:rPr>
              <a:t> </a:t>
            </a:r>
            <a:endParaRPr lang="en-US" b="1" dirty="0">
              <a:solidFill>
                <a:srgbClr val="FF0000"/>
              </a:solidFill>
            </a:endParaRPr>
          </a:p>
        </p:txBody>
      </p:sp>
      <p:sp>
        <p:nvSpPr>
          <p:cNvPr id="12" name="TextBox 11">
            <a:extLst>
              <a:ext uri="{FF2B5EF4-FFF2-40B4-BE49-F238E27FC236}">
                <a16:creationId xmlns:a16="http://schemas.microsoft.com/office/drawing/2014/main" id="{A83E1813-B5AA-48FC-9227-B9A3EF9E721A}"/>
              </a:ext>
            </a:extLst>
          </p:cNvPr>
          <p:cNvSpPr txBox="1"/>
          <p:nvPr/>
        </p:nvSpPr>
        <p:spPr>
          <a:xfrm>
            <a:off x="6741042" y="3668429"/>
            <a:ext cx="2523361" cy="707886"/>
          </a:xfrm>
          <a:prstGeom prst="rect">
            <a:avLst/>
          </a:prstGeom>
          <a:noFill/>
          <a:ln>
            <a:solidFill>
              <a:schemeClr val="tx1"/>
            </a:solidFill>
          </a:ln>
        </p:spPr>
        <p:txBody>
          <a:bodyPr wrap="square" rtlCol="0">
            <a:spAutoFit/>
          </a:bodyPr>
          <a:lstStyle/>
          <a:p>
            <a:pPr algn="ctr"/>
            <a:r>
              <a:rPr lang="en-GB" sz="2000" b="1" dirty="0"/>
              <a:t>Inpatient initiation of 1HP (week-2)</a:t>
            </a:r>
            <a:endParaRPr lang="en-US" sz="2000" dirty="0"/>
          </a:p>
        </p:txBody>
      </p:sp>
      <p:sp>
        <p:nvSpPr>
          <p:cNvPr id="13" name="TextBox 12">
            <a:extLst>
              <a:ext uri="{FF2B5EF4-FFF2-40B4-BE49-F238E27FC236}">
                <a16:creationId xmlns:a16="http://schemas.microsoft.com/office/drawing/2014/main" id="{226A5D09-F67C-4869-A30E-0EB507DD8963}"/>
              </a:ext>
            </a:extLst>
          </p:cNvPr>
          <p:cNvSpPr txBox="1"/>
          <p:nvPr/>
        </p:nvSpPr>
        <p:spPr>
          <a:xfrm>
            <a:off x="9588403" y="3668429"/>
            <a:ext cx="2426388" cy="707886"/>
          </a:xfrm>
          <a:prstGeom prst="rect">
            <a:avLst/>
          </a:prstGeom>
          <a:noFill/>
          <a:ln>
            <a:solidFill>
              <a:schemeClr val="tx1"/>
            </a:solidFill>
          </a:ln>
        </p:spPr>
        <p:txBody>
          <a:bodyPr wrap="square" rtlCol="0">
            <a:spAutoFit/>
          </a:bodyPr>
          <a:lstStyle/>
          <a:p>
            <a:pPr algn="ctr"/>
            <a:r>
              <a:rPr lang="en-GB" sz="2000" b="1" dirty="0"/>
              <a:t>Outpatient initiation of 1HP (week-6)</a:t>
            </a:r>
            <a:endParaRPr lang="en-US" sz="2000" dirty="0"/>
          </a:p>
        </p:txBody>
      </p:sp>
      <p:sp>
        <p:nvSpPr>
          <p:cNvPr id="14" name="Arrow: Down 13">
            <a:extLst>
              <a:ext uri="{FF2B5EF4-FFF2-40B4-BE49-F238E27FC236}">
                <a16:creationId xmlns:a16="http://schemas.microsoft.com/office/drawing/2014/main" id="{C30A5623-0C1E-4EBF-8982-235CD5D13A78}"/>
              </a:ext>
            </a:extLst>
          </p:cNvPr>
          <p:cNvSpPr/>
          <p:nvPr/>
        </p:nvSpPr>
        <p:spPr>
          <a:xfrm>
            <a:off x="7850276" y="3496438"/>
            <a:ext cx="324000" cy="245131"/>
          </a:xfrm>
          <a:prstGeom prst="downArrow">
            <a:avLst>
              <a:gd name="adj1" fmla="val 50000"/>
              <a:gd name="adj2" fmla="val 5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1456AFE6-AF3E-40E9-8C54-3877C4B00740}"/>
              </a:ext>
            </a:extLst>
          </p:cNvPr>
          <p:cNvSpPr/>
          <p:nvPr/>
        </p:nvSpPr>
        <p:spPr>
          <a:xfrm>
            <a:off x="10636071" y="3495857"/>
            <a:ext cx="324000" cy="245131"/>
          </a:xfrm>
          <a:prstGeom prst="downArrow">
            <a:avLst>
              <a:gd name="adj1" fmla="val 50000"/>
              <a:gd name="adj2" fmla="val 5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5A8AEF8-AE4D-4C4E-8779-4783505565D4}"/>
              </a:ext>
            </a:extLst>
          </p:cNvPr>
          <p:cNvSpPr txBox="1"/>
          <p:nvPr/>
        </p:nvSpPr>
        <p:spPr>
          <a:xfrm>
            <a:off x="6741043" y="4497572"/>
            <a:ext cx="5273748" cy="2123658"/>
          </a:xfrm>
          <a:prstGeom prst="rect">
            <a:avLst/>
          </a:prstGeom>
          <a:noFill/>
          <a:ln>
            <a:solidFill>
              <a:schemeClr val="tx1"/>
            </a:solidFill>
          </a:ln>
        </p:spPr>
        <p:txBody>
          <a:bodyPr wrap="square" rtlCol="0">
            <a:spAutoFit/>
          </a:bodyPr>
          <a:lstStyle/>
          <a:p>
            <a:pPr algn="ctr"/>
            <a:r>
              <a:rPr lang="en-GB" sz="2000" b="1" dirty="0">
                <a:effectLst/>
                <a:ea typeface="Calibri" panose="020F0502020204030204" pitchFamily="34" charset="0"/>
              </a:rPr>
              <a:t>Primary outcome: </a:t>
            </a:r>
            <a:r>
              <a:rPr lang="en-GB" sz="2000" dirty="0">
                <a:effectLst/>
                <a:ea typeface="Calibri" panose="020F0502020204030204" pitchFamily="34" charset="0"/>
              </a:rPr>
              <a:t>TB-disease free 1HP treatment completion at 18-weeks. </a:t>
            </a:r>
          </a:p>
          <a:p>
            <a:pPr algn="ctr"/>
            <a:endParaRPr lang="en-GB" sz="2000" b="1" dirty="0">
              <a:effectLst/>
              <a:ea typeface="Calibri" panose="020F0502020204030204" pitchFamily="34" charset="0"/>
            </a:endParaRPr>
          </a:p>
          <a:p>
            <a:pPr algn="ctr"/>
            <a:r>
              <a:rPr lang="en-GB" b="1" dirty="0">
                <a:effectLst/>
                <a:ea typeface="Calibri" panose="020F0502020204030204" pitchFamily="34" charset="0"/>
              </a:rPr>
              <a:t>Secondary outcomes: </a:t>
            </a:r>
            <a:r>
              <a:rPr lang="en-GB" dirty="0">
                <a:effectLst/>
                <a:ea typeface="Calibri" panose="020F0502020204030204" pitchFamily="34" charset="0"/>
              </a:rPr>
              <a:t>1HP treatment completion, 1HP discontinuation, adverse events, drug induced liver injury, incident TB, 18-week survival, RPT/DTG/FLU PK analyses.  </a:t>
            </a:r>
            <a:endParaRPr lang="en-GB" b="1" dirty="0">
              <a:effectLst/>
              <a:ea typeface="Calibri" panose="020F0502020204030204" pitchFamily="34" charset="0"/>
            </a:endParaRPr>
          </a:p>
        </p:txBody>
      </p:sp>
      <p:sp>
        <p:nvSpPr>
          <p:cNvPr id="18" name="Arrow: Down 17">
            <a:extLst>
              <a:ext uri="{FF2B5EF4-FFF2-40B4-BE49-F238E27FC236}">
                <a16:creationId xmlns:a16="http://schemas.microsoft.com/office/drawing/2014/main" id="{D6CB6492-F0D0-4F5C-BEAF-FF1FF6B71A0C}"/>
              </a:ext>
            </a:extLst>
          </p:cNvPr>
          <p:cNvSpPr/>
          <p:nvPr/>
        </p:nvSpPr>
        <p:spPr>
          <a:xfrm>
            <a:off x="9267748" y="4298143"/>
            <a:ext cx="324000" cy="245131"/>
          </a:xfrm>
          <a:prstGeom prst="downArrow">
            <a:avLst>
              <a:gd name="adj1" fmla="val 50000"/>
              <a:gd name="adj2" fmla="val 5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7A228673-0E82-4D36-8127-65EE3CC6B9D4}"/>
              </a:ext>
            </a:extLst>
          </p:cNvPr>
          <p:cNvSpPr/>
          <p:nvPr/>
        </p:nvSpPr>
        <p:spPr>
          <a:xfrm>
            <a:off x="9264403" y="2576042"/>
            <a:ext cx="324000" cy="245131"/>
          </a:xfrm>
          <a:prstGeom prst="downArrow">
            <a:avLst>
              <a:gd name="adj1" fmla="val 50000"/>
              <a:gd name="adj2" fmla="val 5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7BE250F9-461B-491D-904D-19B40FD6CE61}"/>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498093" y="1777917"/>
            <a:ext cx="3828822" cy="4351338"/>
          </a:xfrm>
        </p:spPr>
      </p:pic>
    </p:spTree>
    <p:extLst>
      <p:ext uri="{BB962C8B-B14F-4D97-AF65-F5344CB8AC3E}">
        <p14:creationId xmlns:p14="http://schemas.microsoft.com/office/powerpoint/2010/main" val="269024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lshtm logo">
            <a:extLst>
              <a:ext uri="{FF2B5EF4-FFF2-40B4-BE49-F238E27FC236}">
                <a16:creationId xmlns:a16="http://schemas.microsoft.com/office/drawing/2014/main" id="{D3235730-FC7F-4DF2-9275-11936C96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98125" y="134616"/>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94E74915-A95E-4D1C-9D20-145C7DA20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428"/>
            <a:ext cx="1351275" cy="133327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73F444F-DE9F-48DC-9B6E-74BC3236B37D}"/>
              </a:ext>
            </a:extLst>
          </p:cNvPr>
          <p:cNvSpPr txBox="1"/>
          <p:nvPr/>
        </p:nvSpPr>
        <p:spPr>
          <a:xfrm>
            <a:off x="1881963" y="72295"/>
            <a:ext cx="8598195"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graphicFrame>
        <p:nvGraphicFramePr>
          <p:cNvPr id="15" name="Table 14">
            <a:extLst>
              <a:ext uri="{FF2B5EF4-FFF2-40B4-BE49-F238E27FC236}">
                <a16:creationId xmlns:a16="http://schemas.microsoft.com/office/drawing/2014/main" id="{311DBB53-B714-4405-B55F-602C7A472C29}"/>
              </a:ext>
            </a:extLst>
          </p:cNvPr>
          <p:cNvGraphicFramePr>
            <a:graphicFrameLocks noGrp="1"/>
          </p:cNvGraphicFramePr>
          <p:nvPr>
            <p:extLst>
              <p:ext uri="{D42A27DB-BD31-4B8C-83A1-F6EECF244321}">
                <p14:modId xmlns:p14="http://schemas.microsoft.com/office/powerpoint/2010/main" val="2810982941"/>
              </p:ext>
            </p:extLst>
          </p:nvPr>
        </p:nvGraphicFramePr>
        <p:xfrm>
          <a:off x="531627" y="1654903"/>
          <a:ext cx="11029507" cy="5065074"/>
        </p:xfrm>
        <a:graphic>
          <a:graphicData uri="http://schemas.openxmlformats.org/drawingml/2006/table">
            <a:tbl>
              <a:tblPr firstRow="1" firstCol="1" bandRow="1">
                <a:noFill/>
                <a:tableStyleId>{5C22544A-7EE6-4342-B048-85BDC9FD1C3A}</a:tableStyleId>
              </a:tblPr>
              <a:tblGrid>
                <a:gridCol w="5625251">
                  <a:extLst>
                    <a:ext uri="{9D8B030D-6E8A-4147-A177-3AD203B41FA5}">
                      <a16:colId xmlns:a16="http://schemas.microsoft.com/office/drawing/2014/main" val="4039786212"/>
                    </a:ext>
                  </a:extLst>
                </a:gridCol>
                <a:gridCol w="5404256">
                  <a:extLst>
                    <a:ext uri="{9D8B030D-6E8A-4147-A177-3AD203B41FA5}">
                      <a16:colId xmlns:a16="http://schemas.microsoft.com/office/drawing/2014/main" val="2622096527"/>
                    </a:ext>
                  </a:extLst>
                </a:gridCol>
              </a:tblGrid>
              <a:tr h="494981">
                <a:tc>
                  <a:txBody>
                    <a:bodyPr/>
                    <a:lstStyle/>
                    <a:p>
                      <a:pPr algn="ctr">
                        <a:lnSpc>
                          <a:spcPct val="107000"/>
                        </a:lnSpc>
                        <a:spcAft>
                          <a:spcPts val="800"/>
                        </a:spcAft>
                      </a:pPr>
                      <a:r>
                        <a:rPr lang="en-US" sz="2000" b="1" u="sng" dirty="0">
                          <a:solidFill>
                            <a:srgbClr val="002060"/>
                          </a:solidFill>
                          <a:effectLst/>
                        </a:rPr>
                        <a:t>Possible benefits of early (inpatient) 1HP:</a:t>
                      </a: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692" marR="275538" marT="91846" marB="91846">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800"/>
                        </a:spcAft>
                      </a:pPr>
                      <a:r>
                        <a:rPr lang="en-US" sz="2000" b="1" u="sng" dirty="0">
                          <a:solidFill>
                            <a:srgbClr val="002060"/>
                          </a:solidFill>
                          <a:effectLst/>
                        </a:rPr>
                        <a:t>Potential harms of early (inpatient) 1HP:</a:t>
                      </a:r>
                      <a:endParaRPr lang="en-GB"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692" marR="68884" marT="91846" marB="91846">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48220068"/>
                  </a:ext>
                </a:extLst>
              </a:tr>
              <a:tr h="4569724">
                <a:tc>
                  <a:txBody>
                    <a:bodyPr/>
                    <a:lstStyle/>
                    <a:p>
                      <a:pPr marL="342900" lvl="0" indent="-342900" algn="l">
                        <a:lnSpc>
                          <a:spcPct val="107000"/>
                        </a:lnSpc>
                        <a:buFont typeface="Symbol" panose="05050102010706020507" pitchFamily="18" charset="2"/>
                        <a:buChar char=""/>
                      </a:pPr>
                      <a:r>
                        <a:rPr lang="en-US" sz="1800" b="0" dirty="0">
                          <a:solidFill>
                            <a:schemeClr val="tx1"/>
                          </a:solidFill>
                          <a:effectLst/>
                        </a:rPr>
                        <a:t>1HP TPT prior to ART initiation may: </a:t>
                      </a:r>
                      <a:endParaRPr lang="en-GB" sz="1800" b="0" dirty="0">
                        <a:solidFill>
                          <a:schemeClr val="tx1"/>
                        </a:solidFill>
                        <a:effectLst/>
                      </a:endParaRPr>
                    </a:p>
                    <a:p>
                      <a:pPr marL="800100" lvl="1" indent="-342900" algn="l">
                        <a:lnSpc>
                          <a:spcPct val="107000"/>
                        </a:lnSpc>
                        <a:buFont typeface="Calibri" panose="020F0502020204030204" pitchFamily="34" charset="0"/>
                        <a:buChar char="-"/>
                      </a:pPr>
                      <a:r>
                        <a:rPr lang="en-US" sz="1800" b="0" dirty="0">
                          <a:solidFill>
                            <a:schemeClr val="tx1"/>
                          </a:solidFill>
                          <a:effectLst/>
                        </a:rPr>
                        <a:t>Reduce TB-IRIS events</a:t>
                      </a:r>
                      <a:endParaRPr lang="en-GB" sz="1800" b="0" dirty="0">
                        <a:solidFill>
                          <a:schemeClr val="tx1"/>
                        </a:solidFill>
                        <a:effectLst/>
                      </a:endParaRPr>
                    </a:p>
                    <a:p>
                      <a:pPr marL="800100" lvl="1" indent="-342900" algn="l">
                        <a:lnSpc>
                          <a:spcPct val="107000"/>
                        </a:lnSpc>
                        <a:buFont typeface="Calibri" panose="020F0502020204030204" pitchFamily="34" charset="0"/>
                        <a:buChar char="-"/>
                      </a:pPr>
                      <a:r>
                        <a:rPr lang="en-US" sz="1800" b="0" dirty="0">
                          <a:solidFill>
                            <a:schemeClr val="tx1"/>
                          </a:solidFill>
                          <a:effectLst/>
                        </a:rPr>
                        <a:t>Reduce Active TB</a:t>
                      </a:r>
                      <a:endParaRPr lang="en-GB" sz="1800" b="0" dirty="0">
                        <a:solidFill>
                          <a:schemeClr val="tx1"/>
                        </a:solidFill>
                        <a:effectLst/>
                      </a:endParaRPr>
                    </a:p>
                    <a:p>
                      <a:pPr marL="800100" lvl="1" indent="-342900" algn="l">
                        <a:lnSpc>
                          <a:spcPct val="107000"/>
                        </a:lnSpc>
                        <a:buFont typeface="Calibri" panose="020F0502020204030204" pitchFamily="34" charset="0"/>
                        <a:buChar char="-"/>
                      </a:pPr>
                      <a:r>
                        <a:rPr lang="en-US" sz="1800" b="0" dirty="0">
                          <a:solidFill>
                            <a:schemeClr val="tx1"/>
                          </a:solidFill>
                          <a:effectLst/>
                        </a:rPr>
                        <a:t>Reduce late death in cryptococcosis due to TB</a:t>
                      </a:r>
                      <a:endParaRPr lang="en-GB" sz="1800" b="0" dirty="0">
                        <a:solidFill>
                          <a:schemeClr val="tx1"/>
                        </a:solidFill>
                        <a:effectLst/>
                      </a:endParaRPr>
                    </a:p>
                    <a:p>
                      <a:pPr marL="342900" lvl="0" indent="-342900" algn="l">
                        <a:lnSpc>
                          <a:spcPct val="107000"/>
                        </a:lnSpc>
                        <a:buFont typeface="Symbol" panose="05050102010706020507" pitchFamily="18" charset="2"/>
                        <a:buChar char=""/>
                      </a:pPr>
                      <a:endParaRPr lang="en-US" sz="1800" b="0" dirty="0">
                        <a:solidFill>
                          <a:schemeClr val="tx1"/>
                        </a:solidFill>
                        <a:effectLst/>
                      </a:endParaRPr>
                    </a:p>
                    <a:p>
                      <a:pPr marL="342900" lvl="0" indent="-342900" algn="l">
                        <a:lnSpc>
                          <a:spcPct val="107000"/>
                        </a:lnSpc>
                        <a:buFont typeface="Symbol" panose="05050102010706020507" pitchFamily="18" charset="2"/>
                        <a:buChar char=""/>
                      </a:pPr>
                      <a:r>
                        <a:rPr lang="en-US" sz="1800" b="0" dirty="0">
                          <a:solidFill>
                            <a:schemeClr val="tx1"/>
                          </a:solidFill>
                          <a:effectLst/>
                        </a:rPr>
                        <a:t>Currently TPT is predominately provided in the outpatient setting. </a:t>
                      </a:r>
                    </a:p>
                    <a:p>
                      <a:pPr marL="342900" lvl="0" indent="-342900" algn="l">
                        <a:lnSpc>
                          <a:spcPct val="107000"/>
                        </a:lnSpc>
                        <a:buFont typeface="Symbol" panose="05050102010706020507" pitchFamily="18" charset="2"/>
                        <a:buChar char=""/>
                      </a:pPr>
                      <a:r>
                        <a:rPr lang="en-US" sz="1800" b="0" dirty="0">
                          <a:solidFill>
                            <a:schemeClr val="tx1"/>
                          </a:solidFill>
                          <a:effectLst/>
                        </a:rPr>
                        <a:t>Inpatient provision may:</a:t>
                      </a:r>
                      <a:endParaRPr lang="en-GB" sz="1800" b="0" dirty="0">
                        <a:solidFill>
                          <a:schemeClr val="tx1"/>
                        </a:solidFill>
                        <a:effectLst/>
                      </a:endParaRPr>
                    </a:p>
                    <a:p>
                      <a:pPr marL="800100" lvl="1" indent="-342900" algn="l">
                        <a:lnSpc>
                          <a:spcPct val="107000"/>
                        </a:lnSpc>
                        <a:buFont typeface="Calibri" panose="020F0502020204030204" pitchFamily="34" charset="0"/>
                        <a:buChar char="-"/>
                      </a:pPr>
                      <a:r>
                        <a:rPr lang="en-US" sz="1800" b="0" dirty="0">
                          <a:solidFill>
                            <a:schemeClr val="tx1"/>
                          </a:solidFill>
                          <a:effectLst/>
                        </a:rPr>
                        <a:t>Improve reach of the intervention i.e. clinicians providing 1HP as a to-take-away (TTA) medication prior to hospital discharge</a:t>
                      </a:r>
                      <a:endParaRPr lang="en-GB" sz="1800" b="0" dirty="0">
                        <a:solidFill>
                          <a:schemeClr val="tx1"/>
                        </a:solidFill>
                        <a:effectLst/>
                      </a:endParaRPr>
                    </a:p>
                    <a:p>
                      <a:pPr marL="800100" lvl="1" indent="-342900" algn="l">
                        <a:lnSpc>
                          <a:spcPct val="107000"/>
                        </a:lnSpc>
                        <a:buFont typeface="Calibri" panose="020F0502020204030204" pitchFamily="34" charset="0"/>
                        <a:buChar char="-"/>
                      </a:pPr>
                      <a:r>
                        <a:rPr lang="en-US" sz="1800" b="0" dirty="0">
                          <a:solidFill>
                            <a:schemeClr val="tx1"/>
                          </a:solidFill>
                          <a:effectLst/>
                        </a:rPr>
                        <a:t>Reduce loss to follow-up within the LTBI treatment care cascade. </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692" marR="275538" marT="91846" marB="91846">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marL="342900" lvl="0" indent="-342900">
                        <a:lnSpc>
                          <a:spcPct val="107000"/>
                        </a:lnSpc>
                        <a:buFont typeface="Symbol" panose="05050102010706020507" pitchFamily="18" charset="2"/>
                        <a:buChar char=""/>
                      </a:pPr>
                      <a:r>
                        <a:rPr lang="en-US" sz="1800" dirty="0">
                          <a:solidFill>
                            <a:schemeClr val="tx1"/>
                          </a:solidFill>
                          <a:effectLst/>
                        </a:rPr>
                        <a:t>Drug-drug interactions (DDIs) with anti-</a:t>
                      </a:r>
                      <a:r>
                        <a:rPr lang="en-US" sz="1800" dirty="0" err="1">
                          <a:solidFill>
                            <a:schemeClr val="tx1"/>
                          </a:solidFill>
                          <a:effectLst/>
                        </a:rPr>
                        <a:t>fungals</a:t>
                      </a:r>
                      <a:r>
                        <a:rPr lang="en-US" sz="1800" dirty="0">
                          <a:solidFill>
                            <a:schemeClr val="tx1"/>
                          </a:solidFill>
                          <a:effectLst/>
                        </a:rPr>
                        <a:t> (rifapentine – fluconazole) </a:t>
                      </a:r>
                      <a:endParaRPr lang="en-GB" sz="1800" dirty="0">
                        <a:solidFill>
                          <a:schemeClr val="tx1"/>
                        </a:solidFill>
                        <a:effectLst/>
                      </a:endParaRPr>
                    </a:p>
                    <a:p>
                      <a:pPr marL="342900" lvl="0" indent="-342900">
                        <a:lnSpc>
                          <a:spcPct val="107000"/>
                        </a:lnSpc>
                        <a:buFont typeface="Symbol" panose="05050102010706020507" pitchFamily="18" charset="2"/>
                        <a:buChar char=""/>
                      </a:pPr>
                      <a:r>
                        <a:rPr lang="en-US" sz="1800" dirty="0">
                          <a:solidFill>
                            <a:schemeClr val="tx1"/>
                          </a:solidFill>
                          <a:effectLst/>
                        </a:rPr>
                        <a:t>DDIs with ART (DTG)</a:t>
                      </a:r>
                      <a:endParaRPr lang="en-GB" sz="1800" dirty="0">
                        <a:solidFill>
                          <a:schemeClr val="tx1"/>
                        </a:solidFill>
                        <a:effectLst/>
                      </a:endParaRPr>
                    </a:p>
                    <a:p>
                      <a:pPr marL="342900" lvl="0" indent="-342900">
                        <a:lnSpc>
                          <a:spcPct val="107000"/>
                        </a:lnSpc>
                        <a:buFont typeface="Symbol" panose="05050102010706020507" pitchFamily="18" charset="2"/>
                        <a:buChar char=""/>
                      </a:pPr>
                      <a:r>
                        <a:rPr lang="en-US" sz="1800" dirty="0">
                          <a:solidFill>
                            <a:schemeClr val="tx1"/>
                          </a:solidFill>
                          <a:effectLst/>
                        </a:rPr>
                        <a:t>Tolerability of increased pill burden during acute cryptococcosis</a:t>
                      </a:r>
                      <a:endParaRPr lang="en-GB" sz="1800" dirty="0">
                        <a:solidFill>
                          <a:schemeClr val="tx1"/>
                        </a:solidFill>
                        <a:effectLst/>
                      </a:endParaRPr>
                    </a:p>
                    <a:p>
                      <a:pPr marL="342900" lvl="0" indent="-342900">
                        <a:lnSpc>
                          <a:spcPct val="107000"/>
                        </a:lnSpc>
                        <a:buFont typeface="Symbol" panose="05050102010706020507" pitchFamily="18" charset="2"/>
                        <a:buChar char=""/>
                      </a:pPr>
                      <a:r>
                        <a:rPr lang="en-US" sz="1800" dirty="0">
                          <a:solidFill>
                            <a:schemeClr val="tx1"/>
                          </a:solidFill>
                          <a:effectLst/>
                        </a:rPr>
                        <a:t>Increased cryptococcal relapse due to DDIs +/- non-compliance </a:t>
                      </a:r>
                      <a:endParaRPr lang="en-GB" sz="1800" dirty="0">
                        <a:solidFill>
                          <a:schemeClr val="tx1"/>
                        </a:solidFill>
                        <a:effectLst/>
                      </a:endParaRPr>
                    </a:p>
                    <a:p>
                      <a:pPr marL="342900" lvl="0" indent="-342900">
                        <a:lnSpc>
                          <a:spcPct val="107000"/>
                        </a:lnSpc>
                        <a:buFont typeface="Symbol" panose="05050102010706020507" pitchFamily="18" charset="2"/>
                        <a:buChar char=""/>
                      </a:pPr>
                      <a:r>
                        <a:rPr lang="en-US" sz="1800" dirty="0">
                          <a:solidFill>
                            <a:schemeClr val="tx1"/>
                          </a:solidFill>
                          <a:effectLst/>
                        </a:rPr>
                        <a:t>Suboptimal diagnostics to definitively exclude TB in AHD and therein the risk of treating active TB disease with 1HP: </a:t>
                      </a:r>
                      <a:endParaRPr lang="en-GB" sz="1800" dirty="0">
                        <a:solidFill>
                          <a:schemeClr val="tx1"/>
                        </a:solidFill>
                        <a:effectLst/>
                      </a:endParaRPr>
                    </a:p>
                    <a:p>
                      <a:pPr marL="800100" lvl="1" indent="-342900">
                        <a:lnSpc>
                          <a:spcPct val="107000"/>
                        </a:lnSpc>
                        <a:buFont typeface="Calibri" panose="020F0502020204030204" pitchFamily="34" charset="0"/>
                        <a:buChar char="-"/>
                      </a:pPr>
                      <a:r>
                        <a:rPr lang="en-US" sz="1800" dirty="0">
                          <a:solidFill>
                            <a:schemeClr val="tx1"/>
                          </a:solidFill>
                          <a:effectLst/>
                        </a:rPr>
                        <a:t>TB treatment failure</a:t>
                      </a:r>
                      <a:endParaRPr lang="en-GB" sz="1800" dirty="0">
                        <a:solidFill>
                          <a:schemeClr val="tx1"/>
                        </a:solidFill>
                        <a:effectLst/>
                      </a:endParaRPr>
                    </a:p>
                    <a:p>
                      <a:pPr marL="800100" lvl="1" indent="-342900">
                        <a:lnSpc>
                          <a:spcPct val="107000"/>
                        </a:lnSpc>
                        <a:buFont typeface="Calibri" panose="020F0502020204030204" pitchFamily="34" charset="0"/>
                        <a:buChar char="-"/>
                      </a:pPr>
                      <a:r>
                        <a:rPr lang="en-US" sz="1800" dirty="0">
                          <a:solidFill>
                            <a:schemeClr val="tx1"/>
                          </a:solidFill>
                          <a:effectLst/>
                        </a:rPr>
                        <a:t>Development of drug resistance</a:t>
                      </a:r>
                      <a:endParaRPr lang="en-GB" sz="1800" dirty="0">
                        <a:solidFill>
                          <a:schemeClr val="tx1"/>
                        </a:solidFill>
                        <a:effectLst/>
                      </a:endParaRPr>
                    </a:p>
                    <a:p>
                      <a:pPr marL="800100" lvl="1" indent="-342900">
                        <a:lnSpc>
                          <a:spcPct val="107000"/>
                        </a:lnSpc>
                        <a:spcAft>
                          <a:spcPts val="800"/>
                        </a:spcAft>
                        <a:buFont typeface="Calibri" panose="020F0502020204030204" pitchFamily="34" charset="0"/>
                        <a:buChar char="-"/>
                      </a:pPr>
                      <a:r>
                        <a:rPr lang="en-US" sz="1800" dirty="0">
                          <a:solidFill>
                            <a:schemeClr val="tx1"/>
                          </a:solidFill>
                          <a:effectLst/>
                        </a:rPr>
                        <a:t>TB deaths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692" marR="68884" marT="91846" marB="91846">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164601375"/>
                  </a:ext>
                </a:extLst>
              </a:tr>
            </a:tbl>
          </a:graphicData>
        </a:graphic>
      </p:graphicFrame>
    </p:spTree>
    <p:extLst>
      <p:ext uri="{BB962C8B-B14F-4D97-AF65-F5344CB8AC3E}">
        <p14:creationId xmlns:p14="http://schemas.microsoft.com/office/powerpoint/2010/main" val="174089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129758"/>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20839"/>
            <a:ext cx="8951494"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sp>
        <p:nvSpPr>
          <p:cNvPr id="7" name="Content Placeholder 6">
            <a:extLst>
              <a:ext uri="{FF2B5EF4-FFF2-40B4-BE49-F238E27FC236}">
                <a16:creationId xmlns:a16="http://schemas.microsoft.com/office/drawing/2014/main" id="{ECFEF4C2-5B30-4001-BD20-D28FB095BB52}"/>
              </a:ext>
            </a:extLst>
          </p:cNvPr>
          <p:cNvSpPr>
            <a:spLocks noGrp="1"/>
          </p:cNvSpPr>
          <p:nvPr>
            <p:ph sz="half" idx="1"/>
          </p:nvPr>
        </p:nvSpPr>
        <p:spPr>
          <a:xfrm>
            <a:off x="838200" y="2330355"/>
            <a:ext cx="5181600" cy="4351338"/>
          </a:xfrm>
        </p:spPr>
        <p:txBody>
          <a:bodyPr>
            <a:normAutofit/>
          </a:bodyPr>
          <a:lstStyle/>
          <a:p>
            <a:pPr marL="0" indent="0">
              <a:buNone/>
            </a:pPr>
            <a:r>
              <a:rPr lang="en-US" sz="2000" b="1" dirty="0"/>
              <a:t>Hypothesis:</a:t>
            </a:r>
            <a:r>
              <a:rPr lang="en-GB" sz="2000" b="1" dirty="0"/>
              <a:t> </a:t>
            </a:r>
          </a:p>
          <a:p>
            <a:pPr marL="0" indent="0">
              <a:buNone/>
            </a:pPr>
            <a:r>
              <a:rPr lang="en-GB" sz="2000" dirty="0">
                <a:ea typeface="Calibri" panose="020F0502020204030204" pitchFamily="34" charset="0"/>
              </a:rPr>
              <a:t>I</a:t>
            </a:r>
            <a:r>
              <a:rPr lang="en-GB" sz="2000" dirty="0">
                <a:effectLst/>
                <a:ea typeface="Calibri" panose="020F0502020204030204" pitchFamily="34" charset="0"/>
              </a:rPr>
              <a:t>npatient initiation of 1HP TPT will be </a:t>
            </a:r>
            <a:r>
              <a:rPr lang="en-GB" sz="2000" u="sng" dirty="0">
                <a:effectLst/>
                <a:ea typeface="Calibri" panose="020F0502020204030204" pitchFamily="34" charset="0"/>
              </a:rPr>
              <a:t>non-inferior</a:t>
            </a:r>
            <a:r>
              <a:rPr lang="en-GB" sz="2000" dirty="0">
                <a:effectLst/>
                <a:ea typeface="Calibri" panose="020F0502020204030204" pitchFamily="34" charset="0"/>
              </a:rPr>
              <a:t> to outpatient initiation</a:t>
            </a:r>
            <a:r>
              <a:rPr lang="en-GB" sz="2000" dirty="0">
                <a:ea typeface="Calibri" panose="020F0502020204030204" pitchFamily="34" charset="0"/>
              </a:rPr>
              <a:t> </a:t>
            </a:r>
            <a:r>
              <a:rPr lang="en-GB" sz="2000" dirty="0">
                <a:effectLst/>
                <a:ea typeface="Calibri" panose="020F0502020204030204" pitchFamily="34" charset="0"/>
              </a:rPr>
              <a:t>1HP TPT with respect to TB-disease free 1HP treatment completion; and inpatient 1HP TPT provision </a:t>
            </a:r>
            <a:r>
              <a:rPr lang="en-GB" sz="2000" dirty="0">
                <a:ea typeface="Calibri" panose="020F0502020204030204" pitchFamily="34" charset="0"/>
              </a:rPr>
              <a:t>will be</a:t>
            </a:r>
            <a:r>
              <a:rPr lang="en-GB" sz="2000" dirty="0">
                <a:effectLst/>
                <a:ea typeface="Calibri" panose="020F0502020204030204" pitchFamily="34" charset="0"/>
              </a:rPr>
              <a:t> safe (</a:t>
            </a:r>
            <a:r>
              <a:rPr lang="en-GB" sz="2000" dirty="0">
                <a:effectLst/>
                <a:ea typeface="Calibri" panose="020F0502020204030204" pitchFamily="34" charset="0"/>
                <a:cs typeface="Calibri" panose="020F0502020204030204" pitchFamily="34" charset="0"/>
              </a:rPr>
              <a:t>≥ grade 3 adverse events</a:t>
            </a:r>
            <a:r>
              <a:rPr lang="en-GB" sz="2000" dirty="0">
                <a:effectLst/>
                <a:ea typeface="Calibri" panose="020F0502020204030204" pitchFamily="34" charset="0"/>
              </a:rPr>
              <a:t>) and feasible (adherence and tolerability) in patients with HIV-associated cryptococcal meningitis. </a:t>
            </a:r>
            <a:endParaRPr lang="en-GB" sz="2000" dirty="0">
              <a:ea typeface="Calibri" panose="020F0502020204030204" pitchFamily="34" charset="0"/>
            </a:endParaRPr>
          </a:p>
          <a:p>
            <a:pPr marL="0" indent="0">
              <a:buNone/>
            </a:pPr>
            <a:endParaRPr lang="en-GB" sz="2000" dirty="0">
              <a:ea typeface="Calibri" panose="020F0502020204030204" pitchFamily="34" charset="0"/>
            </a:endParaRPr>
          </a:p>
          <a:p>
            <a:pPr marL="0" indent="0">
              <a:buNone/>
            </a:pPr>
            <a:r>
              <a:rPr lang="en-GB" sz="2000" b="1" dirty="0">
                <a:effectLst/>
                <a:ea typeface="Calibri" panose="020F0502020204030204" pitchFamily="34" charset="0"/>
              </a:rPr>
              <a:t>Progress: </a:t>
            </a:r>
          </a:p>
          <a:p>
            <a:r>
              <a:rPr lang="en-GB" sz="2000" dirty="0">
                <a:ea typeface="Calibri" panose="020F0502020204030204" pitchFamily="34" charset="0"/>
              </a:rPr>
              <a:t>Recruitment started 10</a:t>
            </a:r>
            <a:r>
              <a:rPr lang="en-GB" sz="2000" baseline="30000" dirty="0">
                <a:ea typeface="Calibri" panose="020F0502020204030204" pitchFamily="34" charset="0"/>
              </a:rPr>
              <a:t>th</a:t>
            </a:r>
            <a:r>
              <a:rPr lang="en-GB" sz="2000" dirty="0">
                <a:ea typeface="Calibri" panose="020F0502020204030204" pitchFamily="34" charset="0"/>
              </a:rPr>
              <a:t> Jan </a:t>
            </a:r>
          </a:p>
          <a:p>
            <a:r>
              <a:rPr lang="en-GB" sz="2000" dirty="0">
                <a:effectLst/>
                <a:ea typeface="Calibri" panose="020F0502020204030204" pitchFamily="34" charset="0"/>
              </a:rPr>
              <a:t>6 r</a:t>
            </a:r>
            <a:r>
              <a:rPr lang="en-GB" sz="2000" dirty="0">
                <a:ea typeface="Calibri" panose="020F0502020204030204" pitchFamily="34" charset="0"/>
              </a:rPr>
              <a:t>andomised to date</a:t>
            </a:r>
            <a:endParaRPr lang="en-GB" sz="2000" dirty="0">
              <a:effectLst/>
              <a:ea typeface="Calibri" panose="020F0502020204030204" pitchFamily="34" charset="0"/>
            </a:endParaRPr>
          </a:p>
          <a:p>
            <a:pPr marL="0" indent="0">
              <a:lnSpc>
                <a:spcPct val="100000"/>
              </a:lnSpc>
              <a:spcBef>
                <a:spcPts val="0"/>
              </a:spcBef>
              <a:buNone/>
            </a:pPr>
            <a:endParaRPr lang="en-GB" sz="3200" u="sng" dirty="0"/>
          </a:p>
          <a:p>
            <a:pPr marL="0" lvl="0" indent="0" algn="ctr">
              <a:lnSpc>
                <a:spcPct val="115000"/>
              </a:lnSpc>
              <a:buNone/>
            </a:pPr>
            <a:endParaRPr lang="en-GB" sz="2200" dirty="0">
              <a:solidFill>
                <a:srgbClr val="000000"/>
              </a:solidFill>
              <a:effectLst/>
              <a:ea typeface="Calibri" panose="020F0502020204030204" pitchFamily="34" charset="0"/>
            </a:endParaRPr>
          </a:p>
          <a:p>
            <a:endParaRPr lang="en-GB" dirty="0"/>
          </a:p>
        </p:txBody>
      </p:sp>
      <p:sp>
        <p:nvSpPr>
          <p:cNvPr id="9" name="Content Placeholder 8">
            <a:extLst>
              <a:ext uri="{FF2B5EF4-FFF2-40B4-BE49-F238E27FC236}">
                <a16:creationId xmlns:a16="http://schemas.microsoft.com/office/drawing/2014/main" id="{04F5B9C6-F015-4A17-A163-9CD1D50C8DB4}"/>
              </a:ext>
            </a:extLst>
          </p:cNvPr>
          <p:cNvSpPr>
            <a:spLocks noGrp="1"/>
          </p:cNvSpPr>
          <p:nvPr>
            <p:ph sz="half" idx="2"/>
          </p:nvPr>
        </p:nvSpPr>
        <p:spPr>
          <a:xfrm>
            <a:off x="6172200" y="1825624"/>
            <a:ext cx="5181600" cy="4759473"/>
          </a:xfrm>
        </p:spPr>
        <p:txBody>
          <a:bodyPr>
            <a:normAutofit/>
          </a:bodyPr>
          <a:lstStyle/>
          <a:p>
            <a:pPr marL="0" indent="0">
              <a:lnSpc>
                <a:spcPct val="100000"/>
              </a:lnSpc>
              <a:buNone/>
            </a:pPr>
            <a:endParaRPr lang="en-GB" sz="2400" dirty="0">
              <a:effectLst/>
              <a:ea typeface="Calibri" panose="020F0502020204030204" pitchFamily="34" charset="0"/>
            </a:endParaRPr>
          </a:p>
          <a:p>
            <a:pPr marL="0" indent="0">
              <a:lnSpc>
                <a:spcPct val="100000"/>
              </a:lnSpc>
              <a:buNone/>
            </a:pPr>
            <a:endParaRPr lang="en-GB" sz="2400" dirty="0">
              <a:ea typeface="Calibri" panose="020F0502020204030204" pitchFamily="34" charset="0"/>
            </a:endParaRPr>
          </a:p>
          <a:p>
            <a:pPr marL="0" indent="0">
              <a:lnSpc>
                <a:spcPct val="100000"/>
              </a:lnSpc>
              <a:buNone/>
            </a:pPr>
            <a:endParaRPr lang="en-GB" sz="2400" dirty="0">
              <a:effectLst/>
              <a:ea typeface="Calibri" panose="020F0502020204030204" pitchFamily="34" charset="0"/>
            </a:endParaRPr>
          </a:p>
          <a:p>
            <a:pPr marL="0" indent="0" algn="ctr">
              <a:lnSpc>
                <a:spcPct val="100000"/>
              </a:lnSpc>
              <a:buNone/>
            </a:pPr>
            <a:endParaRPr lang="en-GB" sz="2000" b="1" dirty="0">
              <a:solidFill>
                <a:srgbClr val="C00000"/>
              </a:solidFill>
              <a:effectLst/>
              <a:ea typeface="Calibri" panose="020F0502020204030204" pitchFamily="34" charset="0"/>
            </a:endParaRPr>
          </a:p>
          <a:p>
            <a:pPr marL="0" indent="0" algn="ctr">
              <a:lnSpc>
                <a:spcPct val="100000"/>
              </a:lnSpc>
              <a:buNone/>
            </a:pPr>
            <a:endParaRPr lang="en-GB" sz="2000" b="1" dirty="0">
              <a:solidFill>
                <a:srgbClr val="C00000"/>
              </a:solidFill>
              <a:ea typeface="Calibri" panose="020F0502020204030204" pitchFamily="34" charset="0"/>
            </a:endParaRPr>
          </a:p>
          <a:p>
            <a:pPr marL="0" indent="0" algn="ctr">
              <a:lnSpc>
                <a:spcPct val="100000"/>
              </a:lnSpc>
              <a:buNone/>
            </a:pPr>
            <a:endParaRPr lang="en-GB" sz="2000" b="1" dirty="0">
              <a:solidFill>
                <a:srgbClr val="C00000"/>
              </a:solidFill>
              <a:effectLst/>
              <a:ea typeface="Calibri" panose="020F0502020204030204" pitchFamily="34" charset="0"/>
            </a:endParaRPr>
          </a:p>
          <a:p>
            <a:pPr marL="0" indent="0" algn="ctr">
              <a:lnSpc>
                <a:spcPct val="100000"/>
              </a:lnSpc>
              <a:buNone/>
            </a:pPr>
            <a:endParaRPr lang="en-GB" sz="2000" b="1" dirty="0">
              <a:solidFill>
                <a:srgbClr val="C00000"/>
              </a:solidFill>
              <a:ea typeface="Calibri" panose="020F0502020204030204" pitchFamily="34" charset="0"/>
            </a:endParaRPr>
          </a:p>
          <a:p>
            <a:pPr marL="0" indent="0" algn="ctr">
              <a:lnSpc>
                <a:spcPct val="100000"/>
              </a:lnSpc>
              <a:buNone/>
            </a:pPr>
            <a:r>
              <a:rPr lang="en-GB" sz="2000" b="1" dirty="0">
                <a:solidFill>
                  <a:srgbClr val="C00000"/>
                </a:solidFill>
                <a:effectLst/>
                <a:ea typeface="Calibri" panose="020F0502020204030204" pitchFamily="34" charset="0"/>
              </a:rPr>
              <a:t>Preliminary </a:t>
            </a:r>
            <a:r>
              <a:rPr lang="en-GB" sz="2000" b="1" dirty="0">
                <a:solidFill>
                  <a:srgbClr val="C00000"/>
                </a:solidFill>
                <a:ea typeface="Calibri" panose="020F0502020204030204" pitchFamily="34" charset="0"/>
              </a:rPr>
              <a:t>feasibility </a:t>
            </a:r>
            <a:r>
              <a:rPr lang="en-GB" sz="2000" b="1" dirty="0">
                <a:solidFill>
                  <a:srgbClr val="C00000"/>
                </a:solidFill>
                <a:effectLst/>
                <a:ea typeface="Calibri" panose="020F0502020204030204" pitchFamily="34" charset="0"/>
              </a:rPr>
              <a:t>and safety data to inform design of subsequent multi-component screening and prevention trial to reduce mortality amongst adults with AHD. </a:t>
            </a:r>
            <a:endParaRPr lang="en-GB" sz="2000" b="1" dirty="0">
              <a:solidFill>
                <a:srgbClr val="C00000"/>
              </a:solidFill>
            </a:endParaRPr>
          </a:p>
          <a:p>
            <a:pPr marL="0" indent="0">
              <a:lnSpc>
                <a:spcPct val="100000"/>
              </a:lnSpc>
              <a:buNone/>
            </a:pPr>
            <a:endParaRPr lang="en-GB" sz="2200" b="1" dirty="0"/>
          </a:p>
        </p:txBody>
      </p:sp>
      <p:pic>
        <p:nvPicPr>
          <p:cNvPr id="8" name="Picture 7" descr="A picture containing diagram&#10;&#10;Description automatically generated">
            <a:extLst>
              <a:ext uri="{FF2B5EF4-FFF2-40B4-BE49-F238E27FC236}">
                <a16:creationId xmlns:a16="http://schemas.microsoft.com/office/drawing/2014/main" id="{0BA5920D-502E-481E-93A1-200E7D927A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672219" y="129758"/>
            <a:ext cx="1351275" cy="1333274"/>
          </a:xfrm>
          <a:prstGeom prst="rect">
            <a:avLst/>
          </a:prstGeom>
          <a:ln>
            <a:noFill/>
          </a:ln>
          <a:extLst>
            <a:ext uri="{53640926-AAD7-44D8-BBD7-CCE9431645EC}">
              <a14:shadowObscured xmlns:a14="http://schemas.microsoft.com/office/drawing/2010/main"/>
            </a:ext>
          </a:extLst>
        </p:spPr>
      </p:pic>
      <p:pic>
        <p:nvPicPr>
          <p:cNvPr id="5" name="Picture 4" descr="Calendar&#10;&#10;Description automatically generated with medium confidence">
            <a:extLst>
              <a:ext uri="{FF2B5EF4-FFF2-40B4-BE49-F238E27FC236}">
                <a16:creationId xmlns:a16="http://schemas.microsoft.com/office/drawing/2014/main" id="{5064795C-FCD8-41F7-84C5-4E497645514F}"/>
              </a:ext>
            </a:extLst>
          </p:cNvPr>
          <p:cNvPicPr>
            <a:picLocks noChangeAspect="1"/>
          </p:cNvPicPr>
          <p:nvPr/>
        </p:nvPicPr>
        <p:blipFill rotWithShape="1">
          <a:blip r:embed="rId5">
            <a:extLst>
              <a:ext uri="{28A0092B-C50C-407E-A947-70E740481C1C}">
                <a14:useLocalDpi xmlns:a14="http://schemas.microsoft.com/office/drawing/2010/main" val="0"/>
              </a:ext>
            </a:extLst>
          </a:blip>
          <a:srcRect t="23415" b="29096"/>
          <a:stretch/>
        </p:blipFill>
        <p:spPr>
          <a:xfrm>
            <a:off x="7039605" y="2208858"/>
            <a:ext cx="3446790" cy="2187013"/>
          </a:xfrm>
          <a:prstGeom prst="rect">
            <a:avLst/>
          </a:prstGeom>
        </p:spPr>
      </p:pic>
    </p:spTree>
    <p:extLst>
      <p:ext uri="{BB962C8B-B14F-4D97-AF65-F5344CB8AC3E}">
        <p14:creationId xmlns:p14="http://schemas.microsoft.com/office/powerpoint/2010/main" val="261520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129758"/>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20839"/>
            <a:ext cx="8951494"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pic>
        <p:nvPicPr>
          <p:cNvPr id="8" name="Picture 7" descr="A picture containing diagram&#10;&#10;Description automatically generated">
            <a:extLst>
              <a:ext uri="{FF2B5EF4-FFF2-40B4-BE49-F238E27FC236}">
                <a16:creationId xmlns:a16="http://schemas.microsoft.com/office/drawing/2014/main" id="{0BA5920D-502E-481E-93A1-200E7D927A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672219" y="129758"/>
            <a:ext cx="1351275" cy="1333274"/>
          </a:xfrm>
          <a:prstGeom prst="rect">
            <a:avLst/>
          </a:prstGeom>
          <a:ln>
            <a:no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641EB214-8EF7-4625-92DC-F79765EA5FBF}"/>
              </a:ext>
            </a:extLst>
          </p:cNvPr>
          <p:cNvSpPr>
            <a:spLocks noGrp="1"/>
          </p:cNvSpPr>
          <p:nvPr>
            <p:ph sz="half" idx="1"/>
          </p:nvPr>
        </p:nvSpPr>
        <p:spPr>
          <a:xfrm>
            <a:off x="838199" y="1825625"/>
            <a:ext cx="10874071" cy="4351338"/>
          </a:xfrm>
        </p:spPr>
        <p:txBody>
          <a:bodyPr/>
          <a:lstStyle/>
          <a:p>
            <a:pPr marL="0" indent="0">
              <a:buNone/>
            </a:pPr>
            <a:endParaRPr lang="en-GB" dirty="0">
              <a:latin typeface="+mj-lt"/>
            </a:endParaRPr>
          </a:p>
          <a:p>
            <a:pPr marL="0" indent="0">
              <a:buNone/>
            </a:pPr>
            <a:r>
              <a:rPr lang="en-GB" dirty="0">
                <a:latin typeface="+mj-lt"/>
              </a:rPr>
              <a:t>N</a:t>
            </a:r>
            <a:r>
              <a:rPr lang="en-GB" sz="2400" dirty="0"/>
              <a:t>ext steps for year #2: </a:t>
            </a:r>
          </a:p>
          <a:p>
            <a:pPr marL="0" indent="0">
              <a:buNone/>
            </a:pPr>
            <a:endParaRPr lang="en-GB" sz="2400" dirty="0"/>
          </a:p>
          <a:p>
            <a:pPr marL="514350" indent="-514350">
              <a:buFont typeface="+mj-lt"/>
              <a:buAutoNum type="arabicPeriod"/>
            </a:pPr>
            <a:r>
              <a:rPr lang="en-GB" sz="2400" dirty="0"/>
              <a:t>Mbarara site to open in April 2022 </a:t>
            </a:r>
          </a:p>
          <a:p>
            <a:pPr marL="514350" indent="-514350">
              <a:buFont typeface="+mj-lt"/>
              <a:buAutoNum type="arabicPeriod"/>
            </a:pPr>
            <a:r>
              <a:rPr lang="en-GB" sz="2400" dirty="0"/>
              <a:t>PK sub-study to commence Q2 2022 </a:t>
            </a:r>
          </a:p>
          <a:p>
            <a:pPr marL="514350" indent="-514350">
              <a:buFont typeface="+mj-lt"/>
              <a:buAutoNum type="arabicPeriod"/>
            </a:pPr>
            <a:r>
              <a:rPr lang="en-GB" sz="2400" dirty="0"/>
              <a:t>Costing sub-studies to commence Q2 2022 </a:t>
            </a:r>
          </a:p>
          <a:p>
            <a:pPr marL="514350" indent="-514350">
              <a:buFont typeface="+mj-lt"/>
              <a:buAutoNum type="arabicPeriod"/>
            </a:pPr>
            <a:r>
              <a:rPr lang="en-GB" sz="2400" dirty="0"/>
              <a:t>AMBITION bio-bank testing (plasma and CSF for CMV)</a:t>
            </a:r>
          </a:p>
        </p:txBody>
      </p:sp>
    </p:spTree>
    <p:extLst>
      <p:ext uri="{BB962C8B-B14F-4D97-AF65-F5344CB8AC3E}">
        <p14:creationId xmlns:p14="http://schemas.microsoft.com/office/powerpoint/2010/main" val="404935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lshtm logo">
            <a:extLst>
              <a:ext uri="{FF2B5EF4-FFF2-40B4-BE49-F238E27FC236}">
                <a16:creationId xmlns:a16="http://schemas.microsoft.com/office/drawing/2014/main" id="{517EEB57-2617-4AE1-8AEA-3D7AF7724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09"/>
          <a:stretch/>
        </p:blipFill>
        <p:spPr bwMode="auto">
          <a:xfrm>
            <a:off x="4204693" y="131788"/>
            <a:ext cx="3153181" cy="1584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ellcome Trust - Wikipedia">
            <a:extLst>
              <a:ext uri="{FF2B5EF4-FFF2-40B4-BE49-F238E27FC236}">
                <a16:creationId xmlns:a16="http://schemas.microsoft.com/office/drawing/2014/main" id="{5926523D-7EF6-4957-B080-1CC96FA37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3" y="85359"/>
            <a:ext cx="1518407" cy="1518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Minnesota, Twin Cities">
            <a:extLst>
              <a:ext uri="{FF2B5EF4-FFF2-40B4-BE49-F238E27FC236}">
                <a16:creationId xmlns:a16="http://schemas.microsoft.com/office/drawing/2014/main" id="{AF8EAD97-223D-430E-B521-92F302A0C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55" y="5390545"/>
            <a:ext cx="2253343" cy="1335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A21D0A-8A5E-41C7-9851-07C831935D58}"/>
              </a:ext>
            </a:extLst>
          </p:cNvPr>
          <p:cNvSpPr txBox="1"/>
          <p:nvPr/>
        </p:nvSpPr>
        <p:spPr>
          <a:xfrm>
            <a:off x="2202709" y="2038192"/>
            <a:ext cx="3652285" cy="2585323"/>
          </a:xfrm>
          <a:prstGeom prst="rect">
            <a:avLst/>
          </a:prstGeom>
          <a:solidFill>
            <a:schemeClr val="bg1"/>
          </a:solidFill>
        </p:spPr>
        <p:txBody>
          <a:bodyPr wrap="square" rtlCol="0">
            <a:spAutoFit/>
          </a:bodyPr>
          <a:lstStyle/>
          <a:p>
            <a:pPr marL="0" indent="0">
              <a:buNone/>
            </a:pPr>
            <a:r>
              <a:rPr lang="en-GB" b="1" u="sng" dirty="0"/>
              <a:t>Huge thanks to so many including:</a:t>
            </a:r>
          </a:p>
          <a:p>
            <a:pPr marL="0" indent="0">
              <a:buNone/>
            </a:pPr>
            <a:r>
              <a:rPr lang="en-GB" b="1" u="sng" dirty="0"/>
              <a:t> </a:t>
            </a:r>
          </a:p>
          <a:p>
            <a:pPr marL="0" indent="0" algn="ctr">
              <a:buNone/>
            </a:pPr>
            <a:r>
              <a:rPr lang="en-GB" b="1" dirty="0" err="1"/>
              <a:t>Wellcome</a:t>
            </a:r>
            <a:r>
              <a:rPr lang="en-GB" b="1" dirty="0"/>
              <a:t> Trust </a:t>
            </a:r>
          </a:p>
          <a:p>
            <a:pPr marL="0" indent="0" algn="ctr">
              <a:buNone/>
            </a:pPr>
            <a:r>
              <a:rPr lang="en-GB" b="1" dirty="0"/>
              <a:t>LSTHM </a:t>
            </a:r>
          </a:p>
          <a:p>
            <a:pPr marL="0" indent="0" algn="ctr">
              <a:buNone/>
            </a:pPr>
            <a:r>
              <a:rPr lang="en-GB" b="1" dirty="0"/>
              <a:t>Our patients and families </a:t>
            </a:r>
          </a:p>
          <a:p>
            <a:pPr marL="0" indent="0" algn="ctr">
              <a:buNone/>
            </a:pPr>
            <a:r>
              <a:rPr lang="en-GB" b="1" dirty="0"/>
              <a:t>IDI clinical meningitis research team </a:t>
            </a:r>
          </a:p>
          <a:p>
            <a:pPr marL="0" indent="0" algn="ctr">
              <a:buNone/>
            </a:pPr>
            <a:endParaRPr lang="en-GB" b="1" u="sng" dirty="0"/>
          </a:p>
          <a:p>
            <a:pPr marL="0" indent="0">
              <a:buNone/>
            </a:pPr>
            <a:endParaRPr lang="en-GB" b="1" u="sng" dirty="0"/>
          </a:p>
          <a:p>
            <a:pPr marL="0" indent="0">
              <a:buNone/>
            </a:pPr>
            <a:endParaRPr lang="en-GB" b="1" u="sng" dirty="0"/>
          </a:p>
        </p:txBody>
      </p:sp>
      <p:pic>
        <p:nvPicPr>
          <p:cNvPr id="9" name="Picture 8" descr="A picture containing diagram&#10;&#10;Description automatically generated">
            <a:extLst>
              <a:ext uri="{FF2B5EF4-FFF2-40B4-BE49-F238E27FC236}">
                <a16:creationId xmlns:a16="http://schemas.microsoft.com/office/drawing/2014/main" id="{6033544D-26E4-4C71-94A7-480125063D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71" t="9910" r="7739" b="11278"/>
          <a:stretch/>
        </p:blipFill>
        <p:spPr bwMode="auto">
          <a:xfrm>
            <a:off x="9858930" y="4540512"/>
            <a:ext cx="2214564" cy="2185062"/>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34201739-5565-41F4-A044-70F5F4973B07}"/>
              </a:ext>
            </a:extLst>
          </p:cNvPr>
          <p:cNvSpPr txBox="1"/>
          <p:nvPr/>
        </p:nvSpPr>
        <p:spPr>
          <a:xfrm>
            <a:off x="6063670" y="2022101"/>
            <a:ext cx="4284714" cy="2031325"/>
          </a:xfrm>
          <a:prstGeom prst="rect">
            <a:avLst/>
          </a:prstGeom>
          <a:solidFill>
            <a:schemeClr val="bg1"/>
          </a:solidFill>
        </p:spPr>
        <p:txBody>
          <a:bodyPr wrap="square" rtlCol="0">
            <a:spAutoFit/>
          </a:bodyPr>
          <a:lstStyle/>
          <a:p>
            <a:pPr algn="ctr"/>
            <a:r>
              <a:rPr lang="en-GB" b="1" u="sng" dirty="0"/>
              <a:t>Supervision</a:t>
            </a:r>
            <a:r>
              <a:rPr lang="en-GB" b="1" dirty="0"/>
              <a:t>: </a:t>
            </a:r>
          </a:p>
          <a:p>
            <a:pPr algn="ctr"/>
            <a:endParaRPr lang="en-GB" dirty="0"/>
          </a:p>
          <a:p>
            <a:pPr algn="ctr"/>
            <a:r>
              <a:rPr lang="en-GB" dirty="0"/>
              <a:t>Professor Joe Jarvis</a:t>
            </a:r>
          </a:p>
          <a:p>
            <a:pPr algn="ctr"/>
            <a:r>
              <a:rPr lang="en-GB" dirty="0"/>
              <a:t>Professor Katherine Fielding</a:t>
            </a:r>
            <a:endParaRPr lang="en-GB" b="1" dirty="0"/>
          </a:p>
          <a:p>
            <a:pPr algn="ctr"/>
            <a:r>
              <a:rPr lang="en-GB" dirty="0"/>
              <a:t>Professor David Moore</a:t>
            </a:r>
          </a:p>
          <a:p>
            <a:pPr marL="0" indent="0">
              <a:buNone/>
            </a:pPr>
            <a:endParaRPr lang="en-GB" b="1" u="sng" dirty="0"/>
          </a:p>
          <a:p>
            <a:pPr marL="0" indent="0">
              <a:buNone/>
            </a:pPr>
            <a:endParaRPr lang="en-GB" b="1" u="sng" dirty="0"/>
          </a:p>
        </p:txBody>
      </p:sp>
      <p:pic>
        <p:nvPicPr>
          <p:cNvPr id="17" name="Picture 16">
            <a:extLst>
              <a:ext uri="{FF2B5EF4-FFF2-40B4-BE49-F238E27FC236}">
                <a16:creationId xmlns:a16="http://schemas.microsoft.com/office/drawing/2014/main" id="{3A7BD39C-8617-4035-A93B-13D696E2011D}"/>
              </a:ext>
            </a:extLst>
          </p:cNvPr>
          <p:cNvPicPr>
            <a:picLocks noChangeAspect="1"/>
          </p:cNvPicPr>
          <p:nvPr/>
        </p:nvPicPr>
        <p:blipFill>
          <a:blip r:embed="rId7"/>
          <a:stretch>
            <a:fillRect/>
          </a:stretch>
        </p:blipFill>
        <p:spPr>
          <a:xfrm>
            <a:off x="3849305" y="4721547"/>
            <a:ext cx="4493390" cy="2004665"/>
          </a:xfrm>
          <a:prstGeom prst="rect">
            <a:avLst/>
          </a:prstGeom>
        </p:spPr>
      </p:pic>
      <p:pic>
        <p:nvPicPr>
          <p:cNvPr id="11" name="Picture 10"/>
          <p:cNvPicPr>
            <a:picLocks noChangeAspect="1"/>
          </p:cNvPicPr>
          <p:nvPr/>
        </p:nvPicPr>
        <p:blipFill>
          <a:blip r:embed="rId8"/>
          <a:stretch>
            <a:fillRect/>
          </a:stretch>
        </p:blipFill>
        <p:spPr>
          <a:xfrm>
            <a:off x="133778" y="2253835"/>
            <a:ext cx="1876157" cy="1981214"/>
          </a:xfrm>
          <a:prstGeom prst="rect">
            <a:avLst/>
          </a:prstGeom>
        </p:spPr>
      </p:pic>
      <p:sp>
        <p:nvSpPr>
          <p:cNvPr id="12" name="TextBox 11">
            <a:extLst>
              <a:ext uri="{FF2B5EF4-FFF2-40B4-BE49-F238E27FC236}">
                <a16:creationId xmlns:a16="http://schemas.microsoft.com/office/drawing/2014/main" id="{4E5AB8A3-2EE2-4CE9-B3C6-9D7949F384A9}"/>
              </a:ext>
            </a:extLst>
          </p:cNvPr>
          <p:cNvSpPr txBox="1"/>
          <p:nvPr/>
        </p:nvSpPr>
        <p:spPr>
          <a:xfrm>
            <a:off x="6096000" y="1960184"/>
            <a:ext cx="4284714" cy="2585323"/>
          </a:xfrm>
          <a:prstGeom prst="rect">
            <a:avLst/>
          </a:prstGeom>
          <a:solidFill>
            <a:schemeClr val="bg1"/>
          </a:solidFill>
        </p:spPr>
        <p:txBody>
          <a:bodyPr wrap="square" rtlCol="0">
            <a:spAutoFit/>
          </a:bodyPr>
          <a:lstStyle/>
          <a:p>
            <a:pPr marL="0" indent="0" algn="ctr">
              <a:buNone/>
            </a:pPr>
            <a:r>
              <a:rPr lang="en-GB" b="1" u="sng" dirty="0"/>
              <a:t>C</a:t>
            </a:r>
            <a:r>
              <a:rPr lang="en-US" b="1" u="sng" dirty="0" err="1"/>
              <a:t>ollaborators</a:t>
            </a:r>
            <a:r>
              <a:rPr lang="en-US" b="1" u="sng" dirty="0"/>
              <a:t>: </a:t>
            </a:r>
          </a:p>
          <a:p>
            <a:pPr marL="0" indent="0">
              <a:buNone/>
            </a:pPr>
            <a:endParaRPr lang="en-US" b="1" u="sng" dirty="0"/>
          </a:p>
          <a:p>
            <a:pPr algn="ctr"/>
            <a:r>
              <a:rPr lang="en-GB" dirty="0"/>
              <a:t>Professor David </a:t>
            </a:r>
            <a:r>
              <a:rPr lang="en-GB" dirty="0" err="1"/>
              <a:t>Meya</a:t>
            </a:r>
            <a:r>
              <a:rPr lang="en-GB" dirty="0"/>
              <a:t> </a:t>
            </a:r>
          </a:p>
          <a:p>
            <a:pPr marL="0" indent="0" algn="ctr">
              <a:buNone/>
            </a:pPr>
            <a:r>
              <a:rPr lang="en-GB" dirty="0"/>
              <a:t>Professor</a:t>
            </a:r>
            <a:r>
              <a:rPr lang="en-US" dirty="0"/>
              <a:t> David Boulware</a:t>
            </a:r>
          </a:p>
          <a:p>
            <a:pPr marL="0" indent="0" algn="ctr">
              <a:buNone/>
            </a:pPr>
            <a:r>
              <a:rPr lang="en-US" dirty="0"/>
              <a:t>Professor Tom Harrison  </a:t>
            </a:r>
          </a:p>
          <a:p>
            <a:pPr marL="0" indent="0" algn="ctr">
              <a:buNone/>
            </a:pPr>
            <a:r>
              <a:rPr lang="en-GB" dirty="0"/>
              <a:t>Dr Fiona </a:t>
            </a:r>
            <a:r>
              <a:rPr lang="en-GB" dirty="0" err="1"/>
              <a:t>Cresswell</a:t>
            </a:r>
            <a:endParaRPr lang="en-GB" dirty="0"/>
          </a:p>
          <a:p>
            <a:pPr marL="0" indent="0" algn="ctr">
              <a:buNone/>
            </a:pPr>
            <a:r>
              <a:rPr lang="en-GB" dirty="0"/>
              <a:t>Dr Catriona </a:t>
            </a:r>
            <a:r>
              <a:rPr lang="en-GB" dirty="0" err="1"/>
              <a:t>Waitt</a:t>
            </a:r>
            <a:r>
              <a:rPr lang="en-GB" dirty="0"/>
              <a:t> </a:t>
            </a:r>
          </a:p>
          <a:p>
            <a:pPr marL="0" indent="0">
              <a:buNone/>
            </a:pPr>
            <a:endParaRPr lang="en-GB" b="1" u="sng" dirty="0"/>
          </a:p>
          <a:p>
            <a:pPr marL="0" indent="0">
              <a:buNone/>
            </a:pPr>
            <a:endParaRPr lang="en-GB" b="1" u="sng" dirty="0"/>
          </a:p>
        </p:txBody>
      </p:sp>
      <p:pic>
        <p:nvPicPr>
          <p:cNvPr id="16" name="Picture 15">
            <a:extLst>
              <a:ext uri="{FF2B5EF4-FFF2-40B4-BE49-F238E27FC236}">
                <a16:creationId xmlns:a16="http://schemas.microsoft.com/office/drawing/2014/main" id="{DDC34751-7544-44DA-A587-9F66970D2888}"/>
              </a:ext>
            </a:extLst>
          </p:cNvPr>
          <p:cNvPicPr>
            <a:picLocks noChangeAspect="1"/>
          </p:cNvPicPr>
          <p:nvPr/>
        </p:nvPicPr>
        <p:blipFill>
          <a:blip r:embed="rId9"/>
          <a:stretch>
            <a:fillRect/>
          </a:stretch>
        </p:blipFill>
        <p:spPr>
          <a:xfrm>
            <a:off x="9809314" y="23987"/>
            <a:ext cx="2365950" cy="2014205"/>
          </a:xfrm>
          <a:prstGeom prst="rect">
            <a:avLst/>
          </a:prstGeom>
        </p:spPr>
      </p:pic>
    </p:spTree>
    <p:extLst>
      <p:ext uri="{BB962C8B-B14F-4D97-AF65-F5344CB8AC3E}">
        <p14:creationId xmlns:p14="http://schemas.microsoft.com/office/powerpoint/2010/main" val="95995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DC34751-7544-44DA-A587-9F66970D2888}"/>
              </a:ext>
            </a:extLst>
          </p:cNvPr>
          <p:cNvPicPr>
            <a:picLocks noChangeAspect="1"/>
          </p:cNvPicPr>
          <p:nvPr/>
        </p:nvPicPr>
        <p:blipFill>
          <a:blip r:embed="rId3"/>
          <a:stretch>
            <a:fillRect/>
          </a:stretch>
        </p:blipFill>
        <p:spPr>
          <a:xfrm>
            <a:off x="9809314" y="23987"/>
            <a:ext cx="2365950" cy="2014205"/>
          </a:xfrm>
          <a:prstGeom prst="rect">
            <a:avLst/>
          </a:prstGeom>
        </p:spPr>
      </p:pic>
      <p:pic>
        <p:nvPicPr>
          <p:cNvPr id="1028" name="Picture 4" descr="Image result for lshtm logo">
            <a:extLst>
              <a:ext uri="{FF2B5EF4-FFF2-40B4-BE49-F238E27FC236}">
                <a16:creationId xmlns:a16="http://schemas.microsoft.com/office/drawing/2014/main" id="{517EEB57-2617-4AE1-8AEA-3D7AF77243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109"/>
          <a:stretch/>
        </p:blipFill>
        <p:spPr bwMode="auto">
          <a:xfrm>
            <a:off x="4204693" y="131788"/>
            <a:ext cx="3153181" cy="1584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ellcome Trust - Wikipedia">
            <a:extLst>
              <a:ext uri="{FF2B5EF4-FFF2-40B4-BE49-F238E27FC236}">
                <a16:creationId xmlns:a16="http://schemas.microsoft.com/office/drawing/2014/main" id="{5926523D-7EF6-4957-B080-1CC96FA37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3" y="85359"/>
            <a:ext cx="1518407" cy="15184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Minnesota, Twin Cities">
            <a:extLst>
              <a:ext uri="{FF2B5EF4-FFF2-40B4-BE49-F238E27FC236}">
                <a16:creationId xmlns:a16="http://schemas.microsoft.com/office/drawing/2014/main" id="{AF8EAD97-223D-430E-B521-92F302A0C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55" y="5390545"/>
            <a:ext cx="2253343" cy="13350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iagram&#10;&#10;Description automatically generated">
            <a:extLst>
              <a:ext uri="{FF2B5EF4-FFF2-40B4-BE49-F238E27FC236}">
                <a16:creationId xmlns:a16="http://schemas.microsoft.com/office/drawing/2014/main" id="{6033544D-26E4-4C71-94A7-480125063D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71" t="9910" r="7739" b="11278"/>
          <a:stretch/>
        </p:blipFill>
        <p:spPr bwMode="auto">
          <a:xfrm>
            <a:off x="9858930" y="4540512"/>
            <a:ext cx="2214564" cy="2185062"/>
          </a:xfrm>
          <a:prstGeom prst="rect">
            <a:avLst/>
          </a:prstGeom>
          <a:ln>
            <a:noFill/>
          </a:ln>
          <a:extLst>
            <a:ext uri="{53640926-AAD7-44D8-BBD7-CCE9431645EC}">
              <a14:shadowObscured xmlns:a14="http://schemas.microsoft.com/office/drawing/2010/main"/>
            </a:ext>
          </a:extLst>
        </p:spPr>
      </p:pic>
      <p:sp>
        <p:nvSpPr>
          <p:cNvPr id="15" name="Title 1">
            <a:extLst>
              <a:ext uri="{FF2B5EF4-FFF2-40B4-BE49-F238E27FC236}">
                <a16:creationId xmlns:a16="http://schemas.microsoft.com/office/drawing/2014/main" id="{276A1FA1-E478-4C94-B425-AB0EF183C8D9}"/>
              </a:ext>
            </a:extLst>
          </p:cNvPr>
          <p:cNvSpPr>
            <a:spLocks noGrp="1"/>
          </p:cNvSpPr>
          <p:nvPr>
            <p:ph type="title"/>
          </p:nvPr>
        </p:nvSpPr>
        <p:spPr>
          <a:xfrm>
            <a:off x="1404555" y="1947302"/>
            <a:ext cx="9382889" cy="3328880"/>
          </a:xfrm>
          <a:solidFill>
            <a:schemeClr val="bg1"/>
          </a:solidFill>
          <a:ln>
            <a:noFill/>
          </a:ln>
        </p:spPr>
        <p:txBody>
          <a:bodyPr>
            <a:normAutofit fontScale="90000"/>
          </a:bodyPr>
          <a:lstStyle/>
          <a:p>
            <a:pPr algn="ctr"/>
            <a:br>
              <a:rPr lang="en-GB" sz="1200" dirty="0"/>
            </a:br>
            <a:br>
              <a:rPr lang="en-GB" sz="2400" dirty="0">
                <a:solidFill>
                  <a:srgbClr val="0070C0"/>
                </a:solidFill>
                <a:latin typeface="+mn-lt"/>
              </a:rPr>
            </a:br>
            <a:r>
              <a:rPr lang="en-GB" sz="2400" dirty="0">
                <a:solidFill>
                  <a:srgbClr val="0070C0"/>
                </a:solidFill>
                <a:latin typeface="+mn-lt"/>
              </a:rPr>
              <a:t>Dr Jayne Ellis </a:t>
            </a:r>
            <a:br>
              <a:rPr lang="en-GB" sz="2400" dirty="0">
                <a:solidFill>
                  <a:srgbClr val="0070C0"/>
                </a:solidFill>
                <a:latin typeface="+mn-lt"/>
              </a:rPr>
            </a:br>
            <a:r>
              <a:rPr lang="en-GB" sz="2400" dirty="0" err="1">
                <a:effectLst/>
                <a:latin typeface="+mn-lt"/>
              </a:rPr>
              <a:t>Wellcome</a:t>
            </a:r>
            <a:r>
              <a:rPr lang="en-GB" sz="2400" dirty="0">
                <a:effectLst/>
                <a:latin typeface="+mn-lt"/>
              </a:rPr>
              <a:t> Global Health Research Clinical PhD Fellow </a:t>
            </a:r>
            <a:br>
              <a:rPr lang="en-GB" sz="2400" dirty="0">
                <a:effectLst/>
                <a:latin typeface="+mn-lt"/>
              </a:rPr>
            </a:br>
            <a:r>
              <a:rPr lang="en-GB" sz="2400" dirty="0">
                <a:effectLst/>
                <a:latin typeface="+mn-lt"/>
              </a:rPr>
              <a:t>Infectious Diseases Institute, Kampala, Uganda, P.O. Box 22418</a:t>
            </a:r>
            <a:br>
              <a:rPr lang="en-GB" sz="2400" dirty="0">
                <a:effectLst/>
                <a:latin typeface="+mn-lt"/>
              </a:rPr>
            </a:br>
            <a:r>
              <a:rPr lang="en-GB" sz="2400" dirty="0">
                <a:effectLst/>
                <a:latin typeface="+mn-lt"/>
              </a:rPr>
              <a:t>WhatsApp +256 701 553 752</a:t>
            </a:r>
            <a:br>
              <a:rPr lang="en-GB" sz="2400" dirty="0">
                <a:solidFill>
                  <a:srgbClr val="0070C0"/>
                </a:solidFill>
                <a:latin typeface="+mn-lt"/>
              </a:rPr>
            </a:br>
            <a:r>
              <a:rPr lang="en-GB" sz="2400" dirty="0">
                <a:solidFill>
                  <a:srgbClr val="0070C0"/>
                </a:solidFill>
                <a:latin typeface="+mn-lt"/>
                <a:hlinkClick r:id="rId8"/>
              </a:rPr>
              <a:t>jayne.ellis1@lshtm.ac.uk</a:t>
            </a:r>
            <a:br>
              <a:rPr lang="en-GB" sz="2600" dirty="0">
                <a:solidFill>
                  <a:srgbClr val="0070C0"/>
                </a:solidFill>
              </a:rPr>
            </a:br>
            <a:br>
              <a:rPr lang="en-GB" sz="4500" dirty="0">
                <a:solidFill>
                  <a:srgbClr val="0070C0"/>
                </a:solidFill>
              </a:rPr>
            </a:br>
            <a:br>
              <a:rPr lang="en-GB" sz="1200" dirty="0">
                <a:latin typeface="Arial" panose="020B0604020202020204" pitchFamily="34" charset="0"/>
                <a:ea typeface="Times New Roman" panose="02020603050405020304" pitchFamily="18" charset="0"/>
                <a:cs typeface="Times New Roman" panose="02020603050405020304" pitchFamily="18" charset="0"/>
              </a:rPr>
            </a:br>
            <a:br>
              <a:rPr lang="en-GB" sz="1200" b="1" dirty="0"/>
            </a:br>
            <a:endParaRPr lang="en-GB" sz="1200" b="1" dirty="0"/>
          </a:p>
        </p:txBody>
      </p:sp>
      <p:pic>
        <p:nvPicPr>
          <p:cNvPr id="11" name="Picture 10"/>
          <p:cNvPicPr>
            <a:picLocks noChangeAspect="1"/>
          </p:cNvPicPr>
          <p:nvPr/>
        </p:nvPicPr>
        <p:blipFill>
          <a:blip r:embed="rId9"/>
          <a:stretch>
            <a:fillRect/>
          </a:stretch>
        </p:blipFill>
        <p:spPr>
          <a:xfrm>
            <a:off x="133778" y="2253835"/>
            <a:ext cx="1876157" cy="1981214"/>
          </a:xfrm>
          <a:prstGeom prst="rect">
            <a:avLst/>
          </a:prstGeom>
        </p:spPr>
      </p:pic>
      <p:pic>
        <p:nvPicPr>
          <p:cNvPr id="17" name="Picture 16">
            <a:extLst>
              <a:ext uri="{FF2B5EF4-FFF2-40B4-BE49-F238E27FC236}">
                <a16:creationId xmlns:a16="http://schemas.microsoft.com/office/drawing/2014/main" id="{3A7BD39C-8617-4035-A93B-13D696E2011D}"/>
              </a:ext>
            </a:extLst>
          </p:cNvPr>
          <p:cNvPicPr>
            <a:picLocks noChangeAspect="1"/>
          </p:cNvPicPr>
          <p:nvPr/>
        </p:nvPicPr>
        <p:blipFill>
          <a:blip r:embed="rId10"/>
          <a:stretch>
            <a:fillRect/>
          </a:stretch>
        </p:blipFill>
        <p:spPr>
          <a:xfrm>
            <a:off x="3849305" y="4721547"/>
            <a:ext cx="4493390" cy="2004665"/>
          </a:xfrm>
          <a:prstGeom prst="rect">
            <a:avLst/>
          </a:prstGeom>
        </p:spPr>
      </p:pic>
    </p:spTree>
    <p:extLst>
      <p:ext uri="{BB962C8B-B14F-4D97-AF65-F5344CB8AC3E}">
        <p14:creationId xmlns:p14="http://schemas.microsoft.com/office/powerpoint/2010/main" val="5927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68506" y="160398"/>
            <a:ext cx="1653420" cy="893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417D36C-0656-46DE-9F25-E27F69501626}"/>
              </a:ext>
            </a:extLst>
          </p:cNvPr>
          <p:cNvSpPr txBox="1"/>
          <p:nvPr/>
        </p:nvSpPr>
        <p:spPr>
          <a:xfrm>
            <a:off x="1821926" y="285194"/>
            <a:ext cx="8951494"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pic>
        <p:nvPicPr>
          <p:cNvPr id="9" name="Picture 8" descr="A picture containing diagram&#10;&#10;Description automatically generated">
            <a:extLst>
              <a:ext uri="{FF2B5EF4-FFF2-40B4-BE49-F238E27FC236}">
                <a16:creationId xmlns:a16="http://schemas.microsoft.com/office/drawing/2014/main" id="{78433FD9-AC28-4D98-B06E-13239246B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894827" y="56047"/>
            <a:ext cx="1199047" cy="1183074"/>
          </a:xfrm>
          <a:prstGeom prst="rect">
            <a:avLst/>
          </a:prstGeom>
          <a:ln>
            <a:no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EC2FB4DC-9C4A-4F92-8038-904F19335C67}"/>
              </a:ext>
            </a:extLst>
          </p:cNvPr>
          <p:cNvSpPr>
            <a:spLocks noGrp="1"/>
          </p:cNvSpPr>
          <p:nvPr>
            <p:ph idx="1"/>
          </p:nvPr>
        </p:nvSpPr>
        <p:spPr/>
        <p:txBody>
          <a:bodyPr>
            <a:normAutofit/>
          </a:bodyPr>
          <a:lstStyle/>
          <a:p>
            <a:pPr marL="0" indent="0">
              <a:buNone/>
            </a:pPr>
            <a:endParaRPr lang="en-GB" sz="2200" dirty="0">
              <a:latin typeface="+mj-lt"/>
            </a:endParaRPr>
          </a:p>
          <a:p>
            <a:pPr marL="0" indent="0">
              <a:buNone/>
            </a:pPr>
            <a:r>
              <a:rPr lang="en-GB" sz="2200" b="1" dirty="0">
                <a:latin typeface="+mj-lt"/>
              </a:rPr>
              <a:t>Overview: </a:t>
            </a:r>
          </a:p>
          <a:p>
            <a:pPr marL="0" indent="0">
              <a:buNone/>
            </a:pPr>
            <a:endParaRPr lang="en-GB" sz="2200" dirty="0">
              <a:latin typeface="+mj-lt"/>
            </a:endParaRPr>
          </a:p>
          <a:p>
            <a:pPr marL="457200" indent="-457200">
              <a:buFont typeface="+mj-lt"/>
              <a:buAutoNum type="arabicPeriod"/>
            </a:pPr>
            <a:r>
              <a:rPr lang="en-GB" sz="2200" dirty="0">
                <a:latin typeface="+mj-lt"/>
              </a:rPr>
              <a:t>The persistent burden of advanced HIV disease </a:t>
            </a:r>
          </a:p>
          <a:p>
            <a:pPr marL="457200" indent="-457200">
              <a:buFont typeface="+mj-lt"/>
              <a:buAutoNum type="arabicPeriod"/>
            </a:pPr>
            <a:r>
              <a:rPr lang="en-GB" sz="2200" dirty="0">
                <a:latin typeface="+mj-lt"/>
              </a:rPr>
              <a:t>The final 25% in cryptococcal meningitis </a:t>
            </a:r>
          </a:p>
          <a:p>
            <a:pPr marL="457200" indent="-457200">
              <a:buFont typeface="+mj-lt"/>
              <a:buAutoNum type="arabicPeriod"/>
            </a:pPr>
            <a:r>
              <a:rPr lang="en-GB" sz="2200" dirty="0">
                <a:latin typeface="+mj-lt"/>
              </a:rPr>
              <a:t>IMPROVE opportunistic infection cohort study </a:t>
            </a:r>
          </a:p>
          <a:p>
            <a:pPr marL="457200" indent="-457200">
              <a:buFont typeface="+mj-lt"/>
              <a:buAutoNum type="arabicPeriod"/>
            </a:pPr>
            <a:r>
              <a:rPr lang="en-GB" sz="2200" dirty="0">
                <a:latin typeface="+mj-lt"/>
              </a:rPr>
              <a:t>IMPROVE TB prevention RCT </a:t>
            </a:r>
          </a:p>
          <a:p>
            <a:pPr marL="457200" indent="-457200">
              <a:buFont typeface="+mj-lt"/>
              <a:buAutoNum type="arabicPeriod"/>
            </a:pPr>
            <a:r>
              <a:rPr lang="en-GB" sz="2200" dirty="0">
                <a:latin typeface="+mj-lt"/>
              </a:rPr>
              <a:t>Future plans </a:t>
            </a:r>
          </a:p>
        </p:txBody>
      </p:sp>
    </p:spTree>
    <p:extLst>
      <p:ext uri="{BB962C8B-B14F-4D97-AF65-F5344CB8AC3E}">
        <p14:creationId xmlns:p14="http://schemas.microsoft.com/office/powerpoint/2010/main" val="369193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06EC6C-E6A1-44AF-A96D-61BBC0ABA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913" y="2879421"/>
            <a:ext cx="3133090" cy="3500910"/>
          </a:xfrm>
          <a:prstGeom prst="rect">
            <a:avLst/>
          </a:prstGeom>
        </p:spPr>
      </p:pic>
      <p:pic>
        <p:nvPicPr>
          <p:cNvPr id="3" name="Picture 4" descr="Image result for lshtm logo">
            <a:extLst>
              <a:ext uri="{FF2B5EF4-FFF2-40B4-BE49-F238E27FC236}">
                <a16:creationId xmlns:a16="http://schemas.microsoft.com/office/drawing/2014/main" id="{9CF04416-B66A-416B-A7FB-4F726C849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65" r="9109"/>
          <a:stretch/>
        </p:blipFill>
        <p:spPr bwMode="auto">
          <a:xfrm>
            <a:off x="168506" y="160398"/>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4FCF2CA-2459-471B-AD25-FAF289247D99}"/>
              </a:ext>
            </a:extLst>
          </p:cNvPr>
          <p:cNvPicPr>
            <a:picLocks noChangeAspect="1"/>
          </p:cNvPicPr>
          <p:nvPr/>
        </p:nvPicPr>
        <p:blipFill>
          <a:blip r:embed="rId5"/>
          <a:stretch>
            <a:fillRect/>
          </a:stretch>
        </p:blipFill>
        <p:spPr>
          <a:xfrm>
            <a:off x="977309" y="2704452"/>
            <a:ext cx="3460011" cy="3780989"/>
          </a:xfrm>
          <a:prstGeom prst="rect">
            <a:avLst/>
          </a:prstGeom>
        </p:spPr>
      </p:pic>
      <p:sp>
        <p:nvSpPr>
          <p:cNvPr id="12" name="TextBox 11">
            <a:extLst>
              <a:ext uri="{FF2B5EF4-FFF2-40B4-BE49-F238E27FC236}">
                <a16:creationId xmlns:a16="http://schemas.microsoft.com/office/drawing/2014/main" id="{260F9FC2-9B08-45AB-B770-EBC616A8BC97}"/>
              </a:ext>
            </a:extLst>
          </p:cNvPr>
          <p:cNvSpPr txBox="1"/>
          <p:nvPr/>
        </p:nvSpPr>
        <p:spPr>
          <a:xfrm>
            <a:off x="275561" y="2088984"/>
            <a:ext cx="4863509" cy="400110"/>
          </a:xfrm>
          <a:prstGeom prst="rect">
            <a:avLst/>
          </a:prstGeom>
          <a:noFill/>
        </p:spPr>
        <p:txBody>
          <a:bodyPr wrap="square">
            <a:spAutoFit/>
          </a:bodyPr>
          <a:lstStyle/>
          <a:p>
            <a:pPr marL="0" indent="0" algn="ctr">
              <a:buNone/>
            </a:pPr>
            <a:r>
              <a:rPr lang="en-GB" sz="2000" b="1" dirty="0">
                <a:solidFill>
                  <a:srgbClr val="002060"/>
                </a:solidFill>
                <a:cs typeface="Arial" panose="020B0604020202020204" pitchFamily="34" charset="0"/>
              </a:rPr>
              <a:t>IDI Clinical meningitis research group</a:t>
            </a:r>
          </a:p>
        </p:txBody>
      </p:sp>
      <p:sp>
        <p:nvSpPr>
          <p:cNvPr id="16" name="TextBox 15">
            <a:extLst>
              <a:ext uri="{FF2B5EF4-FFF2-40B4-BE49-F238E27FC236}">
                <a16:creationId xmlns:a16="http://schemas.microsoft.com/office/drawing/2014/main" id="{E417D36C-0656-46DE-9F25-E27F69501626}"/>
              </a:ext>
            </a:extLst>
          </p:cNvPr>
          <p:cNvSpPr txBox="1"/>
          <p:nvPr/>
        </p:nvSpPr>
        <p:spPr>
          <a:xfrm>
            <a:off x="1821926" y="285194"/>
            <a:ext cx="8951494"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pic>
        <p:nvPicPr>
          <p:cNvPr id="9" name="Picture 8" descr="A picture containing diagram&#10;&#10;Description automatically generated">
            <a:extLst>
              <a:ext uri="{FF2B5EF4-FFF2-40B4-BE49-F238E27FC236}">
                <a16:creationId xmlns:a16="http://schemas.microsoft.com/office/drawing/2014/main" id="{78433FD9-AC28-4D98-B06E-13239246BF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71" t="9910" r="7739" b="11278"/>
          <a:stretch/>
        </p:blipFill>
        <p:spPr bwMode="auto">
          <a:xfrm>
            <a:off x="10894827" y="56047"/>
            <a:ext cx="1199047" cy="1183074"/>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AB50446-5F3D-4313-9EE5-140B319DD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1022" y="3028883"/>
            <a:ext cx="5337825" cy="3456558"/>
          </a:xfrm>
          <a:prstGeom prst="rect">
            <a:avLst/>
          </a:prstGeom>
          <a:ln>
            <a:solidFill>
              <a:schemeClr val="tx1"/>
            </a:solidFill>
          </a:ln>
        </p:spPr>
      </p:pic>
      <p:pic>
        <p:nvPicPr>
          <p:cNvPr id="17" name="Picture 16">
            <a:extLst>
              <a:ext uri="{FF2B5EF4-FFF2-40B4-BE49-F238E27FC236}">
                <a16:creationId xmlns:a16="http://schemas.microsoft.com/office/drawing/2014/main" id="{7CEA20B5-AA0A-41E0-8F78-FCBEA68629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1022" y="3036417"/>
            <a:ext cx="5317767" cy="3456558"/>
          </a:xfrm>
          <a:prstGeom prst="rect">
            <a:avLst/>
          </a:prstGeom>
          <a:ln>
            <a:solidFill>
              <a:schemeClr val="tx1"/>
            </a:solidFill>
          </a:ln>
        </p:spPr>
      </p:pic>
      <p:sp>
        <p:nvSpPr>
          <p:cNvPr id="19" name="TextBox 18">
            <a:extLst>
              <a:ext uri="{FF2B5EF4-FFF2-40B4-BE49-F238E27FC236}">
                <a16:creationId xmlns:a16="http://schemas.microsoft.com/office/drawing/2014/main" id="{EEAD1B09-0596-4A65-962A-C73D1F7B9429}"/>
              </a:ext>
            </a:extLst>
          </p:cNvPr>
          <p:cNvSpPr txBox="1"/>
          <p:nvPr/>
        </p:nvSpPr>
        <p:spPr>
          <a:xfrm>
            <a:off x="6826086" y="2058891"/>
            <a:ext cx="5004391" cy="707886"/>
          </a:xfrm>
          <a:prstGeom prst="rect">
            <a:avLst/>
          </a:prstGeom>
          <a:noFill/>
        </p:spPr>
        <p:txBody>
          <a:bodyPr wrap="square">
            <a:spAutoFit/>
          </a:bodyPr>
          <a:lstStyle/>
          <a:p>
            <a:pPr algn="ctr"/>
            <a:r>
              <a:rPr lang="en-US" sz="2000" b="1" dirty="0">
                <a:solidFill>
                  <a:srgbClr val="002060"/>
                </a:solidFill>
                <a:effectLst/>
                <a:ea typeface="Times New Roman" panose="02020603050405020304" pitchFamily="18" charset="0"/>
              </a:rPr>
              <a:t>The persistent burden of Advanced HIV disease (CD4&lt;200 cells/</a:t>
            </a:r>
            <a:r>
              <a:rPr lang="en-US" sz="2000" b="1" dirty="0" err="1">
                <a:solidFill>
                  <a:srgbClr val="002060"/>
                </a:solidFill>
                <a:effectLst/>
                <a:ea typeface="Times New Roman" panose="02020603050405020304" pitchFamily="18" charset="0"/>
              </a:rPr>
              <a:t>mcL</a:t>
            </a:r>
            <a:r>
              <a:rPr lang="en-US" sz="2000" b="1" dirty="0">
                <a:solidFill>
                  <a:srgbClr val="002060"/>
                </a:solidFill>
                <a:effectLst/>
                <a:ea typeface="Times New Roman" panose="02020603050405020304" pitchFamily="18" charset="0"/>
              </a:rPr>
              <a:t>)</a:t>
            </a:r>
            <a:endParaRPr lang="en-GB" sz="2000" dirty="0">
              <a:solidFill>
                <a:srgbClr val="002060"/>
              </a:solidFill>
            </a:endParaRPr>
          </a:p>
        </p:txBody>
      </p:sp>
      <p:pic>
        <p:nvPicPr>
          <p:cNvPr id="20" name="Content Placeholder 5">
            <a:extLst>
              <a:ext uri="{FF2B5EF4-FFF2-40B4-BE49-F238E27FC236}">
                <a16:creationId xmlns:a16="http://schemas.microsoft.com/office/drawing/2014/main" id="{A903A48D-7C43-49DE-B83E-E63FBCC09CBA}"/>
              </a:ext>
            </a:extLst>
          </p:cNvPr>
          <p:cNvPicPr>
            <a:picLocks noGrp="1" noChangeAspect="1"/>
          </p:cNvPicPr>
          <p:nvPr>
            <p:ph sz="half" idx="1"/>
          </p:nvPr>
        </p:nvPicPr>
        <p:blipFill rotWithShape="1">
          <a:blip r:embed="rId9"/>
          <a:srcRect l="8937" t="3991" b="17917"/>
          <a:stretch/>
        </p:blipFill>
        <p:spPr>
          <a:xfrm>
            <a:off x="6429154" y="2953709"/>
            <a:ext cx="5672216" cy="3606906"/>
          </a:xfrm>
          <a:prstGeom prst="rect">
            <a:avLst/>
          </a:prstGeom>
        </p:spPr>
      </p:pic>
    </p:spTree>
    <p:extLst>
      <p:ext uri="{BB962C8B-B14F-4D97-AF65-F5344CB8AC3E}">
        <p14:creationId xmlns:p14="http://schemas.microsoft.com/office/powerpoint/2010/main" val="18677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0D4D7E5C-0E4E-4BC5-BC7B-7CEC677E8882}"/>
              </a:ext>
            </a:extLst>
          </p:cNvPr>
          <p:cNvSpPr/>
          <p:nvPr/>
        </p:nvSpPr>
        <p:spPr>
          <a:xfrm>
            <a:off x="736503" y="2252885"/>
            <a:ext cx="3795104" cy="110690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ART naive </a:t>
            </a:r>
          </a:p>
        </p:txBody>
      </p:sp>
      <p:sp>
        <p:nvSpPr>
          <p:cNvPr id="8" name="Arrow: Right 7">
            <a:extLst>
              <a:ext uri="{FF2B5EF4-FFF2-40B4-BE49-F238E27FC236}">
                <a16:creationId xmlns:a16="http://schemas.microsoft.com/office/drawing/2014/main" id="{EDBAF70B-FC59-4AEC-BD2C-B84F48FC3B78}"/>
              </a:ext>
            </a:extLst>
          </p:cNvPr>
          <p:cNvSpPr/>
          <p:nvPr/>
        </p:nvSpPr>
        <p:spPr>
          <a:xfrm>
            <a:off x="736503" y="3603229"/>
            <a:ext cx="3795104" cy="110690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ART &lt; ~3 months</a:t>
            </a:r>
          </a:p>
        </p:txBody>
      </p:sp>
      <p:sp>
        <p:nvSpPr>
          <p:cNvPr id="9" name="Arrow: Right 8">
            <a:extLst>
              <a:ext uri="{FF2B5EF4-FFF2-40B4-BE49-F238E27FC236}">
                <a16:creationId xmlns:a16="http://schemas.microsoft.com/office/drawing/2014/main" id="{7F3681DA-44B4-490E-9E29-131D616A8EE8}"/>
              </a:ext>
            </a:extLst>
          </p:cNvPr>
          <p:cNvSpPr/>
          <p:nvPr/>
        </p:nvSpPr>
        <p:spPr>
          <a:xfrm>
            <a:off x="726766" y="4953573"/>
            <a:ext cx="3795104" cy="110690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Failing on ART</a:t>
            </a:r>
          </a:p>
        </p:txBody>
      </p:sp>
      <p:sp>
        <p:nvSpPr>
          <p:cNvPr id="10" name="Rectangle: Rounded Corners 9">
            <a:extLst>
              <a:ext uri="{FF2B5EF4-FFF2-40B4-BE49-F238E27FC236}">
                <a16:creationId xmlns:a16="http://schemas.microsoft.com/office/drawing/2014/main" id="{AF53E032-F7D1-488F-B30E-9F01C7BB889A}"/>
              </a:ext>
            </a:extLst>
          </p:cNvPr>
          <p:cNvSpPr/>
          <p:nvPr/>
        </p:nvSpPr>
        <p:spPr>
          <a:xfrm>
            <a:off x="4578304" y="2210373"/>
            <a:ext cx="1726245" cy="385010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Adult inpatients with advanced HIV disease</a:t>
            </a:r>
          </a:p>
          <a:p>
            <a:pPr algn="ctr"/>
            <a:endParaRPr lang="en-GB" dirty="0">
              <a:ln w="0"/>
              <a:solidFill>
                <a:schemeClr val="tx1"/>
              </a:solidFill>
              <a:effectLst>
                <a:outerShdw blurRad="38100" dist="19050" dir="2700000" algn="tl" rotWithShape="0">
                  <a:schemeClr val="dk1">
                    <a:alpha val="40000"/>
                  </a:schemeClr>
                </a:outerShdw>
              </a:effectLst>
            </a:endParaRPr>
          </a:p>
        </p:txBody>
      </p:sp>
      <p:sp>
        <p:nvSpPr>
          <p:cNvPr id="11" name="Arrow: Right 10">
            <a:extLst>
              <a:ext uri="{FF2B5EF4-FFF2-40B4-BE49-F238E27FC236}">
                <a16:creationId xmlns:a16="http://schemas.microsoft.com/office/drawing/2014/main" id="{2EB99490-5DD4-470E-973E-C13167734BA0}"/>
              </a:ext>
            </a:extLst>
          </p:cNvPr>
          <p:cNvSpPr/>
          <p:nvPr/>
        </p:nvSpPr>
        <p:spPr>
          <a:xfrm>
            <a:off x="6360983" y="2327788"/>
            <a:ext cx="3196962" cy="77002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Cryptococcal</a:t>
            </a:r>
            <a:r>
              <a:rPr lang="en-GB" dirty="0">
                <a:solidFill>
                  <a:schemeClr val="tx1"/>
                </a:solidFill>
              </a:rPr>
              <a:t> meningitis </a:t>
            </a:r>
          </a:p>
        </p:txBody>
      </p:sp>
      <p:sp>
        <p:nvSpPr>
          <p:cNvPr id="14" name="Rectangle: Rounded Corners 13">
            <a:extLst>
              <a:ext uri="{FF2B5EF4-FFF2-40B4-BE49-F238E27FC236}">
                <a16:creationId xmlns:a16="http://schemas.microsoft.com/office/drawing/2014/main" id="{9833BDCE-103D-49B7-86AC-1FB4EDF680E2}"/>
              </a:ext>
            </a:extLst>
          </p:cNvPr>
          <p:cNvSpPr/>
          <p:nvPr/>
        </p:nvSpPr>
        <p:spPr>
          <a:xfrm>
            <a:off x="9614379" y="2210373"/>
            <a:ext cx="1726245" cy="385010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HIV-related deaths</a:t>
            </a:r>
          </a:p>
        </p:txBody>
      </p:sp>
      <p:cxnSp>
        <p:nvCxnSpPr>
          <p:cNvPr id="18" name="Straight Arrow Connector 17">
            <a:extLst>
              <a:ext uri="{FF2B5EF4-FFF2-40B4-BE49-F238E27FC236}">
                <a16:creationId xmlns:a16="http://schemas.microsoft.com/office/drawing/2014/main" id="{6430A295-AEC4-4671-A631-063FC6E25E4B}"/>
              </a:ext>
            </a:extLst>
          </p:cNvPr>
          <p:cNvCxnSpPr/>
          <p:nvPr/>
        </p:nvCxnSpPr>
        <p:spPr>
          <a:xfrm>
            <a:off x="7438953" y="710206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F9F224E8-2C29-47B3-B0CB-5D6487DC1DD1}"/>
              </a:ext>
            </a:extLst>
          </p:cNvPr>
          <p:cNvSpPr/>
          <p:nvPr/>
        </p:nvSpPr>
        <p:spPr>
          <a:xfrm>
            <a:off x="6360983" y="3299060"/>
            <a:ext cx="3196962" cy="77002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Tuberculosis</a:t>
            </a:r>
            <a:r>
              <a:rPr lang="en-GB" dirty="0">
                <a:solidFill>
                  <a:schemeClr val="tx1"/>
                </a:solidFill>
              </a:rPr>
              <a:t> </a:t>
            </a:r>
          </a:p>
        </p:txBody>
      </p:sp>
      <p:sp>
        <p:nvSpPr>
          <p:cNvPr id="20" name="Arrow: Right 19">
            <a:extLst>
              <a:ext uri="{FF2B5EF4-FFF2-40B4-BE49-F238E27FC236}">
                <a16:creationId xmlns:a16="http://schemas.microsoft.com/office/drawing/2014/main" id="{1C4D41EF-1962-4C54-9E03-300D5530D043}"/>
              </a:ext>
            </a:extLst>
          </p:cNvPr>
          <p:cNvSpPr/>
          <p:nvPr/>
        </p:nvSpPr>
        <p:spPr>
          <a:xfrm>
            <a:off x="6360983" y="4270332"/>
            <a:ext cx="3196962" cy="77002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Severe bacterial infections</a:t>
            </a:r>
          </a:p>
        </p:txBody>
      </p:sp>
      <p:sp>
        <p:nvSpPr>
          <p:cNvPr id="21" name="Arrow: Right 20">
            <a:extLst>
              <a:ext uri="{FF2B5EF4-FFF2-40B4-BE49-F238E27FC236}">
                <a16:creationId xmlns:a16="http://schemas.microsoft.com/office/drawing/2014/main" id="{DCFB3E07-DE35-4756-80FA-336FC1237E43}"/>
              </a:ext>
            </a:extLst>
          </p:cNvPr>
          <p:cNvSpPr/>
          <p:nvPr/>
        </p:nvSpPr>
        <p:spPr>
          <a:xfrm>
            <a:off x="6360983" y="5241604"/>
            <a:ext cx="3196962" cy="77002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 CMV</a:t>
            </a:r>
          </a:p>
        </p:txBody>
      </p:sp>
      <p:sp>
        <p:nvSpPr>
          <p:cNvPr id="23" name="Oval 22">
            <a:extLst>
              <a:ext uri="{FF2B5EF4-FFF2-40B4-BE49-F238E27FC236}">
                <a16:creationId xmlns:a16="http://schemas.microsoft.com/office/drawing/2014/main" id="{E30E11D3-0F36-4A92-812A-D100655F3BC2}"/>
              </a:ext>
            </a:extLst>
          </p:cNvPr>
          <p:cNvSpPr/>
          <p:nvPr/>
        </p:nvSpPr>
        <p:spPr>
          <a:xfrm>
            <a:off x="6455803" y="1636295"/>
            <a:ext cx="2935704" cy="47782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Image result for lshtm logo">
            <a:extLst>
              <a:ext uri="{FF2B5EF4-FFF2-40B4-BE49-F238E27FC236}">
                <a16:creationId xmlns:a16="http://schemas.microsoft.com/office/drawing/2014/main" id="{198038B9-D517-4637-B88A-1AED707862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133065" y="174574"/>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diagram&#10;&#10;Description automatically generated">
            <a:extLst>
              <a:ext uri="{FF2B5EF4-FFF2-40B4-BE49-F238E27FC236}">
                <a16:creationId xmlns:a16="http://schemas.microsoft.com/office/drawing/2014/main" id="{C404CDD4-9197-4A12-B406-7651871B9D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63136"/>
            <a:ext cx="1351275" cy="1333274"/>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ED616DEB-4976-47F5-AE0A-DBBE7F19D43A}"/>
              </a:ext>
            </a:extLst>
          </p:cNvPr>
          <p:cNvSpPr txBox="1"/>
          <p:nvPr/>
        </p:nvSpPr>
        <p:spPr>
          <a:xfrm>
            <a:off x="1865129" y="232867"/>
            <a:ext cx="8612372"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spTree>
    <p:extLst>
      <p:ext uri="{BB962C8B-B14F-4D97-AF65-F5344CB8AC3E}">
        <p14:creationId xmlns:p14="http://schemas.microsoft.com/office/powerpoint/2010/main" val="24605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96E9C8-15C0-4BBE-BC72-962D06865F04}"/>
              </a:ext>
            </a:extLst>
          </p:cNvPr>
          <p:cNvSpPr>
            <a:spLocks noGrp="1"/>
          </p:cNvSpPr>
          <p:nvPr>
            <p:ph sz="half" idx="2"/>
          </p:nvPr>
        </p:nvSpPr>
        <p:spPr/>
        <p:txBody>
          <a:bodyPr>
            <a:normAutofit fontScale="92500"/>
          </a:bodyPr>
          <a:lstStyle/>
          <a:p>
            <a:r>
              <a:rPr lang="en-US" sz="2200" dirty="0"/>
              <a:t>Our preliminary data suggests that co-prevalent opportunistic infections (OIs) occur in cryptococcal meningitis and may be associated with increased mortality: </a:t>
            </a:r>
          </a:p>
          <a:p>
            <a:endParaRPr lang="en-US" sz="2200" dirty="0"/>
          </a:p>
          <a:p>
            <a:pPr marL="914400" lvl="1" indent="-457200">
              <a:buFont typeface="+mj-lt"/>
              <a:buAutoNum type="arabicPeriod"/>
            </a:pPr>
            <a:r>
              <a:rPr lang="en-US" sz="2200" dirty="0"/>
              <a:t>Active TB and latent TB infection (LTBI)</a:t>
            </a:r>
          </a:p>
          <a:p>
            <a:pPr marL="914400" lvl="1" indent="-457200">
              <a:buFont typeface="+mj-lt"/>
              <a:buAutoNum type="arabicPeriod"/>
            </a:pPr>
            <a:r>
              <a:rPr lang="en-US" sz="2200" dirty="0"/>
              <a:t>CMV</a:t>
            </a:r>
            <a:endParaRPr lang="en-GB" sz="2200" dirty="0"/>
          </a:p>
          <a:p>
            <a:pPr marL="914400" lvl="1" indent="-457200">
              <a:buFont typeface="+mj-lt"/>
              <a:buAutoNum type="arabicPeriod"/>
            </a:pPr>
            <a:r>
              <a:rPr lang="en-US" sz="2200" dirty="0"/>
              <a:t>Blood stream infections</a:t>
            </a:r>
          </a:p>
          <a:p>
            <a:endParaRPr lang="en-US" sz="2200" dirty="0"/>
          </a:p>
          <a:p>
            <a:pPr algn="ctr"/>
            <a:r>
              <a:rPr lang="en-US" sz="2200" b="1" dirty="0">
                <a:solidFill>
                  <a:srgbClr val="C00000"/>
                </a:solidFill>
              </a:rPr>
              <a:t>Early identification and treatment of OIs may improve patient outcomes, but data to inform design of an OI screening and prevention intervention are limited.</a:t>
            </a:r>
          </a:p>
          <a:p>
            <a:pPr marL="0" indent="0">
              <a:buNone/>
            </a:pPr>
            <a:endParaRPr lang="en-GB" dirty="0"/>
          </a:p>
        </p:txBody>
      </p:sp>
      <p:pic>
        <p:nvPicPr>
          <p:cNvPr id="6" name="Picture 4" descr="Image result for lshtm logo">
            <a:extLst>
              <a:ext uri="{FF2B5EF4-FFF2-40B4-BE49-F238E27FC236}">
                <a16:creationId xmlns:a16="http://schemas.microsoft.com/office/drawing/2014/main" id="{D3235730-FC7F-4DF2-9275-11936C96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98125" y="134616"/>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94E74915-A95E-4D1C-9D20-145C7DA20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34782"/>
            <a:ext cx="1351275" cy="133327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73F444F-DE9F-48DC-9B6E-74BC3236B37D}"/>
              </a:ext>
            </a:extLst>
          </p:cNvPr>
          <p:cNvSpPr txBox="1"/>
          <p:nvPr/>
        </p:nvSpPr>
        <p:spPr>
          <a:xfrm>
            <a:off x="1962151" y="135206"/>
            <a:ext cx="8598195" cy="1384995"/>
          </a:xfrm>
          <a:prstGeom prst="rect">
            <a:avLst/>
          </a:prstGeom>
          <a:noFill/>
        </p:spPr>
        <p:txBody>
          <a:bodyPr wrap="square">
            <a:spAutoFit/>
          </a:bodyPr>
          <a:lstStyle/>
          <a:p>
            <a:pPr algn="ctr"/>
            <a:r>
              <a:rPr lang="en-GB" sz="2800" b="1" dirty="0">
                <a:solidFill>
                  <a:srgbClr val="002060"/>
                </a:solidFill>
                <a:latin typeface="+mn-lt"/>
              </a:rPr>
              <a:t>IMPROVE: </a:t>
            </a:r>
            <a:r>
              <a:rPr lang="en-GB" sz="2800" u="sng" dirty="0">
                <a:solidFill>
                  <a:srgbClr val="0070C0"/>
                </a:solidFill>
              </a:rPr>
              <a:t>I</a:t>
            </a:r>
            <a:r>
              <a:rPr lang="en-GB" sz="2800" dirty="0">
                <a:solidFill>
                  <a:srgbClr val="0070C0"/>
                </a:solidFill>
              </a:rPr>
              <a:t>ntegrated </a:t>
            </a:r>
            <a:r>
              <a:rPr lang="en-GB" sz="2800" u="sng" dirty="0">
                <a:solidFill>
                  <a:srgbClr val="0070C0"/>
                </a:solidFill>
              </a:rPr>
              <a:t>m</a:t>
            </a:r>
            <a:r>
              <a:rPr lang="en-GB" sz="2800" dirty="0">
                <a:solidFill>
                  <a:srgbClr val="0070C0"/>
                </a:solidFill>
              </a:rPr>
              <a:t>anagement cry</a:t>
            </a:r>
            <a:r>
              <a:rPr lang="en-GB" sz="2800" u="sng" dirty="0">
                <a:solidFill>
                  <a:srgbClr val="0070C0"/>
                </a:solidFill>
              </a:rPr>
              <a:t>p</a:t>
            </a:r>
            <a:r>
              <a:rPr lang="en-GB" sz="2800" dirty="0">
                <a:solidFill>
                  <a:srgbClr val="0070C0"/>
                </a:solidFill>
              </a:rPr>
              <a:t>tococcal and oppo</a:t>
            </a:r>
            <a:r>
              <a:rPr lang="en-GB" sz="2800" u="sng" dirty="0">
                <a:solidFill>
                  <a:srgbClr val="0070C0"/>
                </a:solidFill>
              </a:rPr>
              <a:t>r</a:t>
            </a:r>
            <a:r>
              <a:rPr lang="en-GB" sz="2800" dirty="0">
                <a:solidFill>
                  <a:srgbClr val="0070C0"/>
                </a:solidFill>
              </a:rPr>
              <a:t>tunistic infections to improve </a:t>
            </a:r>
            <a:r>
              <a:rPr lang="en-GB" sz="2800" u="sng" dirty="0">
                <a:solidFill>
                  <a:srgbClr val="0070C0"/>
                </a:solidFill>
              </a:rPr>
              <a:t>o</a:t>
            </a:r>
            <a:r>
              <a:rPr lang="en-GB" sz="2800" dirty="0">
                <a:solidFill>
                  <a:srgbClr val="0070C0"/>
                </a:solidFill>
              </a:rPr>
              <a:t>utcomes in advanced HI</a:t>
            </a:r>
            <a:r>
              <a:rPr lang="en-GB" sz="2800" u="sng" dirty="0">
                <a:solidFill>
                  <a:srgbClr val="0070C0"/>
                </a:solidFill>
              </a:rPr>
              <a:t>V</a:t>
            </a:r>
            <a:r>
              <a:rPr lang="en-GB" sz="2800" dirty="0">
                <a:solidFill>
                  <a:srgbClr val="0070C0"/>
                </a:solidFill>
              </a:rPr>
              <a:t> diseas</a:t>
            </a:r>
            <a:r>
              <a:rPr lang="en-GB" sz="2800" u="sng" dirty="0">
                <a:solidFill>
                  <a:srgbClr val="0070C0"/>
                </a:solidFill>
              </a:rPr>
              <a:t>e</a:t>
            </a:r>
            <a:r>
              <a:rPr lang="en-GB" sz="2800" dirty="0">
                <a:solidFill>
                  <a:srgbClr val="0070C0"/>
                </a:solidFill>
              </a:rPr>
              <a:t>.</a:t>
            </a:r>
            <a:endParaRPr lang="en-GB" sz="1200" b="1" dirty="0">
              <a:solidFill>
                <a:schemeClr val="tx2"/>
              </a:solidFill>
            </a:endParaRPr>
          </a:p>
        </p:txBody>
      </p:sp>
      <p:sp>
        <p:nvSpPr>
          <p:cNvPr id="2" name="Content Placeholder 1">
            <a:extLst>
              <a:ext uri="{FF2B5EF4-FFF2-40B4-BE49-F238E27FC236}">
                <a16:creationId xmlns:a16="http://schemas.microsoft.com/office/drawing/2014/main" id="{00583CA5-2750-4DB8-9677-BF6BCE1F99BD}"/>
              </a:ext>
            </a:extLst>
          </p:cNvPr>
          <p:cNvSpPr>
            <a:spLocks noGrp="1"/>
          </p:cNvSpPr>
          <p:nvPr>
            <p:ph sz="half" idx="1"/>
          </p:nvPr>
        </p:nvSpPr>
        <p:spPr>
          <a:xfrm>
            <a:off x="368595" y="1825625"/>
            <a:ext cx="5651205" cy="4351338"/>
          </a:xfrm>
        </p:spPr>
        <p:txBody>
          <a:bodyPr>
            <a:normAutofit fontScale="92500"/>
          </a:bodyPr>
          <a:lstStyle/>
          <a:p>
            <a:pPr marL="285750" indent="-285750"/>
            <a:r>
              <a:rPr lang="en-GB" sz="2200" dirty="0"/>
              <a:t>Cryptococcal meningitis remains the most common cause of HIV-associated meningitis.</a:t>
            </a:r>
          </a:p>
          <a:p>
            <a:pPr marL="285750" indent="-285750"/>
            <a:r>
              <a:rPr lang="en-GB" sz="2200" dirty="0"/>
              <a:t>250,000 incident cases annually.</a:t>
            </a:r>
          </a:p>
          <a:p>
            <a:pPr marL="285750" indent="-285750"/>
            <a:r>
              <a:rPr lang="en-GB" sz="2200" dirty="0">
                <a:ea typeface="Calibri" panose="020F0502020204030204" pitchFamily="34" charset="0"/>
              </a:rPr>
              <a:t>In sub-Saharan Africa, case fatality remains between 24-45%, even in the context of clinical trials. </a:t>
            </a:r>
          </a:p>
          <a:p>
            <a:pPr marL="0" indent="0">
              <a:buNone/>
            </a:pPr>
            <a:endParaRPr lang="en-GB" sz="2200" dirty="0"/>
          </a:p>
        </p:txBody>
      </p:sp>
      <p:pic>
        <p:nvPicPr>
          <p:cNvPr id="9" name="Picture 3">
            <a:extLst>
              <a:ext uri="{FF2B5EF4-FFF2-40B4-BE49-F238E27FC236}">
                <a16:creationId xmlns:a16="http://schemas.microsoft.com/office/drawing/2014/main" id="{3A202CC1-2F6C-4CD7-BEF8-CB80852446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71" t="48108" r="50222" b="21673"/>
          <a:stretch/>
        </p:blipFill>
        <p:spPr bwMode="auto">
          <a:xfrm>
            <a:off x="1072117" y="4001294"/>
            <a:ext cx="4544741" cy="24810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10" descr="Chart, line chart&#10;&#10;Description automatically generated">
            <a:extLst>
              <a:ext uri="{FF2B5EF4-FFF2-40B4-BE49-F238E27FC236}">
                <a16:creationId xmlns:a16="http://schemas.microsoft.com/office/drawing/2014/main" id="{2817D03D-3457-47D3-9041-84D1F0B3D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4895" y="3942685"/>
            <a:ext cx="4199184" cy="2703906"/>
          </a:xfrm>
          <a:prstGeom prst="rect">
            <a:avLst/>
          </a:prstGeom>
        </p:spPr>
      </p:pic>
    </p:spTree>
    <p:extLst>
      <p:ext uri="{BB962C8B-B14F-4D97-AF65-F5344CB8AC3E}">
        <p14:creationId xmlns:p14="http://schemas.microsoft.com/office/powerpoint/2010/main" val="388749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C1FDD7DC-558D-49F9-9D24-42C9CFB02A44}"/>
              </a:ext>
            </a:extLst>
          </p:cNvPr>
          <p:cNvPicPr>
            <a:picLocks noGrp="1" noChangeAspect="1"/>
          </p:cNvPicPr>
          <p:nvPr>
            <p:ph sz="half" idx="2"/>
          </p:nvPr>
        </p:nvPicPr>
        <p:blipFill>
          <a:blip r:embed="rId3"/>
          <a:stretch>
            <a:fillRect/>
          </a:stretch>
        </p:blipFill>
        <p:spPr>
          <a:xfrm>
            <a:off x="7019774" y="1843897"/>
            <a:ext cx="4742891" cy="3939297"/>
          </a:xfrm>
        </p:spPr>
      </p:pic>
      <p:sp>
        <p:nvSpPr>
          <p:cNvPr id="3" name="Content Placeholder 2">
            <a:extLst>
              <a:ext uri="{FF2B5EF4-FFF2-40B4-BE49-F238E27FC236}">
                <a16:creationId xmlns:a16="http://schemas.microsoft.com/office/drawing/2014/main" id="{DA692EB7-FC3A-4782-B0C3-678D517D2B3D}"/>
              </a:ext>
            </a:extLst>
          </p:cNvPr>
          <p:cNvSpPr>
            <a:spLocks noGrp="1"/>
          </p:cNvSpPr>
          <p:nvPr>
            <p:ph sz="half" idx="1"/>
          </p:nvPr>
        </p:nvSpPr>
        <p:spPr>
          <a:xfrm>
            <a:off x="236851" y="1636431"/>
            <a:ext cx="5685845" cy="4676412"/>
          </a:xfrm>
        </p:spPr>
        <p:txBody>
          <a:bodyPr>
            <a:normAutofit fontScale="92500"/>
          </a:bodyPr>
          <a:lstStyle/>
          <a:p>
            <a:pPr marL="0" indent="0" algn="ctr">
              <a:buNone/>
            </a:pPr>
            <a:r>
              <a:rPr lang="en-GB" sz="2200" b="1" dirty="0" err="1"/>
              <a:t>Bacteraemias</a:t>
            </a:r>
            <a:r>
              <a:rPr lang="en-GB" sz="2200" b="1" dirty="0"/>
              <a:t>: </a:t>
            </a:r>
          </a:p>
          <a:p>
            <a:r>
              <a:rPr lang="en-GB" sz="2200" dirty="0">
                <a:ea typeface="Calibri" panose="020F0502020204030204" pitchFamily="34" charset="0"/>
              </a:rPr>
              <a:t>T</a:t>
            </a:r>
            <a:r>
              <a:rPr lang="en-GB" sz="2200" dirty="0">
                <a:effectLst/>
                <a:ea typeface="Calibri" panose="020F0502020204030204" pitchFamily="34" charset="0"/>
              </a:rPr>
              <a:t>wo retrospective analyses of cryptococcal cohorts (COAT and ACTA), co-prevalent </a:t>
            </a:r>
            <a:r>
              <a:rPr lang="en-GB" sz="2200" dirty="0" err="1">
                <a:effectLst/>
                <a:ea typeface="Calibri" panose="020F0502020204030204" pitchFamily="34" charset="0"/>
              </a:rPr>
              <a:t>bacteraemias</a:t>
            </a:r>
            <a:r>
              <a:rPr lang="en-GB" sz="2200" dirty="0">
                <a:effectLst/>
                <a:ea typeface="Calibri" panose="020F0502020204030204" pitchFamily="34" charset="0"/>
              </a:rPr>
              <a:t> diagnosed in 5-15%. </a:t>
            </a:r>
          </a:p>
          <a:p>
            <a:r>
              <a:rPr lang="en-GB" sz="2200" dirty="0">
                <a:ea typeface="Calibri" panose="020F0502020204030204" pitchFamily="34" charset="0"/>
              </a:rPr>
              <a:t>H</a:t>
            </a:r>
            <a:r>
              <a:rPr lang="en-GB" sz="2200" dirty="0">
                <a:effectLst/>
                <a:ea typeface="Calibri" panose="020F0502020204030204" pitchFamily="34" charset="0"/>
              </a:rPr>
              <a:t>igh proportion of multi-drug resistant infections. </a:t>
            </a:r>
          </a:p>
          <a:p>
            <a:r>
              <a:rPr lang="en-GB" sz="2200" dirty="0">
                <a:effectLst/>
                <a:ea typeface="Calibri" panose="020F0502020204030204" pitchFamily="34" charset="0"/>
              </a:rPr>
              <a:t>OR 1.8, 95% CI 0.78–4.0, p = 0.17</a:t>
            </a:r>
          </a:p>
          <a:p>
            <a:pPr marL="0" indent="0">
              <a:buNone/>
            </a:pPr>
            <a:endParaRPr lang="en-GB" sz="2200" dirty="0">
              <a:ea typeface="Calibri" panose="020F0502020204030204" pitchFamily="34" charset="0"/>
            </a:endParaRPr>
          </a:p>
          <a:p>
            <a:pPr marL="0" indent="0" algn="ctr">
              <a:buNone/>
            </a:pPr>
            <a:r>
              <a:rPr lang="en-GB" sz="2200" b="1" dirty="0">
                <a:effectLst/>
                <a:ea typeface="Calibri" panose="020F0502020204030204" pitchFamily="34" charset="0"/>
              </a:rPr>
              <a:t>CMV viraemia: </a:t>
            </a:r>
          </a:p>
          <a:p>
            <a:r>
              <a:rPr lang="en-GB" sz="2200" dirty="0">
                <a:effectLst/>
                <a:ea typeface="Calibri" panose="020F0502020204030204" pitchFamily="34" charset="0"/>
              </a:rPr>
              <a:t>Retrospective COAT trial data clearly demonstrated that CMV viraemia in HIV-associated cryptococcal meningitis is common (52%, 58/111). </a:t>
            </a:r>
          </a:p>
          <a:p>
            <a:r>
              <a:rPr lang="en-GB" sz="2200" dirty="0" err="1">
                <a:effectLst/>
                <a:ea typeface="Calibri" panose="020F0502020204030204" pitchFamily="34" charset="0"/>
              </a:rPr>
              <a:t>aHR</a:t>
            </a:r>
            <a:r>
              <a:rPr lang="en-GB" sz="2200" dirty="0">
                <a:effectLst/>
                <a:ea typeface="Calibri" panose="020F0502020204030204" pitchFamily="34" charset="0"/>
              </a:rPr>
              <a:t>=3.25; 95% CI 1.49-7.10; p 0.003. </a:t>
            </a:r>
          </a:p>
          <a:p>
            <a:r>
              <a:rPr lang="en-GB" sz="2200" dirty="0">
                <a:ea typeface="Calibri" panose="020F0502020204030204" pitchFamily="34" charset="0"/>
              </a:rPr>
              <a:t>Causal mechanism however unclear. </a:t>
            </a:r>
            <a:endParaRPr lang="en-GB" sz="2200" dirty="0">
              <a:effectLst/>
              <a:ea typeface="Calibri" panose="020F0502020204030204" pitchFamily="34" charset="0"/>
            </a:endParaRPr>
          </a:p>
          <a:p>
            <a:pPr marL="0" indent="0">
              <a:buNone/>
            </a:pPr>
            <a:endParaRPr lang="en-GB" sz="2000" b="1" dirty="0">
              <a:latin typeface="Calibri" panose="020F0502020204030204" pitchFamily="34" charset="0"/>
            </a:endParaRPr>
          </a:p>
          <a:p>
            <a:pPr marL="0" indent="0">
              <a:buNone/>
            </a:pPr>
            <a:endParaRPr lang="en-GB" sz="3200" b="1" dirty="0"/>
          </a:p>
        </p:txBody>
      </p:sp>
      <p:sp>
        <p:nvSpPr>
          <p:cNvPr id="8" name="Title 1">
            <a:extLst>
              <a:ext uri="{FF2B5EF4-FFF2-40B4-BE49-F238E27FC236}">
                <a16:creationId xmlns:a16="http://schemas.microsoft.com/office/drawing/2014/main" id="{CD958FCB-46B0-4622-AE45-ECD376D4EF31}"/>
              </a:ext>
            </a:extLst>
          </p:cNvPr>
          <p:cNvSpPr>
            <a:spLocks noGrp="1"/>
          </p:cNvSpPr>
          <p:nvPr>
            <p:ph type="title"/>
          </p:nvPr>
        </p:nvSpPr>
        <p:spPr>
          <a:xfrm>
            <a:off x="761999" y="158016"/>
            <a:ext cx="10515600" cy="1325563"/>
          </a:xfrm>
        </p:spPr>
        <p:txBody>
          <a:bodyPr>
            <a:normAutofit/>
          </a:bodyPr>
          <a:lstStyle/>
          <a:p>
            <a:pPr algn="ctr"/>
            <a:r>
              <a:rPr lang="en-GB" sz="2800" b="1" dirty="0">
                <a:solidFill>
                  <a:srgbClr val="002060"/>
                </a:solidFill>
                <a:latin typeface="+mn-lt"/>
              </a:rPr>
              <a:t>IMPROVE: </a:t>
            </a:r>
            <a:br>
              <a:rPr lang="en-GB" sz="2800" b="1" dirty="0">
                <a:solidFill>
                  <a:srgbClr val="002060"/>
                </a:solidFill>
                <a:latin typeface="+mn-lt"/>
              </a:rPr>
            </a:br>
            <a:r>
              <a:rPr lang="en-GB" sz="2800" dirty="0">
                <a:solidFill>
                  <a:srgbClr val="0070C0"/>
                </a:solidFill>
                <a:latin typeface="+mn-lt"/>
              </a:rPr>
              <a:t>The importance of co-infections?</a:t>
            </a:r>
            <a:endParaRPr lang="en-GB" sz="2800" b="1" dirty="0">
              <a:solidFill>
                <a:schemeClr val="tx2"/>
              </a:solidFill>
              <a:latin typeface="+mn-lt"/>
            </a:endParaRPr>
          </a:p>
        </p:txBody>
      </p:sp>
      <p:pic>
        <p:nvPicPr>
          <p:cNvPr id="9" name="Picture 8">
            <a:extLst>
              <a:ext uri="{FF2B5EF4-FFF2-40B4-BE49-F238E27FC236}">
                <a16:creationId xmlns:a16="http://schemas.microsoft.com/office/drawing/2014/main" id="{90DA62EB-B3E9-4424-B016-4AFA472F92DB}"/>
              </a:ext>
            </a:extLst>
          </p:cNvPr>
          <p:cNvPicPr/>
          <p:nvPr/>
        </p:nvPicPr>
        <p:blipFill>
          <a:blip r:embed="rId4">
            <a:extLst>
              <a:ext uri="{28A0092B-C50C-407E-A947-70E740481C1C}">
                <a14:useLocalDpi xmlns:a14="http://schemas.microsoft.com/office/drawing/2010/main" val="0"/>
              </a:ext>
            </a:extLst>
          </a:blip>
          <a:stretch>
            <a:fillRect/>
          </a:stretch>
        </p:blipFill>
        <p:spPr>
          <a:xfrm>
            <a:off x="6660212" y="1652903"/>
            <a:ext cx="5462016" cy="4427510"/>
          </a:xfrm>
          <a:prstGeom prst="rect">
            <a:avLst/>
          </a:prstGeom>
        </p:spPr>
      </p:pic>
      <p:pic>
        <p:nvPicPr>
          <p:cNvPr id="10" name="Picture 4" descr="Image result for lshtm logo">
            <a:extLst>
              <a:ext uri="{FF2B5EF4-FFF2-40B4-BE49-F238E27FC236}">
                <a16:creationId xmlns:a16="http://schemas.microsoft.com/office/drawing/2014/main" id="{966C05BA-9E47-4C76-B050-C3D16B9761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65" r="9109"/>
          <a:stretch/>
        </p:blipFill>
        <p:spPr bwMode="auto">
          <a:xfrm>
            <a:off x="87691" y="98512"/>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66C8F5C-76BA-4BE0-A033-42542BFCAF13}"/>
              </a:ext>
            </a:extLst>
          </p:cNvPr>
          <p:cNvPicPr>
            <a:picLocks noChangeAspect="1"/>
          </p:cNvPicPr>
          <p:nvPr/>
        </p:nvPicPr>
        <p:blipFill>
          <a:blip r:embed="rId6"/>
          <a:stretch>
            <a:fillRect/>
          </a:stretch>
        </p:blipFill>
        <p:spPr>
          <a:xfrm>
            <a:off x="10973247" y="70158"/>
            <a:ext cx="1040506" cy="1113081"/>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4FFFE769-6B7E-41A0-BF60-4AF67BF3E4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71" t="9910" r="7739" b="11278"/>
          <a:stretch/>
        </p:blipFill>
        <p:spPr bwMode="auto">
          <a:xfrm>
            <a:off x="10770953" y="34782"/>
            <a:ext cx="1351275" cy="1333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9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92EB7-FC3A-4782-B0C3-678D517D2B3D}"/>
              </a:ext>
            </a:extLst>
          </p:cNvPr>
          <p:cNvSpPr>
            <a:spLocks noGrp="1"/>
          </p:cNvSpPr>
          <p:nvPr>
            <p:ph sz="half" idx="1"/>
          </p:nvPr>
        </p:nvSpPr>
        <p:spPr>
          <a:xfrm>
            <a:off x="236851" y="1636431"/>
            <a:ext cx="5685845" cy="4676412"/>
          </a:xfrm>
        </p:spPr>
        <p:txBody>
          <a:bodyPr>
            <a:normAutofit lnSpcReduction="10000"/>
          </a:bodyPr>
          <a:lstStyle/>
          <a:p>
            <a:pPr marL="0" indent="0" algn="ctr">
              <a:buNone/>
            </a:pPr>
            <a:r>
              <a:rPr lang="en-GB" sz="2200" b="1" dirty="0"/>
              <a:t>Tuberculosis</a:t>
            </a:r>
          </a:p>
          <a:p>
            <a:r>
              <a:rPr lang="en-GB" sz="2000" dirty="0">
                <a:effectLst/>
                <a:latin typeface="Calibri" panose="020F0502020204030204" pitchFamily="34" charset="0"/>
                <a:ea typeface="Calibri" panose="020F0502020204030204" pitchFamily="34" charset="0"/>
              </a:rPr>
              <a:t>198 adults diagnosed with HIV-associated cryptococcal meningitis </a:t>
            </a:r>
          </a:p>
          <a:p>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Systematically screening for disseminated TB using: </a:t>
            </a:r>
          </a:p>
          <a:p>
            <a:pPr marL="800100" lvl="1" indent="-342900">
              <a:buAutoNum type="arabicParenBoth"/>
            </a:pPr>
            <a:r>
              <a:rPr lang="en-GB" sz="2000" dirty="0">
                <a:effectLst/>
                <a:latin typeface="Calibri" panose="020F0502020204030204" pitchFamily="34" charset="0"/>
                <a:ea typeface="Calibri" panose="020F0502020204030204" pitchFamily="34" charset="0"/>
              </a:rPr>
              <a:t>Alere LAM </a:t>
            </a:r>
          </a:p>
          <a:p>
            <a:pPr marL="800100" lvl="1" indent="-342900">
              <a:buAutoNum type="arabicParenBoth"/>
            </a:pPr>
            <a:r>
              <a:rPr lang="en-GB" sz="2000" dirty="0">
                <a:effectLst/>
                <a:latin typeface="Calibri" panose="020F0502020204030204" pitchFamily="34" charset="0"/>
                <a:ea typeface="Calibri" panose="020F0502020204030204" pitchFamily="34" charset="0"/>
              </a:rPr>
              <a:t>Urine </a:t>
            </a:r>
            <a:r>
              <a:rPr lang="en-GB" sz="2000" dirty="0" err="1">
                <a:effectLst/>
                <a:latin typeface="Calibri" panose="020F0502020204030204" pitchFamily="34" charset="0"/>
                <a:ea typeface="Calibri" panose="020F0502020204030204" pitchFamily="34" charset="0"/>
              </a:rPr>
              <a:t>Xpert</a:t>
            </a:r>
            <a:r>
              <a:rPr lang="en-GB" sz="2000" dirty="0">
                <a:effectLst/>
                <a:latin typeface="Calibri" panose="020F0502020204030204" pitchFamily="34" charset="0"/>
                <a:ea typeface="Calibri" panose="020F0502020204030204" pitchFamily="34" charset="0"/>
              </a:rPr>
              <a:t> Ultra MTB/RIF assay </a:t>
            </a:r>
          </a:p>
          <a:p>
            <a:endParaRPr lang="en-GB" sz="2000" dirty="0">
              <a:latin typeface="Calibri" panose="020F0502020204030204" pitchFamily="34" charset="0"/>
              <a:ea typeface="Calibri" panose="020F0502020204030204" pitchFamily="34" charset="0"/>
            </a:endParaRPr>
          </a:p>
          <a:p>
            <a:r>
              <a:rPr lang="en-GB" sz="2000" dirty="0">
                <a:latin typeface="Calibri" panose="020F0502020204030204" pitchFamily="34" charset="0"/>
                <a:ea typeface="Calibri" panose="020F0502020204030204" pitchFamily="34" charset="0"/>
              </a:rPr>
              <a:t>22% had evidence of disseminated TB by either test.</a:t>
            </a:r>
            <a:endParaRPr lang="en-GB" sz="2000" dirty="0">
              <a:effectLst/>
              <a:latin typeface="Calibri" panose="020F0502020204030204" pitchFamily="34" charset="0"/>
              <a:ea typeface="Calibri" panose="020F0502020204030204" pitchFamily="34" charset="0"/>
            </a:endParaRPr>
          </a:p>
          <a:p>
            <a:endParaRPr lang="en-GB" sz="2000" dirty="0">
              <a:latin typeface="Calibri" panose="020F0502020204030204" pitchFamily="34" charset="0"/>
            </a:endParaRPr>
          </a:p>
          <a:p>
            <a:r>
              <a:rPr lang="en-GB" sz="2000" dirty="0">
                <a:latin typeface="Calibri" panose="020F0502020204030204" pitchFamily="34" charset="0"/>
              </a:rPr>
              <a:t>Poor concordance between Alere LAM and Ultra. </a:t>
            </a:r>
            <a:endParaRPr lang="en-GB" sz="2000" dirty="0"/>
          </a:p>
          <a:p>
            <a:pPr marL="0" indent="0" algn="ctr">
              <a:buNone/>
            </a:pPr>
            <a:endParaRPr lang="en-GB" sz="2200" dirty="0">
              <a:effectLst/>
              <a:ea typeface="Calibri" panose="020F0502020204030204" pitchFamily="34" charset="0"/>
            </a:endParaRPr>
          </a:p>
          <a:p>
            <a:pPr marL="0" indent="0">
              <a:buNone/>
            </a:pPr>
            <a:endParaRPr lang="en-GB" sz="2000" b="1" dirty="0">
              <a:latin typeface="Calibri" panose="020F0502020204030204" pitchFamily="34" charset="0"/>
            </a:endParaRPr>
          </a:p>
          <a:p>
            <a:pPr marL="0" indent="0">
              <a:buNone/>
            </a:pPr>
            <a:endParaRPr lang="en-GB" sz="3200" b="1" dirty="0"/>
          </a:p>
        </p:txBody>
      </p:sp>
      <p:sp>
        <p:nvSpPr>
          <p:cNvPr id="8" name="Title 1">
            <a:extLst>
              <a:ext uri="{FF2B5EF4-FFF2-40B4-BE49-F238E27FC236}">
                <a16:creationId xmlns:a16="http://schemas.microsoft.com/office/drawing/2014/main" id="{CD958FCB-46B0-4622-AE45-ECD376D4EF31}"/>
              </a:ext>
            </a:extLst>
          </p:cNvPr>
          <p:cNvSpPr>
            <a:spLocks noGrp="1"/>
          </p:cNvSpPr>
          <p:nvPr>
            <p:ph type="title"/>
          </p:nvPr>
        </p:nvSpPr>
        <p:spPr>
          <a:xfrm>
            <a:off x="761999" y="158016"/>
            <a:ext cx="10515600" cy="1325563"/>
          </a:xfrm>
        </p:spPr>
        <p:txBody>
          <a:bodyPr>
            <a:normAutofit/>
          </a:bodyPr>
          <a:lstStyle/>
          <a:p>
            <a:pPr algn="ctr"/>
            <a:r>
              <a:rPr lang="en-GB" sz="2800" b="1" dirty="0">
                <a:solidFill>
                  <a:srgbClr val="002060"/>
                </a:solidFill>
                <a:latin typeface="+mn-lt"/>
              </a:rPr>
              <a:t>IMPROVE: </a:t>
            </a:r>
            <a:br>
              <a:rPr lang="en-GB" sz="2800" b="1" dirty="0">
                <a:solidFill>
                  <a:srgbClr val="002060"/>
                </a:solidFill>
                <a:latin typeface="+mn-lt"/>
              </a:rPr>
            </a:br>
            <a:r>
              <a:rPr lang="en-GB" sz="2800" dirty="0">
                <a:solidFill>
                  <a:srgbClr val="0070C0"/>
                </a:solidFill>
                <a:latin typeface="+mn-lt"/>
              </a:rPr>
              <a:t>The importance of co-infections?</a:t>
            </a:r>
            <a:endParaRPr lang="en-GB" sz="2800" b="1" dirty="0">
              <a:solidFill>
                <a:schemeClr val="tx2"/>
              </a:solidFill>
              <a:latin typeface="+mn-lt"/>
            </a:endParaRPr>
          </a:p>
        </p:txBody>
      </p:sp>
      <p:pic>
        <p:nvPicPr>
          <p:cNvPr id="10" name="Picture 4" descr="Image result for lshtm logo">
            <a:extLst>
              <a:ext uri="{FF2B5EF4-FFF2-40B4-BE49-F238E27FC236}">
                <a16:creationId xmlns:a16="http://schemas.microsoft.com/office/drawing/2014/main" id="{966C05BA-9E47-4C76-B050-C3D16B9761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87691" y="98512"/>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66C8F5C-76BA-4BE0-A033-42542BFCAF13}"/>
              </a:ext>
            </a:extLst>
          </p:cNvPr>
          <p:cNvPicPr>
            <a:picLocks noChangeAspect="1"/>
          </p:cNvPicPr>
          <p:nvPr/>
        </p:nvPicPr>
        <p:blipFill>
          <a:blip r:embed="rId4"/>
          <a:stretch>
            <a:fillRect/>
          </a:stretch>
        </p:blipFill>
        <p:spPr>
          <a:xfrm>
            <a:off x="10973247" y="70158"/>
            <a:ext cx="1040506" cy="1113081"/>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4FFFE769-6B7E-41A0-BF60-4AF67BF3E4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71" t="9910" r="7739" b="11278"/>
          <a:stretch/>
        </p:blipFill>
        <p:spPr bwMode="auto">
          <a:xfrm>
            <a:off x="10770953" y="34782"/>
            <a:ext cx="1351275" cy="1333274"/>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D8057978-01F2-481B-931B-0A6FD22C7FBA}"/>
              </a:ext>
            </a:extLst>
          </p:cNvPr>
          <p:cNvPicPr>
            <a:picLocks noChangeAspect="1"/>
          </p:cNvPicPr>
          <p:nvPr/>
        </p:nvPicPr>
        <p:blipFill rotWithShape="1">
          <a:blip r:embed="rId6"/>
          <a:srcRect l="17131" t="31446" r="34928" b="12558"/>
          <a:stretch/>
        </p:blipFill>
        <p:spPr>
          <a:xfrm>
            <a:off x="6199697" y="1590930"/>
            <a:ext cx="5685845" cy="4427510"/>
          </a:xfrm>
          <a:prstGeom prst="rect">
            <a:avLst/>
          </a:prstGeom>
        </p:spPr>
      </p:pic>
    </p:spTree>
    <p:extLst>
      <p:ext uri="{BB962C8B-B14F-4D97-AF65-F5344CB8AC3E}">
        <p14:creationId xmlns:p14="http://schemas.microsoft.com/office/powerpoint/2010/main" val="429113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lshtm logo">
            <a:extLst>
              <a:ext uri="{FF2B5EF4-FFF2-40B4-BE49-F238E27FC236}">
                <a16:creationId xmlns:a16="http://schemas.microsoft.com/office/drawing/2014/main" id="{D3235730-FC7F-4DF2-9275-11936C96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98125" y="134616"/>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94E74915-A95E-4D1C-9D20-145C7DA20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34782"/>
            <a:ext cx="1351275" cy="133327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73F444F-DE9F-48DC-9B6E-74BC3236B37D}"/>
              </a:ext>
            </a:extLst>
          </p:cNvPr>
          <p:cNvSpPr txBox="1"/>
          <p:nvPr/>
        </p:nvSpPr>
        <p:spPr>
          <a:xfrm>
            <a:off x="1796902" y="345067"/>
            <a:ext cx="8598195" cy="954107"/>
          </a:xfrm>
          <a:prstGeom prst="rect">
            <a:avLst/>
          </a:prstGeom>
          <a:noFill/>
        </p:spPr>
        <p:txBody>
          <a:bodyPr wrap="square">
            <a:spAutoFit/>
          </a:bodyPr>
          <a:lstStyle/>
          <a:p>
            <a:pPr algn="ctr"/>
            <a:r>
              <a:rPr lang="en-GB" sz="2800" b="1" dirty="0">
                <a:solidFill>
                  <a:srgbClr val="002060"/>
                </a:solidFill>
                <a:latin typeface="+mn-lt"/>
              </a:rPr>
              <a:t>IMPROVE part 1: </a:t>
            </a:r>
          </a:p>
          <a:p>
            <a:pPr algn="ctr"/>
            <a:r>
              <a:rPr lang="en-GB" sz="2800" dirty="0">
                <a:solidFill>
                  <a:srgbClr val="0070C0"/>
                </a:solidFill>
              </a:rPr>
              <a:t>Prospective opportunistic infection screening cohort</a:t>
            </a:r>
            <a:endParaRPr lang="en-GB" sz="1200" b="1" dirty="0">
              <a:solidFill>
                <a:schemeClr val="tx2"/>
              </a:solidFill>
            </a:endParaRPr>
          </a:p>
        </p:txBody>
      </p:sp>
      <p:sp>
        <p:nvSpPr>
          <p:cNvPr id="2" name="Content Placeholder 1">
            <a:extLst>
              <a:ext uri="{FF2B5EF4-FFF2-40B4-BE49-F238E27FC236}">
                <a16:creationId xmlns:a16="http://schemas.microsoft.com/office/drawing/2014/main" id="{00583CA5-2750-4DB8-9677-BF6BCE1F99BD}"/>
              </a:ext>
            </a:extLst>
          </p:cNvPr>
          <p:cNvSpPr>
            <a:spLocks noGrp="1"/>
          </p:cNvSpPr>
          <p:nvPr>
            <p:ph sz="half" idx="1"/>
          </p:nvPr>
        </p:nvSpPr>
        <p:spPr>
          <a:xfrm>
            <a:off x="368596" y="1570442"/>
            <a:ext cx="5651205" cy="5152941"/>
          </a:xfrm>
        </p:spPr>
        <p:txBody>
          <a:bodyPr>
            <a:normAutofit/>
          </a:bodyPr>
          <a:lstStyle/>
          <a:p>
            <a:pPr marL="0" indent="0">
              <a:buNone/>
            </a:pPr>
            <a:r>
              <a:rPr lang="en-GB" sz="2200" b="1" dirty="0"/>
              <a:t>Research question: </a:t>
            </a:r>
          </a:p>
          <a:p>
            <a:pPr marL="0" indent="0">
              <a:buNone/>
            </a:pPr>
            <a:r>
              <a:rPr lang="en-GB" sz="2200" dirty="0"/>
              <a:t>What are the co-</a:t>
            </a:r>
            <a:r>
              <a:rPr lang="en-GB" sz="2200" dirty="0" err="1"/>
              <a:t>prevalences</a:t>
            </a:r>
            <a:r>
              <a:rPr lang="en-GB" sz="2200" dirty="0"/>
              <a:t> of </a:t>
            </a:r>
            <a:r>
              <a:rPr lang="en-GB" sz="2200" dirty="0">
                <a:solidFill>
                  <a:srgbClr val="000000"/>
                </a:solidFill>
                <a:effectLst/>
                <a:ea typeface="Calibri" panose="020F0502020204030204" pitchFamily="34" charset="0"/>
              </a:rPr>
              <a:t>key opportunistic infections (TB, </a:t>
            </a:r>
            <a:r>
              <a:rPr lang="en-GB" sz="2200" dirty="0" err="1">
                <a:effectLst/>
                <a:ea typeface="Calibri" panose="020F0502020204030204" pitchFamily="34" charset="0"/>
              </a:rPr>
              <a:t>bacteraemias</a:t>
            </a:r>
            <a:r>
              <a:rPr lang="en-GB" sz="2200" dirty="0">
                <a:effectLst/>
                <a:ea typeface="Calibri" panose="020F0502020204030204" pitchFamily="34" charset="0"/>
              </a:rPr>
              <a:t> and CMV) </a:t>
            </a:r>
            <a:r>
              <a:rPr lang="en-GB" sz="2200" dirty="0">
                <a:solidFill>
                  <a:srgbClr val="000000"/>
                </a:solidFill>
                <a:effectLst/>
                <a:ea typeface="Calibri" panose="020F0502020204030204" pitchFamily="34" charset="0"/>
              </a:rPr>
              <a:t>amongst patients with HIV-associated cryptococcal meningitis. </a:t>
            </a:r>
          </a:p>
          <a:p>
            <a:pPr marL="0" indent="0">
              <a:buNone/>
            </a:pPr>
            <a:endParaRPr lang="en-GB" sz="2200" dirty="0"/>
          </a:p>
          <a:p>
            <a:pPr marL="0" indent="0">
              <a:buNone/>
            </a:pPr>
            <a:r>
              <a:rPr lang="en-GB" sz="2200" b="1" dirty="0"/>
              <a:t>Study population:</a:t>
            </a:r>
          </a:p>
          <a:p>
            <a:pPr marL="0" indent="0">
              <a:buNone/>
            </a:pPr>
            <a:r>
              <a:rPr lang="en-GB" sz="2200" dirty="0"/>
              <a:t>450 Ugandan adults with HIV-associated cryptococcal meningitis</a:t>
            </a:r>
          </a:p>
          <a:p>
            <a:pPr marL="0" indent="0">
              <a:buNone/>
            </a:pPr>
            <a:endParaRPr lang="en-GB" sz="2200" dirty="0"/>
          </a:p>
          <a:p>
            <a:pPr marL="0" indent="0">
              <a:buNone/>
            </a:pPr>
            <a:r>
              <a:rPr lang="en-GB" sz="2200" b="1" dirty="0"/>
              <a:t>Intervention: </a:t>
            </a:r>
          </a:p>
          <a:p>
            <a:pPr marL="0" indent="0">
              <a:buNone/>
            </a:pPr>
            <a:r>
              <a:rPr lang="en-GB" sz="2200" dirty="0"/>
              <a:t>Standard of care + standardized, enhanced OI screening and treatment. </a:t>
            </a:r>
          </a:p>
          <a:p>
            <a:pPr marL="0" indent="0">
              <a:buNone/>
            </a:pPr>
            <a:endParaRPr lang="en-GB" sz="2400" dirty="0">
              <a:solidFill>
                <a:srgbClr val="000000"/>
              </a:solidFill>
              <a:effectLst/>
              <a:ea typeface="Calibri" panose="020F0502020204030204" pitchFamily="34" charset="0"/>
            </a:endParaRPr>
          </a:p>
          <a:p>
            <a:pPr marL="0" indent="0">
              <a:buNone/>
            </a:pPr>
            <a:endParaRPr lang="en-GB" sz="2400" dirty="0"/>
          </a:p>
          <a:p>
            <a:pPr marL="0" indent="0">
              <a:buNone/>
            </a:pPr>
            <a:endParaRPr lang="en-GB" sz="2400" b="1" dirty="0"/>
          </a:p>
          <a:p>
            <a:endParaRPr lang="en-GB" sz="3200" dirty="0"/>
          </a:p>
          <a:p>
            <a:endParaRPr lang="en-GB" sz="2400" dirty="0"/>
          </a:p>
          <a:p>
            <a:pPr marL="0" indent="0">
              <a:buNone/>
            </a:pPr>
            <a:endParaRPr lang="en-GB" sz="2400" dirty="0"/>
          </a:p>
          <a:p>
            <a:pPr marL="0" indent="0">
              <a:buNone/>
            </a:pPr>
            <a:endParaRPr lang="en-GB" sz="2200" dirty="0"/>
          </a:p>
        </p:txBody>
      </p:sp>
      <p:pic>
        <p:nvPicPr>
          <p:cNvPr id="1026" name="Picture 2" descr="Shock! Patient jumps off Kiruddu Hospital building - PML Daily">
            <a:extLst>
              <a:ext uri="{FF2B5EF4-FFF2-40B4-BE49-F238E27FC236}">
                <a16:creationId xmlns:a16="http://schemas.microsoft.com/office/drawing/2014/main" id="{B887973F-976B-4720-9F95-40B487514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260" y="2558791"/>
            <a:ext cx="4378964" cy="29193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CD5DDB3-BFC5-48E8-BF72-56C9774CAF49}"/>
              </a:ext>
            </a:extLst>
          </p:cNvPr>
          <p:cNvPicPr>
            <a:picLocks noChangeAspect="1"/>
          </p:cNvPicPr>
          <p:nvPr/>
        </p:nvPicPr>
        <p:blipFill>
          <a:blip r:embed="rId6"/>
          <a:stretch>
            <a:fillRect/>
          </a:stretch>
        </p:blipFill>
        <p:spPr>
          <a:xfrm>
            <a:off x="6826102" y="2558790"/>
            <a:ext cx="4593266" cy="2919309"/>
          </a:xfrm>
          <a:prstGeom prst="rect">
            <a:avLst/>
          </a:prstGeom>
        </p:spPr>
      </p:pic>
      <p:pic>
        <p:nvPicPr>
          <p:cNvPr id="14" name="Content Placeholder 4">
            <a:extLst>
              <a:ext uri="{FF2B5EF4-FFF2-40B4-BE49-F238E27FC236}">
                <a16:creationId xmlns:a16="http://schemas.microsoft.com/office/drawing/2014/main" id="{4B193C01-24D2-4E10-A755-01CB8C76CF98}"/>
              </a:ext>
            </a:extLst>
          </p:cNvPr>
          <p:cNvPicPr>
            <a:picLocks noChangeAspect="1"/>
          </p:cNvPicPr>
          <p:nvPr/>
        </p:nvPicPr>
        <p:blipFill>
          <a:blip r:embed="rId7"/>
          <a:stretch>
            <a:fillRect/>
          </a:stretch>
        </p:blipFill>
        <p:spPr>
          <a:xfrm>
            <a:off x="6826102" y="1570442"/>
            <a:ext cx="4780122" cy="5154853"/>
          </a:xfrm>
          <a:prstGeom prst="rect">
            <a:avLst/>
          </a:prstGeom>
        </p:spPr>
      </p:pic>
    </p:spTree>
    <p:extLst>
      <p:ext uri="{BB962C8B-B14F-4D97-AF65-F5344CB8AC3E}">
        <p14:creationId xmlns:p14="http://schemas.microsoft.com/office/powerpoint/2010/main" val="6145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lshtm logo">
            <a:extLst>
              <a:ext uri="{FF2B5EF4-FFF2-40B4-BE49-F238E27FC236}">
                <a16:creationId xmlns:a16="http://schemas.microsoft.com/office/drawing/2014/main" id="{D3235730-FC7F-4DF2-9275-11936C96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65" r="9109"/>
          <a:stretch/>
        </p:blipFill>
        <p:spPr bwMode="auto">
          <a:xfrm>
            <a:off x="98125" y="134616"/>
            <a:ext cx="1653420" cy="893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iagram&#10;&#10;Description automatically generated">
            <a:extLst>
              <a:ext uri="{FF2B5EF4-FFF2-40B4-BE49-F238E27FC236}">
                <a16:creationId xmlns:a16="http://schemas.microsoft.com/office/drawing/2014/main" id="{94E74915-A95E-4D1C-9D20-145C7DA20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71" t="9910" r="7739" b="11278"/>
          <a:stretch/>
        </p:blipFill>
        <p:spPr bwMode="auto">
          <a:xfrm>
            <a:off x="10770953" y="34782"/>
            <a:ext cx="1351275" cy="1333274"/>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173F444F-DE9F-48DC-9B6E-74BC3236B37D}"/>
              </a:ext>
            </a:extLst>
          </p:cNvPr>
          <p:cNvSpPr txBox="1"/>
          <p:nvPr/>
        </p:nvSpPr>
        <p:spPr>
          <a:xfrm>
            <a:off x="1796902" y="345067"/>
            <a:ext cx="8598195" cy="954107"/>
          </a:xfrm>
          <a:prstGeom prst="rect">
            <a:avLst/>
          </a:prstGeom>
          <a:noFill/>
        </p:spPr>
        <p:txBody>
          <a:bodyPr wrap="square">
            <a:spAutoFit/>
          </a:bodyPr>
          <a:lstStyle/>
          <a:p>
            <a:pPr algn="ctr"/>
            <a:r>
              <a:rPr lang="en-GB" sz="2800" b="1" dirty="0">
                <a:solidFill>
                  <a:srgbClr val="002060"/>
                </a:solidFill>
                <a:latin typeface="+mn-lt"/>
              </a:rPr>
              <a:t>IMPROVE part 1: </a:t>
            </a:r>
          </a:p>
          <a:p>
            <a:pPr algn="ctr"/>
            <a:r>
              <a:rPr lang="en-GB" sz="2800" dirty="0">
                <a:solidFill>
                  <a:srgbClr val="0070C0"/>
                </a:solidFill>
              </a:rPr>
              <a:t>Prospective opportunistic infection screening cohort</a:t>
            </a:r>
            <a:endParaRPr lang="en-GB" sz="1200" b="1" dirty="0">
              <a:solidFill>
                <a:schemeClr val="tx2"/>
              </a:solidFill>
            </a:endParaRPr>
          </a:p>
        </p:txBody>
      </p:sp>
      <p:sp>
        <p:nvSpPr>
          <p:cNvPr id="2" name="Content Placeholder 1">
            <a:extLst>
              <a:ext uri="{FF2B5EF4-FFF2-40B4-BE49-F238E27FC236}">
                <a16:creationId xmlns:a16="http://schemas.microsoft.com/office/drawing/2014/main" id="{00583CA5-2750-4DB8-9677-BF6BCE1F99BD}"/>
              </a:ext>
            </a:extLst>
          </p:cNvPr>
          <p:cNvSpPr>
            <a:spLocks noGrp="1"/>
          </p:cNvSpPr>
          <p:nvPr>
            <p:ph sz="half" idx="1"/>
          </p:nvPr>
        </p:nvSpPr>
        <p:spPr>
          <a:xfrm>
            <a:off x="6322829" y="1899684"/>
            <a:ext cx="5651205" cy="4584190"/>
          </a:xfrm>
        </p:spPr>
        <p:txBody>
          <a:bodyPr>
            <a:normAutofit fontScale="25000" lnSpcReduction="20000"/>
          </a:bodyPr>
          <a:lstStyle/>
          <a:p>
            <a:pPr marL="0" indent="0">
              <a:lnSpc>
                <a:spcPct val="100000"/>
              </a:lnSpc>
              <a:buNone/>
            </a:pPr>
            <a:r>
              <a:rPr lang="en-GB" sz="8000" b="1" dirty="0">
                <a:solidFill>
                  <a:srgbClr val="000000"/>
                </a:solidFill>
                <a:effectLst/>
                <a:ea typeface="Calibri" panose="020F0502020204030204" pitchFamily="34" charset="0"/>
              </a:rPr>
              <a:t>Progress: </a:t>
            </a:r>
          </a:p>
          <a:p>
            <a:r>
              <a:rPr lang="en-GB" sz="8000" dirty="0"/>
              <a:t>77 recruited </a:t>
            </a:r>
          </a:p>
          <a:p>
            <a:r>
              <a:rPr lang="en-GB" sz="8000" dirty="0">
                <a:solidFill>
                  <a:srgbClr val="000000"/>
                </a:solidFill>
                <a:ea typeface="Calibri" panose="020F0502020204030204" pitchFamily="34" charset="0"/>
              </a:rPr>
              <a:t>Evidence of disseminated TB in 48% (37/77)</a:t>
            </a:r>
          </a:p>
          <a:p>
            <a:r>
              <a:rPr lang="en-GB" sz="8000" dirty="0">
                <a:solidFill>
                  <a:srgbClr val="000000"/>
                </a:solidFill>
                <a:effectLst/>
                <a:ea typeface="Calibri" panose="020F0502020204030204" pitchFamily="34" charset="0"/>
              </a:rPr>
              <a:t>Baseline </a:t>
            </a:r>
            <a:r>
              <a:rPr lang="en-GB" sz="8000" dirty="0" err="1">
                <a:solidFill>
                  <a:srgbClr val="000000"/>
                </a:solidFill>
                <a:ea typeface="Calibri" panose="020F0502020204030204" pitchFamily="34" charset="0"/>
              </a:rPr>
              <a:t>C</a:t>
            </a:r>
            <a:r>
              <a:rPr lang="en-GB" sz="8000" dirty="0" err="1">
                <a:solidFill>
                  <a:srgbClr val="000000"/>
                </a:solidFill>
                <a:effectLst/>
                <a:ea typeface="Calibri" panose="020F0502020204030204" pitchFamily="34" charset="0"/>
              </a:rPr>
              <a:t>ryptococcaemia</a:t>
            </a:r>
            <a:r>
              <a:rPr lang="en-GB" sz="8000" dirty="0">
                <a:solidFill>
                  <a:srgbClr val="000000"/>
                </a:solidFill>
                <a:effectLst/>
                <a:ea typeface="Calibri" panose="020F0502020204030204" pitchFamily="34" charset="0"/>
              </a:rPr>
              <a:t> by blood culture in 27% (20/74)</a:t>
            </a:r>
          </a:p>
          <a:p>
            <a:r>
              <a:rPr lang="en-GB" sz="8000" dirty="0">
                <a:solidFill>
                  <a:srgbClr val="000000"/>
                </a:solidFill>
                <a:effectLst/>
                <a:ea typeface="Calibri" panose="020F0502020204030204" pitchFamily="34" charset="0"/>
              </a:rPr>
              <a:t>3 pathogenic BSI </a:t>
            </a:r>
          </a:p>
          <a:p>
            <a:pPr marL="0" indent="0">
              <a:buNone/>
            </a:pPr>
            <a:endParaRPr lang="en-GB" sz="8000" b="1" dirty="0">
              <a:solidFill>
                <a:srgbClr val="000000"/>
              </a:solidFill>
              <a:effectLst/>
              <a:ea typeface="Calibri" panose="020F0502020204030204" pitchFamily="34" charset="0"/>
            </a:endParaRPr>
          </a:p>
          <a:p>
            <a:pPr marL="0" indent="0">
              <a:lnSpc>
                <a:spcPct val="100000"/>
              </a:lnSpc>
              <a:buNone/>
            </a:pPr>
            <a:r>
              <a:rPr lang="en-GB" sz="8000" b="1" dirty="0">
                <a:solidFill>
                  <a:srgbClr val="000000"/>
                </a:solidFill>
                <a:effectLst/>
                <a:ea typeface="Calibri" panose="020F0502020204030204" pitchFamily="34" charset="0"/>
              </a:rPr>
              <a:t>Outputs: </a:t>
            </a:r>
          </a:p>
          <a:p>
            <a:pPr>
              <a:lnSpc>
                <a:spcPct val="100000"/>
              </a:lnSpc>
            </a:pPr>
            <a:r>
              <a:rPr lang="en-GB" sz="8000" dirty="0">
                <a:effectLst/>
                <a:ea typeface="Calibri" panose="020F0502020204030204" pitchFamily="34" charset="0"/>
              </a:rPr>
              <a:t>Prospectively describe the </a:t>
            </a:r>
            <a:r>
              <a:rPr lang="en-GB" sz="8000" dirty="0">
                <a:solidFill>
                  <a:srgbClr val="000000"/>
                </a:solidFill>
                <a:effectLst/>
                <a:ea typeface="Calibri" panose="020F0502020204030204" pitchFamily="34" charset="0"/>
              </a:rPr>
              <a:t>burden of key co-prevalent OIs. </a:t>
            </a:r>
          </a:p>
          <a:p>
            <a:pPr>
              <a:lnSpc>
                <a:spcPct val="100000"/>
              </a:lnSpc>
            </a:pPr>
            <a:r>
              <a:rPr lang="en-GB" sz="8000" dirty="0">
                <a:solidFill>
                  <a:srgbClr val="000000"/>
                </a:solidFill>
                <a:effectLst/>
                <a:ea typeface="Calibri" panose="020F0502020204030204" pitchFamily="34" charset="0"/>
                <a:cs typeface="Calibri" panose="020F0502020204030204" pitchFamily="34" charset="0"/>
              </a:rPr>
              <a:t>Comparative diagnostic yield analysis, and cost-consequence analysis </a:t>
            </a:r>
            <a:r>
              <a:rPr lang="en-GB" sz="8000" dirty="0">
                <a:solidFill>
                  <a:srgbClr val="000000"/>
                </a:solidFill>
                <a:ea typeface="Calibri" panose="020F0502020204030204" pitchFamily="34" charset="0"/>
                <a:cs typeface="Calibri" panose="020F0502020204030204" pitchFamily="34" charset="0"/>
              </a:rPr>
              <a:t>for TB diagnostics. </a:t>
            </a:r>
          </a:p>
          <a:p>
            <a:pPr>
              <a:lnSpc>
                <a:spcPct val="100000"/>
              </a:lnSpc>
            </a:pPr>
            <a:endParaRPr lang="en-GB" sz="8000" dirty="0">
              <a:solidFill>
                <a:srgbClr val="000000"/>
              </a:solidFill>
              <a:effectLst/>
              <a:ea typeface="Calibri" panose="020F0502020204030204" pitchFamily="34" charset="0"/>
              <a:cs typeface="Calibri" panose="020F0502020204030204" pitchFamily="34" charset="0"/>
            </a:endParaRPr>
          </a:p>
          <a:p>
            <a:pPr marL="0" indent="0" algn="ctr">
              <a:lnSpc>
                <a:spcPct val="100000"/>
              </a:lnSpc>
              <a:buNone/>
            </a:pPr>
            <a:r>
              <a:rPr lang="en-GB" sz="8000" b="1" dirty="0">
                <a:solidFill>
                  <a:srgbClr val="C00000"/>
                </a:solidFill>
                <a:ea typeface="Calibri" panose="020F0502020204030204" pitchFamily="34" charset="0"/>
              </a:rPr>
              <a:t>T</a:t>
            </a:r>
            <a:r>
              <a:rPr lang="en-GB" sz="8000" b="1" dirty="0">
                <a:solidFill>
                  <a:srgbClr val="C00000"/>
                </a:solidFill>
                <a:effectLst/>
                <a:ea typeface="Calibri" panose="020F0502020204030204" pitchFamily="34" charset="0"/>
              </a:rPr>
              <a:t>o </a:t>
            </a:r>
            <a:r>
              <a:rPr lang="en-GB" sz="8000" b="1" dirty="0">
                <a:solidFill>
                  <a:srgbClr val="C00000"/>
                </a:solidFill>
                <a:effectLst/>
                <a:ea typeface="Calibri" panose="020F0502020204030204" pitchFamily="34" charset="0"/>
                <a:cs typeface="Calibri" panose="020F0502020204030204" pitchFamily="34" charset="0"/>
              </a:rPr>
              <a:t>inform design of future OI screening and prevention package</a:t>
            </a:r>
            <a:r>
              <a:rPr lang="en-GB" sz="8000" dirty="0">
                <a:solidFill>
                  <a:srgbClr val="000000"/>
                </a:solidFill>
                <a:effectLst/>
                <a:ea typeface="Calibri" panose="020F0502020204030204" pitchFamily="34" charset="0"/>
                <a:cs typeface="Calibri" panose="020F0502020204030204" pitchFamily="34" charset="0"/>
              </a:rPr>
              <a:t>. </a:t>
            </a:r>
            <a:endParaRPr lang="en-GB" sz="8000" dirty="0">
              <a:solidFill>
                <a:srgbClr val="000000"/>
              </a:solidFill>
              <a:effectLst/>
              <a:ea typeface="Calibri" panose="020F0502020204030204" pitchFamily="34" charset="0"/>
            </a:endParaRPr>
          </a:p>
          <a:p>
            <a:pPr marL="0" indent="0">
              <a:lnSpc>
                <a:spcPct val="100000"/>
              </a:lnSpc>
              <a:buNone/>
            </a:pPr>
            <a:r>
              <a:rPr lang="en-GB" sz="8000" dirty="0">
                <a:solidFill>
                  <a:srgbClr val="000000"/>
                </a:solidFill>
                <a:effectLst/>
                <a:ea typeface="Calibri" panose="020F0502020204030204" pitchFamily="34" charset="0"/>
                <a:cs typeface="Calibri" panose="020F0502020204030204" pitchFamily="34" charset="0"/>
              </a:rPr>
              <a:t> </a:t>
            </a:r>
            <a:endParaRPr lang="en-GB" sz="8000" b="1" dirty="0"/>
          </a:p>
          <a:p>
            <a:endParaRPr lang="en-GB" sz="3200" dirty="0"/>
          </a:p>
          <a:p>
            <a:endParaRPr lang="en-GB" sz="2400" dirty="0"/>
          </a:p>
          <a:p>
            <a:pPr marL="0" indent="0">
              <a:buNone/>
            </a:pPr>
            <a:endParaRPr lang="en-GB" sz="2400" dirty="0"/>
          </a:p>
          <a:p>
            <a:pPr marL="0" indent="0">
              <a:buNone/>
            </a:pPr>
            <a:endParaRPr lang="en-GB" sz="2200" dirty="0"/>
          </a:p>
        </p:txBody>
      </p:sp>
      <p:pic>
        <p:nvPicPr>
          <p:cNvPr id="5" name="Picture 4">
            <a:extLst>
              <a:ext uri="{FF2B5EF4-FFF2-40B4-BE49-F238E27FC236}">
                <a16:creationId xmlns:a16="http://schemas.microsoft.com/office/drawing/2014/main" id="{AAAC1542-3F0F-458A-AAA8-EF109E35F332}"/>
              </a:ext>
            </a:extLst>
          </p:cNvPr>
          <p:cNvPicPr>
            <a:picLocks noChangeAspect="1"/>
          </p:cNvPicPr>
          <p:nvPr/>
        </p:nvPicPr>
        <p:blipFill>
          <a:blip r:embed="rId5"/>
          <a:stretch>
            <a:fillRect/>
          </a:stretch>
        </p:blipFill>
        <p:spPr>
          <a:xfrm>
            <a:off x="418215" y="2688645"/>
            <a:ext cx="5206435" cy="3694496"/>
          </a:xfrm>
          <a:prstGeom prst="rect">
            <a:avLst/>
          </a:prstGeom>
        </p:spPr>
      </p:pic>
      <p:sp>
        <p:nvSpPr>
          <p:cNvPr id="3" name="TextBox 2">
            <a:extLst>
              <a:ext uri="{FF2B5EF4-FFF2-40B4-BE49-F238E27FC236}">
                <a16:creationId xmlns:a16="http://schemas.microsoft.com/office/drawing/2014/main" id="{EEA39EC4-EBC4-48E4-BAD1-D5C4EAADB156}"/>
              </a:ext>
            </a:extLst>
          </p:cNvPr>
          <p:cNvSpPr txBox="1"/>
          <p:nvPr/>
        </p:nvSpPr>
        <p:spPr>
          <a:xfrm>
            <a:off x="418215" y="1899684"/>
            <a:ext cx="5107199" cy="646331"/>
          </a:xfrm>
          <a:prstGeom prst="rect">
            <a:avLst/>
          </a:prstGeom>
          <a:noFill/>
        </p:spPr>
        <p:txBody>
          <a:bodyPr wrap="square" rtlCol="0">
            <a:spAutoFit/>
          </a:bodyPr>
          <a:lstStyle/>
          <a:p>
            <a:pPr algn="ctr"/>
            <a:r>
              <a:rPr lang="en-GB" sz="1800" b="1" dirty="0">
                <a:solidFill>
                  <a:srgbClr val="002060"/>
                </a:solidFill>
              </a:rPr>
              <a:t>The standardized, enhanced OI screening and treatment package: </a:t>
            </a:r>
            <a:endParaRPr lang="en-GB" b="1" dirty="0">
              <a:solidFill>
                <a:srgbClr val="002060"/>
              </a:solidFill>
            </a:endParaRPr>
          </a:p>
        </p:txBody>
      </p:sp>
    </p:spTree>
    <p:extLst>
      <p:ext uri="{BB962C8B-B14F-4D97-AF65-F5344CB8AC3E}">
        <p14:creationId xmlns:p14="http://schemas.microsoft.com/office/powerpoint/2010/main" val="247559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4738</TotalTime>
  <Words>2576</Words>
  <Application>Microsoft Office PowerPoint</Application>
  <PresentationFormat>Widescreen</PresentationFormat>
  <Paragraphs>335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   Integrated management cryptococcal and opportunistic infections to improve outcomes in advanced HIV disease.  (IMPROVE study)   </vt:lpstr>
      <vt:lpstr>PowerPoint Presentation</vt:lpstr>
      <vt:lpstr>PowerPoint Presentation</vt:lpstr>
      <vt:lpstr>PowerPoint Presentation</vt:lpstr>
      <vt:lpstr>PowerPoint Presentation</vt:lpstr>
      <vt:lpstr>IMPROVE:  The importance of co-infections?</vt:lpstr>
      <vt:lpstr>IMPROVE:  The importance of co-infections?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Jayne Ellis  Wellcome Global Health Research Clinical PhD Fellow  Infectious Diseases Institute, Kampala, Uganda, P.O. Box 22418 WhatsApp +256 701 553 752 jayne.ellis1@lshtm.ac.uk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cryptococcal and opportunistic infections to improve outcomes in advanced HIV disease.  (IMPROVE study)</dc:title>
  <dc:creator>Jayne Ellis</dc:creator>
  <cp:lastModifiedBy>Jayne Ellis</cp:lastModifiedBy>
  <cp:revision>2</cp:revision>
  <dcterms:created xsi:type="dcterms:W3CDTF">2021-09-10T07:40:07Z</dcterms:created>
  <dcterms:modified xsi:type="dcterms:W3CDTF">2022-03-14T13:51:46Z</dcterms:modified>
</cp:coreProperties>
</file>