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2" r:id="rId1"/>
    <p:sldMasterId id="2147483683" r:id="rId2"/>
  </p:sldMasterIdLst>
  <p:notesMasterIdLst>
    <p:notesMasterId r:id="rId13"/>
  </p:notesMasterIdLst>
  <p:handoutMasterIdLst>
    <p:handoutMasterId r:id="rId14"/>
  </p:handoutMasterIdLst>
  <p:sldIdLst>
    <p:sldId id="317" r:id="rId3"/>
    <p:sldId id="640" r:id="rId4"/>
    <p:sldId id="600" r:id="rId5"/>
    <p:sldId id="664" r:id="rId6"/>
    <p:sldId id="586" r:id="rId7"/>
    <p:sldId id="638" r:id="rId8"/>
    <p:sldId id="644" r:id="rId9"/>
    <p:sldId id="665" r:id="rId10"/>
    <p:sldId id="626" r:id="rId11"/>
    <p:sldId id="649" r:id="rId12"/>
  </p:sldIdLst>
  <p:sldSz cx="9144000" cy="6858000" type="screen4x3"/>
  <p:notesSz cx="6807200" cy="99393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Nelson2" initials="" lastIdx="3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33"/>
    <a:srgbClr val="009999"/>
    <a:srgbClr val="CC00CC"/>
    <a:srgbClr val="0000CC"/>
    <a:srgbClr val="00CC99"/>
    <a:srgbClr val="006666"/>
    <a:srgbClr val="99FFCC"/>
    <a:srgbClr val="00B0F0"/>
    <a:srgbClr val="6666FF"/>
    <a:srgbClr val="FF7E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vertBarState="minimized" horzBarState="maximized">
    <p:restoredLeft sz="6596" autoAdjust="0"/>
    <p:restoredTop sz="94695" autoAdjust="0"/>
  </p:normalViewPr>
  <p:slideViewPr>
    <p:cSldViewPr>
      <p:cViewPr varScale="1">
        <p:scale>
          <a:sx n="101" d="100"/>
          <a:sy n="101" d="100"/>
        </p:scale>
        <p:origin x="2040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259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50317" cy="497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24" tIns="46012" rIns="92024" bIns="46012" numCol="1" anchor="t" anchorCtr="0" compatLnSpc="1">
            <a:prstTxWarp prst="textNoShape">
              <a:avLst/>
            </a:prstTxWarp>
          </a:bodyPr>
          <a:lstStyle>
            <a:lvl1pPr algn="l" defTabSz="920266" eaLnBrk="0" hangingPunct="0">
              <a:defRPr sz="1200">
                <a:latin typeface="Times New Roman" pitchFamily="-1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6884" y="0"/>
            <a:ext cx="2950316" cy="497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24" tIns="46012" rIns="92024" bIns="46012" numCol="1" anchor="t" anchorCtr="0" compatLnSpc="1">
            <a:prstTxWarp prst="textNoShape">
              <a:avLst/>
            </a:prstTxWarp>
          </a:bodyPr>
          <a:lstStyle>
            <a:lvl1pPr algn="r" defTabSz="920266" eaLnBrk="0" hangingPunct="0">
              <a:defRPr sz="1200">
                <a:latin typeface="Times New Roman" pitchFamily="-1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1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42054"/>
            <a:ext cx="2950317" cy="497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24" tIns="46012" rIns="92024" bIns="46012" numCol="1" anchor="b" anchorCtr="0" compatLnSpc="1">
            <a:prstTxWarp prst="textNoShape">
              <a:avLst/>
            </a:prstTxWarp>
          </a:bodyPr>
          <a:lstStyle>
            <a:lvl1pPr algn="l" defTabSz="920266" eaLnBrk="0" hangingPunct="0">
              <a:defRPr sz="1200">
                <a:latin typeface="Times New Roman" pitchFamily="-1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1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6884" y="9442054"/>
            <a:ext cx="2950316" cy="497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24" tIns="46012" rIns="92024" bIns="46012" numCol="1" anchor="b" anchorCtr="0" compatLnSpc="1">
            <a:prstTxWarp prst="textNoShape">
              <a:avLst/>
            </a:prstTxWarp>
          </a:bodyPr>
          <a:lstStyle>
            <a:lvl1pPr algn="r" defTabSz="920266" eaLnBrk="0" hangingPunct="0">
              <a:defRPr sz="1200">
                <a:latin typeface="Times New Roman" pitchFamily="-1" charset="0"/>
                <a:cs typeface="+mn-cs"/>
              </a:defRPr>
            </a:lvl1pPr>
          </a:lstStyle>
          <a:p>
            <a:pPr>
              <a:defRPr/>
            </a:pPr>
            <a:fld id="{471D566B-E785-4555-BD32-804CFC1BBA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6714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50317" cy="497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24" tIns="46012" rIns="92024" bIns="46012" numCol="1" anchor="t" anchorCtr="0" compatLnSpc="1">
            <a:prstTxWarp prst="textNoShape">
              <a:avLst/>
            </a:prstTxWarp>
          </a:bodyPr>
          <a:lstStyle>
            <a:lvl1pPr algn="l" defTabSz="920266" eaLnBrk="0" hangingPunct="0">
              <a:defRPr sz="1200">
                <a:latin typeface="Times New Roman" pitchFamily="-1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6884" y="0"/>
            <a:ext cx="2950316" cy="497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24" tIns="46012" rIns="92024" bIns="46012" numCol="1" anchor="t" anchorCtr="0" compatLnSpc="1">
            <a:prstTxWarp prst="textNoShape">
              <a:avLst/>
            </a:prstTxWarp>
          </a:bodyPr>
          <a:lstStyle>
            <a:lvl1pPr algn="r" defTabSz="920266" eaLnBrk="0" hangingPunct="0">
              <a:defRPr sz="1200">
                <a:latin typeface="Times New Roman" pitchFamily="-1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0" y="744538"/>
            <a:ext cx="4967288" cy="37258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9748" y="4721821"/>
            <a:ext cx="4987705" cy="4472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24" tIns="46012" rIns="92024" bIns="460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42054"/>
            <a:ext cx="2950317" cy="497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24" tIns="46012" rIns="92024" bIns="46012" numCol="1" anchor="b" anchorCtr="0" compatLnSpc="1">
            <a:prstTxWarp prst="textNoShape">
              <a:avLst/>
            </a:prstTxWarp>
          </a:bodyPr>
          <a:lstStyle>
            <a:lvl1pPr algn="l" defTabSz="920266" eaLnBrk="0" hangingPunct="0">
              <a:defRPr sz="1200">
                <a:latin typeface="Times New Roman" pitchFamily="-1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6884" y="9442054"/>
            <a:ext cx="2950316" cy="497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24" tIns="46012" rIns="92024" bIns="46012" numCol="1" anchor="b" anchorCtr="0" compatLnSpc="1">
            <a:prstTxWarp prst="textNoShape">
              <a:avLst/>
            </a:prstTxWarp>
          </a:bodyPr>
          <a:lstStyle>
            <a:lvl1pPr algn="r" defTabSz="920266" eaLnBrk="0" hangingPunct="0">
              <a:defRPr sz="1200">
                <a:latin typeface="Times New Roman" pitchFamily="-1" charset="0"/>
                <a:cs typeface="+mn-cs"/>
              </a:defRPr>
            </a:lvl1pPr>
          </a:lstStyle>
          <a:p>
            <a:pPr>
              <a:defRPr/>
            </a:pPr>
            <a:fld id="{71475FBA-ABA1-4008-9655-4A0416C058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6033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" charset="0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68000" y="3429000"/>
            <a:ext cx="7772400" cy="684600"/>
          </a:xfrm>
          <a:prstGeom prst="rect">
            <a:avLst/>
          </a:prstGeom>
        </p:spPr>
        <p:txBody>
          <a:bodyPr vert="horz"/>
          <a:lstStyle>
            <a:lvl1pPr algn="l">
              <a:defRPr sz="320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68000" y="44190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2000">
                <a:latin typeface="Arial"/>
                <a:cs typeface="Arial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DB554-BB87-4073-A93E-17D363FC350E}" type="datetimeFigureOut">
              <a:rPr lang="en-GB" smtClean="0"/>
              <a:t>15/03/2022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00DF1-657A-49C0-84A1-8646E5DCE5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077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DB554-BB87-4073-A93E-17D363FC350E}" type="datetimeFigureOut">
              <a:rPr lang="en-GB" smtClean="0"/>
              <a:t>15/03/2022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00DF1-657A-49C0-84A1-8646E5DCE5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02570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DB554-BB87-4073-A93E-17D363FC350E}" type="datetimeFigureOut">
              <a:rPr lang="en-GB" smtClean="0"/>
              <a:t>15/03/2022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00DF1-657A-49C0-84A1-8646E5DCE5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6286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DB554-BB87-4073-A93E-17D363FC350E}" type="datetimeFigureOut">
              <a:rPr lang="en-GB" smtClean="0"/>
              <a:t>15/03/2022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00DF1-657A-49C0-84A1-8646E5DCE5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39388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7886700" cy="1325563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DB554-BB87-4073-A93E-17D363FC350E}" type="datetimeFigureOut">
              <a:rPr lang="en-GB" smtClean="0"/>
              <a:t>15/03/2022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00DF1-657A-49C0-84A1-8646E5DCE597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 bwMode="auto">
          <a:xfrm>
            <a:off x="468313" y="1131424"/>
            <a:ext cx="8153400" cy="0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38422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DB554-BB87-4073-A93E-17D363FC350E}" type="datetimeFigureOut">
              <a:rPr lang="en-GB" smtClean="0"/>
              <a:t>15/03/2022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00DF1-657A-49C0-84A1-8646E5DCE5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04816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DB554-BB87-4073-A93E-17D363FC350E}" type="datetimeFigureOut">
              <a:rPr lang="en-GB" smtClean="0"/>
              <a:t>15/03/2022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00DF1-657A-49C0-84A1-8646E5DCE5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26817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DB554-BB87-4073-A93E-17D363FC350E}" type="datetimeFigureOut">
              <a:rPr lang="en-GB" smtClean="0"/>
              <a:t>15/03/2022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00DF1-657A-49C0-84A1-8646E5DCE5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5992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DB554-BB87-4073-A93E-17D363FC350E}" type="datetimeFigureOut">
              <a:rPr lang="en-GB" smtClean="0"/>
              <a:t>15/03/2022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00DF1-657A-49C0-84A1-8646E5DCE5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19376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DB554-BB87-4073-A93E-17D363FC350E}" type="datetimeFigureOut">
              <a:rPr lang="en-GB" smtClean="0"/>
              <a:t>15/03/2022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00DF1-657A-49C0-84A1-8646E5DCE5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92776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DB554-BB87-4073-A93E-17D363FC350E}" type="datetimeFigureOut">
              <a:rPr lang="en-GB" smtClean="0"/>
              <a:t>15/03/2022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00DF1-657A-49C0-84A1-8646E5DCE5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32764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9" descr="Gambia PPT slide - image bar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90488" y="1457325"/>
            <a:ext cx="8982075" cy="151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 userDrawn="1"/>
        </p:nvSpPr>
        <p:spPr>
          <a:xfrm>
            <a:off x="468313" y="6475413"/>
            <a:ext cx="5322887" cy="230187"/>
          </a:xfrm>
          <a:prstGeom prst="rect">
            <a:avLst/>
          </a:prstGeom>
          <a:noFill/>
        </p:spPr>
        <p:txBody>
          <a:bodyPr lIns="0" rIns="0">
            <a:spAutoFit/>
          </a:bodyPr>
          <a:lstStyle/>
          <a:p>
            <a:pPr eaLnBrk="0" hangingPunct="0">
              <a:defRPr/>
            </a:pPr>
            <a:r>
              <a:rPr lang="en-US" sz="900" dirty="0">
                <a:solidFill>
                  <a:srgbClr val="8A7967"/>
                </a:solidFill>
                <a:latin typeface="Arial"/>
                <a:cs typeface="Arial"/>
              </a:rPr>
              <a:t>MRC Unit The Gambia at the London School of Hygiene &amp; Tropical Medicine</a:t>
            </a:r>
          </a:p>
        </p:txBody>
      </p:sp>
      <p:pic>
        <p:nvPicPr>
          <p:cNvPr id="5124" name="Picture 12" descr="MRC_IEU_Bristol.png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-36513" y="0"/>
            <a:ext cx="3897313" cy="154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FDB554-BB87-4073-A93E-17D363FC350E}" type="datetimeFigureOut">
              <a:rPr lang="en-GB" smtClean="0"/>
              <a:t>15/03/2022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600DF1-657A-49C0-84A1-8646E5DCE5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3775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6666FF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00066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6666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>
            <a:lumMod val="50000"/>
          </a:schemeClr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8.jpg"/><Relationship Id="rId3" Type="http://schemas.openxmlformats.org/officeDocument/2006/relationships/image" Target="../media/image11.jp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11" Type="http://schemas.openxmlformats.org/officeDocument/2006/relationships/image" Target="../media/image17.png"/><Relationship Id="rId5" Type="http://schemas.openxmlformats.org/officeDocument/2006/relationships/image" Target="../media/image5.png"/><Relationship Id="rId15" Type="http://schemas.openxmlformats.org/officeDocument/2006/relationships/image" Target="../media/image20.jpg"/><Relationship Id="rId10" Type="http://schemas.openxmlformats.org/officeDocument/2006/relationships/image" Target="../media/image16.jpg"/><Relationship Id="rId4" Type="http://schemas.openxmlformats.org/officeDocument/2006/relationships/image" Target="../media/image12.jpg"/><Relationship Id="rId9" Type="http://schemas.openxmlformats.org/officeDocument/2006/relationships/image" Target="../media/image15.jpg"/><Relationship Id="rId1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17" Type="http://schemas.openxmlformats.org/officeDocument/2006/relationships/tags" Target="../tags/tag117.xml"/><Relationship Id="rId21" Type="http://schemas.openxmlformats.org/officeDocument/2006/relationships/tags" Target="../tags/tag21.xml"/><Relationship Id="rId42" Type="http://schemas.openxmlformats.org/officeDocument/2006/relationships/tags" Target="../tags/tag42.xml"/><Relationship Id="rId47" Type="http://schemas.openxmlformats.org/officeDocument/2006/relationships/tags" Target="../tags/tag47.xml"/><Relationship Id="rId63" Type="http://schemas.openxmlformats.org/officeDocument/2006/relationships/tags" Target="../tags/tag63.xml"/><Relationship Id="rId68" Type="http://schemas.openxmlformats.org/officeDocument/2006/relationships/tags" Target="../tags/tag68.xml"/><Relationship Id="rId84" Type="http://schemas.openxmlformats.org/officeDocument/2006/relationships/tags" Target="../tags/tag84.xml"/><Relationship Id="rId89" Type="http://schemas.openxmlformats.org/officeDocument/2006/relationships/tags" Target="../tags/tag89.xml"/><Relationship Id="rId112" Type="http://schemas.openxmlformats.org/officeDocument/2006/relationships/tags" Target="../tags/tag112.xml"/><Relationship Id="rId16" Type="http://schemas.openxmlformats.org/officeDocument/2006/relationships/tags" Target="../tags/tag16.xml"/><Relationship Id="rId107" Type="http://schemas.openxmlformats.org/officeDocument/2006/relationships/tags" Target="../tags/tag107.xml"/><Relationship Id="rId11" Type="http://schemas.openxmlformats.org/officeDocument/2006/relationships/tags" Target="../tags/tag11.xml"/><Relationship Id="rId32" Type="http://schemas.openxmlformats.org/officeDocument/2006/relationships/tags" Target="../tags/tag32.xml"/><Relationship Id="rId37" Type="http://schemas.openxmlformats.org/officeDocument/2006/relationships/tags" Target="../tags/tag37.xml"/><Relationship Id="rId53" Type="http://schemas.openxmlformats.org/officeDocument/2006/relationships/tags" Target="../tags/tag53.xml"/><Relationship Id="rId58" Type="http://schemas.openxmlformats.org/officeDocument/2006/relationships/tags" Target="../tags/tag58.xml"/><Relationship Id="rId74" Type="http://schemas.openxmlformats.org/officeDocument/2006/relationships/tags" Target="../tags/tag74.xml"/><Relationship Id="rId79" Type="http://schemas.openxmlformats.org/officeDocument/2006/relationships/tags" Target="../tags/tag79.xml"/><Relationship Id="rId102" Type="http://schemas.openxmlformats.org/officeDocument/2006/relationships/tags" Target="../tags/tag102.xml"/><Relationship Id="rId123" Type="http://schemas.openxmlformats.org/officeDocument/2006/relationships/tags" Target="../tags/tag123.xml"/><Relationship Id="rId128" Type="http://schemas.openxmlformats.org/officeDocument/2006/relationships/image" Target="../media/image7.png"/><Relationship Id="rId5" Type="http://schemas.openxmlformats.org/officeDocument/2006/relationships/tags" Target="../tags/tag5.xml"/><Relationship Id="rId90" Type="http://schemas.openxmlformats.org/officeDocument/2006/relationships/tags" Target="../tags/tag90.xml"/><Relationship Id="rId95" Type="http://schemas.openxmlformats.org/officeDocument/2006/relationships/tags" Target="../tags/tag95.xml"/><Relationship Id="rId22" Type="http://schemas.openxmlformats.org/officeDocument/2006/relationships/tags" Target="../tags/tag22.xml"/><Relationship Id="rId27" Type="http://schemas.openxmlformats.org/officeDocument/2006/relationships/tags" Target="../tags/tag27.xml"/><Relationship Id="rId43" Type="http://schemas.openxmlformats.org/officeDocument/2006/relationships/tags" Target="../tags/tag43.xml"/><Relationship Id="rId48" Type="http://schemas.openxmlformats.org/officeDocument/2006/relationships/tags" Target="../tags/tag48.xml"/><Relationship Id="rId64" Type="http://schemas.openxmlformats.org/officeDocument/2006/relationships/tags" Target="../tags/tag64.xml"/><Relationship Id="rId69" Type="http://schemas.openxmlformats.org/officeDocument/2006/relationships/tags" Target="../tags/tag69.xml"/><Relationship Id="rId113" Type="http://schemas.openxmlformats.org/officeDocument/2006/relationships/tags" Target="../tags/tag113.xml"/><Relationship Id="rId118" Type="http://schemas.openxmlformats.org/officeDocument/2006/relationships/tags" Target="../tags/tag118.xml"/><Relationship Id="rId80" Type="http://schemas.openxmlformats.org/officeDocument/2006/relationships/tags" Target="../tags/tag80.xml"/><Relationship Id="rId85" Type="http://schemas.openxmlformats.org/officeDocument/2006/relationships/tags" Target="../tags/tag85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33" Type="http://schemas.openxmlformats.org/officeDocument/2006/relationships/tags" Target="../tags/tag33.xml"/><Relationship Id="rId38" Type="http://schemas.openxmlformats.org/officeDocument/2006/relationships/tags" Target="../tags/tag38.xml"/><Relationship Id="rId59" Type="http://schemas.openxmlformats.org/officeDocument/2006/relationships/tags" Target="../tags/tag59.xml"/><Relationship Id="rId103" Type="http://schemas.openxmlformats.org/officeDocument/2006/relationships/tags" Target="../tags/tag103.xml"/><Relationship Id="rId108" Type="http://schemas.openxmlformats.org/officeDocument/2006/relationships/tags" Target="../tags/tag108.xml"/><Relationship Id="rId124" Type="http://schemas.openxmlformats.org/officeDocument/2006/relationships/tags" Target="../tags/tag124.xml"/><Relationship Id="rId129" Type="http://schemas.openxmlformats.org/officeDocument/2006/relationships/image" Target="../media/image8.jpg"/><Relationship Id="rId54" Type="http://schemas.openxmlformats.org/officeDocument/2006/relationships/tags" Target="../tags/tag54.xml"/><Relationship Id="rId70" Type="http://schemas.openxmlformats.org/officeDocument/2006/relationships/tags" Target="../tags/tag70.xml"/><Relationship Id="rId75" Type="http://schemas.openxmlformats.org/officeDocument/2006/relationships/tags" Target="../tags/tag75.xml"/><Relationship Id="rId91" Type="http://schemas.openxmlformats.org/officeDocument/2006/relationships/tags" Target="../tags/tag91.xml"/><Relationship Id="rId96" Type="http://schemas.openxmlformats.org/officeDocument/2006/relationships/tags" Target="../tags/tag96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23" Type="http://schemas.openxmlformats.org/officeDocument/2006/relationships/tags" Target="../tags/tag23.xml"/><Relationship Id="rId28" Type="http://schemas.openxmlformats.org/officeDocument/2006/relationships/tags" Target="../tags/tag28.xml"/><Relationship Id="rId49" Type="http://schemas.openxmlformats.org/officeDocument/2006/relationships/tags" Target="../tags/tag49.xml"/><Relationship Id="rId114" Type="http://schemas.openxmlformats.org/officeDocument/2006/relationships/tags" Target="../tags/tag114.xml"/><Relationship Id="rId119" Type="http://schemas.openxmlformats.org/officeDocument/2006/relationships/tags" Target="../tags/tag119.xml"/><Relationship Id="rId44" Type="http://schemas.openxmlformats.org/officeDocument/2006/relationships/tags" Target="../tags/tag44.xml"/><Relationship Id="rId60" Type="http://schemas.openxmlformats.org/officeDocument/2006/relationships/tags" Target="../tags/tag60.xml"/><Relationship Id="rId65" Type="http://schemas.openxmlformats.org/officeDocument/2006/relationships/tags" Target="../tags/tag65.xml"/><Relationship Id="rId81" Type="http://schemas.openxmlformats.org/officeDocument/2006/relationships/tags" Target="../tags/tag81.xml"/><Relationship Id="rId86" Type="http://schemas.openxmlformats.org/officeDocument/2006/relationships/tags" Target="../tags/tag86.xml"/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39" Type="http://schemas.openxmlformats.org/officeDocument/2006/relationships/tags" Target="../tags/tag39.xml"/><Relationship Id="rId109" Type="http://schemas.openxmlformats.org/officeDocument/2006/relationships/tags" Target="../tags/tag109.xml"/><Relationship Id="rId34" Type="http://schemas.openxmlformats.org/officeDocument/2006/relationships/tags" Target="../tags/tag34.xml"/><Relationship Id="rId50" Type="http://schemas.openxmlformats.org/officeDocument/2006/relationships/tags" Target="../tags/tag50.xml"/><Relationship Id="rId55" Type="http://schemas.openxmlformats.org/officeDocument/2006/relationships/tags" Target="../tags/tag55.xml"/><Relationship Id="rId76" Type="http://schemas.openxmlformats.org/officeDocument/2006/relationships/tags" Target="../tags/tag76.xml"/><Relationship Id="rId97" Type="http://schemas.openxmlformats.org/officeDocument/2006/relationships/tags" Target="../tags/tag97.xml"/><Relationship Id="rId104" Type="http://schemas.openxmlformats.org/officeDocument/2006/relationships/tags" Target="../tags/tag104.xml"/><Relationship Id="rId120" Type="http://schemas.openxmlformats.org/officeDocument/2006/relationships/tags" Target="../tags/tag120.xml"/><Relationship Id="rId125" Type="http://schemas.openxmlformats.org/officeDocument/2006/relationships/slideLayout" Target="../slideLayouts/slideLayout3.xml"/><Relationship Id="rId7" Type="http://schemas.openxmlformats.org/officeDocument/2006/relationships/tags" Target="../tags/tag7.xml"/><Relationship Id="rId71" Type="http://schemas.openxmlformats.org/officeDocument/2006/relationships/tags" Target="../tags/tag71.xml"/><Relationship Id="rId92" Type="http://schemas.openxmlformats.org/officeDocument/2006/relationships/tags" Target="../tags/tag92.xml"/><Relationship Id="rId2" Type="http://schemas.openxmlformats.org/officeDocument/2006/relationships/tags" Target="../tags/tag2.xml"/><Relationship Id="rId29" Type="http://schemas.openxmlformats.org/officeDocument/2006/relationships/tags" Target="../tags/tag29.xml"/><Relationship Id="rId24" Type="http://schemas.openxmlformats.org/officeDocument/2006/relationships/tags" Target="../tags/tag24.xml"/><Relationship Id="rId40" Type="http://schemas.openxmlformats.org/officeDocument/2006/relationships/tags" Target="../tags/tag40.xml"/><Relationship Id="rId45" Type="http://schemas.openxmlformats.org/officeDocument/2006/relationships/tags" Target="../tags/tag45.xml"/><Relationship Id="rId66" Type="http://schemas.openxmlformats.org/officeDocument/2006/relationships/tags" Target="../tags/tag66.xml"/><Relationship Id="rId87" Type="http://schemas.openxmlformats.org/officeDocument/2006/relationships/tags" Target="../tags/tag87.xml"/><Relationship Id="rId110" Type="http://schemas.openxmlformats.org/officeDocument/2006/relationships/tags" Target="../tags/tag110.xml"/><Relationship Id="rId115" Type="http://schemas.openxmlformats.org/officeDocument/2006/relationships/tags" Target="../tags/tag115.xml"/><Relationship Id="rId61" Type="http://schemas.openxmlformats.org/officeDocument/2006/relationships/tags" Target="../tags/tag61.xml"/><Relationship Id="rId82" Type="http://schemas.openxmlformats.org/officeDocument/2006/relationships/tags" Target="../tags/tag82.xml"/><Relationship Id="rId19" Type="http://schemas.openxmlformats.org/officeDocument/2006/relationships/tags" Target="../tags/tag19.xml"/><Relationship Id="rId14" Type="http://schemas.openxmlformats.org/officeDocument/2006/relationships/tags" Target="../tags/tag14.xml"/><Relationship Id="rId30" Type="http://schemas.openxmlformats.org/officeDocument/2006/relationships/tags" Target="../tags/tag30.xml"/><Relationship Id="rId35" Type="http://schemas.openxmlformats.org/officeDocument/2006/relationships/tags" Target="../tags/tag35.xml"/><Relationship Id="rId56" Type="http://schemas.openxmlformats.org/officeDocument/2006/relationships/tags" Target="../tags/tag56.xml"/><Relationship Id="rId77" Type="http://schemas.openxmlformats.org/officeDocument/2006/relationships/tags" Target="../tags/tag77.xml"/><Relationship Id="rId100" Type="http://schemas.openxmlformats.org/officeDocument/2006/relationships/tags" Target="../tags/tag100.xml"/><Relationship Id="rId105" Type="http://schemas.openxmlformats.org/officeDocument/2006/relationships/tags" Target="../tags/tag105.xml"/><Relationship Id="rId126" Type="http://schemas.openxmlformats.org/officeDocument/2006/relationships/image" Target="../media/image5.png"/><Relationship Id="rId8" Type="http://schemas.openxmlformats.org/officeDocument/2006/relationships/tags" Target="../tags/tag8.xml"/><Relationship Id="rId51" Type="http://schemas.openxmlformats.org/officeDocument/2006/relationships/tags" Target="../tags/tag51.xml"/><Relationship Id="rId72" Type="http://schemas.openxmlformats.org/officeDocument/2006/relationships/tags" Target="../tags/tag72.xml"/><Relationship Id="rId93" Type="http://schemas.openxmlformats.org/officeDocument/2006/relationships/tags" Target="../tags/tag93.xml"/><Relationship Id="rId98" Type="http://schemas.openxmlformats.org/officeDocument/2006/relationships/tags" Target="../tags/tag98.xml"/><Relationship Id="rId121" Type="http://schemas.openxmlformats.org/officeDocument/2006/relationships/tags" Target="../tags/tag121.xml"/><Relationship Id="rId3" Type="http://schemas.openxmlformats.org/officeDocument/2006/relationships/tags" Target="../tags/tag3.xml"/><Relationship Id="rId25" Type="http://schemas.openxmlformats.org/officeDocument/2006/relationships/tags" Target="../tags/tag25.xml"/><Relationship Id="rId46" Type="http://schemas.openxmlformats.org/officeDocument/2006/relationships/tags" Target="../tags/tag46.xml"/><Relationship Id="rId67" Type="http://schemas.openxmlformats.org/officeDocument/2006/relationships/tags" Target="../tags/tag67.xml"/><Relationship Id="rId116" Type="http://schemas.openxmlformats.org/officeDocument/2006/relationships/tags" Target="../tags/tag116.xml"/><Relationship Id="rId20" Type="http://schemas.openxmlformats.org/officeDocument/2006/relationships/tags" Target="../tags/tag20.xml"/><Relationship Id="rId41" Type="http://schemas.openxmlformats.org/officeDocument/2006/relationships/tags" Target="../tags/tag41.xml"/><Relationship Id="rId62" Type="http://schemas.openxmlformats.org/officeDocument/2006/relationships/tags" Target="../tags/tag62.xml"/><Relationship Id="rId83" Type="http://schemas.openxmlformats.org/officeDocument/2006/relationships/tags" Target="../tags/tag83.xml"/><Relationship Id="rId88" Type="http://schemas.openxmlformats.org/officeDocument/2006/relationships/tags" Target="../tags/tag88.xml"/><Relationship Id="rId111" Type="http://schemas.openxmlformats.org/officeDocument/2006/relationships/tags" Target="../tags/tag111.xml"/><Relationship Id="rId15" Type="http://schemas.openxmlformats.org/officeDocument/2006/relationships/tags" Target="../tags/tag15.xml"/><Relationship Id="rId36" Type="http://schemas.openxmlformats.org/officeDocument/2006/relationships/tags" Target="../tags/tag36.xml"/><Relationship Id="rId57" Type="http://schemas.openxmlformats.org/officeDocument/2006/relationships/tags" Target="../tags/tag57.xml"/><Relationship Id="rId106" Type="http://schemas.openxmlformats.org/officeDocument/2006/relationships/tags" Target="../tags/tag106.xml"/><Relationship Id="rId127" Type="http://schemas.openxmlformats.org/officeDocument/2006/relationships/image" Target="../media/image6.emf"/><Relationship Id="rId10" Type="http://schemas.openxmlformats.org/officeDocument/2006/relationships/tags" Target="../tags/tag10.xml"/><Relationship Id="rId31" Type="http://schemas.openxmlformats.org/officeDocument/2006/relationships/tags" Target="../tags/tag31.xml"/><Relationship Id="rId52" Type="http://schemas.openxmlformats.org/officeDocument/2006/relationships/tags" Target="../tags/tag52.xml"/><Relationship Id="rId73" Type="http://schemas.openxmlformats.org/officeDocument/2006/relationships/tags" Target="../tags/tag73.xml"/><Relationship Id="rId78" Type="http://schemas.openxmlformats.org/officeDocument/2006/relationships/tags" Target="../tags/tag78.xml"/><Relationship Id="rId94" Type="http://schemas.openxmlformats.org/officeDocument/2006/relationships/tags" Target="../tags/tag94.xml"/><Relationship Id="rId99" Type="http://schemas.openxmlformats.org/officeDocument/2006/relationships/tags" Target="../tags/tag99.xml"/><Relationship Id="rId101" Type="http://schemas.openxmlformats.org/officeDocument/2006/relationships/tags" Target="../tags/tag101.xml"/><Relationship Id="rId122" Type="http://schemas.openxmlformats.org/officeDocument/2006/relationships/tags" Target="../tags/tag122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26" Type="http://schemas.openxmlformats.org/officeDocument/2006/relationships/tags" Target="../tags/tag2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ext Box 4"/>
          <p:cNvSpPr txBox="1">
            <a:spLocks noChangeArrowheads="1"/>
          </p:cNvSpPr>
          <p:nvPr/>
        </p:nvSpPr>
        <p:spPr bwMode="auto">
          <a:xfrm>
            <a:off x="179512" y="3573016"/>
            <a:ext cx="9145016" cy="2246769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wrap="square" lIns="0">
            <a:spAutoFit/>
          </a:bodyPr>
          <a:lstStyle/>
          <a:p>
            <a:pPr eaLnBrk="0" hangingPunct="0"/>
            <a:r>
              <a:rPr lang="en-US" sz="3200" b="1" dirty="0">
                <a:solidFill>
                  <a:schemeClr val="accent2"/>
                </a:solidFill>
                <a:latin typeface="Century Gothic" pitchFamily="34" charset="0"/>
              </a:rPr>
              <a:t>Evaluation of novel diagnostic tests for TB</a:t>
            </a:r>
            <a:endParaRPr lang="en-US" sz="3200" b="1" dirty="0"/>
          </a:p>
          <a:p>
            <a:pPr eaLnBrk="0" hangingPunct="0">
              <a:spcBef>
                <a:spcPts val="0"/>
              </a:spcBef>
            </a:pPr>
            <a:endParaRPr lang="en-US" sz="1800" dirty="0"/>
          </a:p>
          <a:p>
            <a:pPr eaLnBrk="0" hangingPunct="0">
              <a:spcBef>
                <a:spcPts val="0"/>
              </a:spcBef>
            </a:pPr>
            <a:r>
              <a:rPr lang="en-US" sz="1800" dirty="0"/>
              <a:t>Assoc. Prof Jayne Sutherland</a:t>
            </a:r>
          </a:p>
          <a:p>
            <a:pPr eaLnBrk="0" hangingPunct="0">
              <a:spcBef>
                <a:spcPts val="0"/>
              </a:spcBef>
            </a:pPr>
            <a:r>
              <a:rPr lang="en-US" sz="1800" dirty="0"/>
              <a:t>Head, TB research group</a:t>
            </a:r>
          </a:p>
          <a:p>
            <a:pPr eaLnBrk="0" hangingPunct="0">
              <a:spcBef>
                <a:spcPts val="0"/>
              </a:spcBef>
            </a:pPr>
            <a:r>
              <a:rPr lang="en-US" sz="1800" dirty="0"/>
              <a:t>MRC Unit The Gambia at LSHTM</a:t>
            </a:r>
          </a:p>
          <a:p>
            <a:pPr eaLnBrk="0" hangingPunct="0">
              <a:spcBef>
                <a:spcPts val="0"/>
              </a:spcBef>
            </a:pPr>
            <a:r>
              <a:rPr lang="en-US" sz="1800" dirty="0" err="1"/>
              <a:t>Wellcome</a:t>
            </a:r>
            <a:r>
              <a:rPr lang="en-US" sz="1800" dirty="0"/>
              <a:t> Trust - Bloomsbury Centre scientific meeting</a:t>
            </a:r>
          </a:p>
          <a:p>
            <a:pPr eaLnBrk="0" hangingPunct="0">
              <a:spcBef>
                <a:spcPts val="0"/>
              </a:spcBef>
            </a:pPr>
            <a:r>
              <a:rPr lang="en-US" sz="1800" dirty="0"/>
              <a:t>16</a:t>
            </a:r>
            <a:r>
              <a:rPr lang="en-US" sz="1800" baseline="30000" dirty="0"/>
              <a:t>th</a:t>
            </a:r>
            <a:r>
              <a:rPr lang="en-US" sz="1800" dirty="0"/>
              <a:t> March 2022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2E48FC7-2B4B-4C38-A9B8-052CCAFAC413}"/>
              </a:ext>
            </a:extLst>
          </p:cNvPr>
          <p:cNvSpPr txBox="1"/>
          <p:nvPr/>
        </p:nvSpPr>
        <p:spPr>
          <a:xfrm>
            <a:off x="6222154" y="6237312"/>
            <a:ext cx="289284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0" hangingPunct="0"/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E: Jayne.Sutherland@lshtm.ac.uk</a:t>
            </a:r>
          </a:p>
          <a:p>
            <a:pPr eaLnBrk="0" hangingPunct="0"/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T: @Sutherland_TB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3BAA1BAD-E37F-4EB3-920D-DCDFB33183C4}"/>
              </a:ext>
            </a:extLst>
          </p:cNvPr>
          <p:cNvGrpSpPr/>
          <p:nvPr/>
        </p:nvGrpSpPr>
        <p:grpSpPr>
          <a:xfrm>
            <a:off x="-779496" y="5407855"/>
            <a:ext cx="4968552" cy="1184267"/>
            <a:chOff x="-779496" y="5407855"/>
            <a:chExt cx="4968552" cy="1184267"/>
          </a:xfrm>
        </p:grpSpPr>
        <p:pic>
          <p:nvPicPr>
            <p:cNvPr id="14" name="Picture 13" descr="Text&#10;&#10;Description automatically generated">
              <a:extLst>
                <a:ext uri="{FF2B5EF4-FFF2-40B4-BE49-F238E27FC236}">
                  <a16:creationId xmlns:a16="http://schemas.microsoft.com/office/drawing/2014/main" id="{78274DFA-B1B3-4C26-95DD-7867F2247DA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756592" y="5407855"/>
              <a:ext cx="4762500" cy="952500"/>
            </a:xfrm>
            <a:prstGeom prst="rect">
              <a:avLst/>
            </a:prstGeom>
          </p:spPr>
        </p:pic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DCA37C8-24C3-4B9C-8D13-BC1748E62F47}"/>
                </a:ext>
              </a:extLst>
            </p:cNvPr>
            <p:cNvSpPr/>
            <p:nvPr/>
          </p:nvSpPr>
          <p:spPr>
            <a:xfrm>
              <a:off x="-779496" y="6092346"/>
              <a:ext cx="4968552" cy="49977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4B97D5B0-6248-45A9-975B-2B4B36FAD5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4117" y="1507564"/>
            <a:ext cx="2127472" cy="15935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27A02B3-3A37-4CFF-BE21-165487BA9971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555" y="1318563"/>
            <a:ext cx="2674451" cy="129703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7E4E1F6-E7B7-4ED4-8969-41D83F512F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Sites &amp; Funders</a:t>
            </a:r>
            <a:endParaRPr lang="en-GB" dirty="0"/>
          </a:p>
        </p:txBody>
      </p:sp>
      <p:pic>
        <p:nvPicPr>
          <p:cNvPr id="4" name="Picture 3" descr="Shape&#10;&#10;Description automatically generated">
            <a:extLst>
              <a:ext uri="{FF2B5EF4-FFF2-40B4-BE49-F238E27FC236}">
                <a16:creationId xmlns:a16="http://schemas.microsoft.com/office/drawing/2014/main" id="{0D239D6B-D264-43BC-9098-6C6FF26479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60232" y="244621"/>
            <a:ext cx="1788790" cy="727441"/>
          </a:xfrm>
          <a:prstGeom prst="rect">
            <a:avLst/>
          </a:prstGeom>
        </p:spPr>
      </p:pic>
      <p:pic>
        <p:nvPicPr>
          <p:cNvPr id="6" name="Picture 2" descr="History of the NIH Logo | National Institutes of Health (NIH)">
            <a:extLst>
              <a:ext uri="{FF2B5EF4-FFF2-40B4-BE49-F238E27FC236}">
                <a16:creationId xmlns:a16="http://schemas.microsoft.com/office/drawing/2014/main" id="{F2F08E2E-1BA5-409D-B66A-C87CEC1740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7205" y="5271964"/>
            <a:ext cx="1261297" cy="1070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Logo, icon&#10;&#10;Description automatically generated">
            <a:extLst>
              <a:ext uri="{FF2B5EF4-FFF2-40B4-BE49-F238E27FC236}">
                <a16:creationId xmlns:a16="http://schemas.microsoft.com/office/drawing/2014/main" id="{53D7527A-5CC4-4958-81C2-3C02F17985E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75590" y="1201785"/>
            <a:ext cx="1919721" cy="1919721"/>
          </a:xfrm>
          <a:prstGeom prst="rect">
            <a:avLst/>
          </a:prstGeom>
        </p:spPr>
      </p:pic>
      <p:pic>
        <p:nvPicPr>
          <p:cNvPr id="13" name="Picture 12" descr="Logo, company name&#10;&#10;Description automatically generated">
            <a:extLst>
              <a:ext uri="{FF2B5EF4-FFF2-40B4-BE49-F238E27FC236}">
                <a16:creationId xmlns:a16="http://schemas.microsoft.com/office/drawing/2014/main" id="{FA4CC3C8-7D3B-46CC-9743-CFA82B21097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5580" y="3401004"/>
            <a:ext cx="2438400" cy="1876425"/>
          </a:xfrm>
          <a:prstGeom prst="rect">
            <a:avLst/>
          </a:prstGeom>
        </p:spPr>
      </p:pic>
      <p:pic>
        <p:nvPicPr>
          <p:cNvPr id="8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83B7138C-165A-4BA5-A7C2-DB6626E9711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19187" y="3321667"/>
            <a:ext cx="1790328" cy="1790328"/>
          </a:xfrm>
          <a:prstGeom prst="rect">
            <a:avLst/>
          </a:prstGeom>
        </p:spPr>
      </p:pic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461E5D27-3B4F-463C-BB93-53CC7572E26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001070" y="3429000"/>
            <a:ext cx="1268760" cy="1268760"/>
          </a:xfrm>
          <a:prstGeom prst="rect">
            <a:avLst/>
          </a:prstGeom>
        </p:spPr>
      </p:pic>
      <p:pic>
        <p:nvPicPr>
          <p:cNvPr id="15" name="Picture 14" descr="Logo, company name&#10;&#10;Description automatically generated">
            <a:extLst>
              <a:ext uri="{FF2B5EF4-FFF2-40B4-BE49-F238E27FC236}">
                <a16:creationId xmlns:a16="http://schemas.microsoft.com/office/drawing/2014/main" id="{33924DDB-73EE-419D-9357-6AAE068783F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433473" y="3301746"/>
            <a:ext cx="1268760" cy="1769586"/>
          </a:xfrm>
          <a:prstGeom prst="rect">
            <a:avLst/>
          </a:prstGeom>
        </p:spPr>
      </p:pic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1803A813-7E3F-40DE-AC6F-97BE480E369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997537" y="5288380"/>
            <a:ext cx="1275827" cy="1275827"/>
          </a:xfrm>
          <a:prstGeom prst="rect">
            <a:avLst/>
          </a:prstGeom>
        </p:spPr>
      </p:pic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63A7B9B3-5578-441B-820A-DE65CECA279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114412" y="5314034"/>
            <a:ext cx="1399879" cy="1351046"/>
          </a:xfrm>
          <a:prstGeom prst="rect">
            <a:avLst/>
          </a:prstGeom>
        </p:spPr>
      </p:pic>
      <p:pic>
        <p:nvPicPr>
          <p:cNvPr id="16" name="Picture 15" descr="A picture containing logo&#10;&#10;Description automatically generated">
            <a:extLst>
              <a:ext uri="{FF2B5EF4-FFF2-40B4-BE49-F238E27FC236}">
                <a16:creationId xmlns:a16="http://schemas.microsoft.com/office/drawing/2014/main" id="{09F2C5E5-E6BF-4EEA-B66F-80496679F417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919956" y="1330838"/>
            <a:ext cx="1788790" cy="1788790"/>
          </a:xfrm>
          <a:prstGeom prst="rect">
            <a:avLst/>
          </a:prstGeom>
        </p:spPr>
      </p:pic>
      <p:pic>
        <p:nvPicPr>
          <p:cNvPr id="18" name="Picture 1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60ED876D-9C30-412F-BDE6-FBF0867DE337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47231" y="2746024"/>
            <a:ext cx="1915099" cy="524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557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673C51-6C90-4AA3-86A8-7BE94876F2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174" y="88517"/>
            <a:ext cx="8912249" cy="1325563"/>
          </a:xfrm>
        </p:spPr>
        <p:txBody>
          <a:bodyPr>
            <a:normAutofit/>
          </a:bodyPr>
          <a:lstStyle/>
          <a:p>
            <a:r>
              <a:rPr lang="en-US" sz="4400" dirty="0"/>
              <a:t>TB studies at MRCG</a:t>
            </a:r>
            <a:endParaRPr lang="en-GB" sz="4400" dirty="0"/>
          </a:p>
        </p:txBody>
      </p:sp>
      <p:sp>
        <p:nvSpPr>
          <p:cNvPr id="340" name="Rounded Rectangle 20">
            <a:extLst>
              <a:ext uri="{FF2B5EF4-FFF2-40B4-BE49-F238E27FC236}">
                <a16:creationId xmlns:a16="http://schemas.microsoft.com/office/drawing/2014/main" id="{A9B2B874-67FC-4320-A5A1-D46A6253989D}"/>
              </a:ext>
            </a:extLst>
          </p:cNvPr>
          <p:cNvSpPr/>
          <p:nvPr/>
        </p:nvSpPr>
        <p:spPr bwMode="auto">
          <a:xfrm>
            <a:off x="349549" y="4114106"/>
            <a:ext cx="1719262" cy="1622425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TB Spectrum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4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341" name="Rounded Rectangle 21">
            <a:extLst>
              <a:ext uri="{FF2B5EF4-FFF2-40B4-BE49-F238E27FC236}">
                <a16:creationId xmlns:a16="http://schemas.microsoft.com/office/drawing/2014/main" id="{7ACF8319-F918-4C37-B45F-AFD084EBBFA7}"/>
              </a:ext>
            </a:extLst>
          </p:cNvPr>
          <p:cNvSpPr/>
          <p:nvPr/>
        </p:nvSpPr>
        <p:spPr bwMode="auto">
          <a:xfrm>
            <a:off x="349549" y="3047306"/>
            <a:ext cx="1719262" cy="1233487"/>
          </a:xfrm>
          <a:prstGeom prst="roundRect">
            <a:avLst/>
          </a:prstGeom>
          <a:solidFill>
            <a:srgbClr val="FFCCC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400"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342" name="Straight Arrow Connector 341">
            <a:extLst>
              <a:ext uri="{FF2B5EF4-FFF2-40B4-BE49-F238E27FC236}">
                <a16:creationId xmlns:a16="http://schemas.microsoft.com/office/drawing/2014/main" id="{43F1D5F0-47FD-4503-BC38-050F24D97B97}"/>
              </a:ext>
            </a:extLst>
          </p:cNvPr>
          <p:cNvCxnSpPr>
            <a:cxnSpLocks/>
          </p:cNvCxnSpPr>
          <p:nvPr/>
        </p:nvCxnSpPr>
        <p:spPr bwMode="auto">
          <a:xfrm>
            <a:off x="2229868" y="3913635"/>
            <a:ext cx="6502105" cy="19421"/>
          </a:xfrm>
          <a:prstGeom prst="straightConnector1">
            <a:avLst/>
          </a:prstGeom>
          <a:ln w="28575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3" name="TextBox 342">
            <a:extLst>
              <a:ext uri="{FF2B5EF4-FFF2-40B4-BE49-F238E27FC236}">
                <a16:creationId xmlns:a16="http://schemas.microsoft.com/office/drawing/2014/main" id="{974F59F5-3095-4E8A-BB5F-DF65D01DB937}"/>
              </a:ext>
            </a:extLst>
          </p:cNvPr>
          <p:cNvSpPr txBox="1"/>
          <p:nvPr/>
        </p:nvSpPr>
        <p:spPr bwMode="auto">
          <a:xfrm>
            <a:off x="2293187" y="3236981"/>
            <a:ext cx="960519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Infection</a:t>
            </a:r>
          </a:p>
        </p:txBody>
      </p:sp>
      <p:sp>
        <p:nvSpPr>
          <p:cNvPr id="347" name="TextBox 346">
            <a:extLst>
              <a:ext uri="{FF2B5EF4-FFF2-40B4-BE49-F238E27FC236}">
                <a16:creationId xmlns:a16="http://schemas.microsoft.com/office/drawing/2014/main" id="{AD0F2AE1-86CA-4176-BCEA-DAC633F5B1AB}"/>
              </a:ext>
            </a:extLst>
          </p:cNvPr>
          <p:cNvSpPr txBox="1"/>
          <p:nvPr/>
        </p:nvSpPr>
        <p:spPr bwMode="auto">
          <a:xfrm>
            <a:off x="3352706" y="3236981"/>
            <a:ext cx="1277914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Progression</a:t>
            </a:r>
          </a:p>
        </p:txBody>
      </p:sp>
      <p:sp>
        <p:nvSpPr>
          <p:cNvPr id="348" name="TextBox 347">
            <a:extLst>
              <a:ext uri="{FF2B5EF4-FFF2-40B4-BE49-F238E27FC236}">
                <a16:creationId xmlns:a16="http://schemas.microsoft.com/office/drawing/2014/main" id="{69065DAF-02F5-4EDF-A029-D09DAE27BD69}"/>
              </a:ext>
            </a:extLst>
          </p:cNvPr>
          <p:cNvSpPr txBox="1"/>
          <p:nvPr/>
        </p:nvSpPr>
        <p:spPr bwMode="auto">
          <a:xfrm>
            <a:off x="6144519" y="3236981"/>
            <a:ext cx="923651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Clinical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Disease</a:t>
            </a:r>
          </a:p>
        </p:txBody>
      </p:sp>
      <p:sp>
        <p:nvSpPr>
          <p:cNvPr id="349" name="Round Diagonal Corner Rectangle 15">
            <a:extLst>
              <a:ext uri="{FF2B5EF4-FFF2-40B4-BE49-F238E27FC236}">
                <a16:creationId xmlns:a16="http://schemas.microsoft.com/office/drawing/2014/main" id="{EE2B57B9-904F-46DE-B77C-55D57A76E767}"/>
              </a:ext>
            </a:extLst>
          </p:cNvPr>
          <p:cNvSpPr/>
          <p:nvPr/>
        </p:nvSpPr>
        <p:spPr bwMode="auto">
          <a:xfrm>
            <a:off x="3427641" y="4075953"/>
            <a:ext cx="1179686" cy="942975"/>
          </a:xfrm>
          <a:prstGeom prst="round2Diag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ENDx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-TB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TBCC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M72</a:t>
            </a:r>
            <a:r>
              <a:rPr lang="en-GB" sz="1600" baseline="-25000" dirty="0">
                <a:latin typeface="Arial" panose="020B0604020202020204" pitchFamily="34" charset="0"/>
                <a:cs typeface="Arial" panose="020B0604020202020204" pitchFamily="34" charset="0"/>
              </a:rPr>
              <a:t>ES01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0" name="Round Diagonal Corner Rectangle 16">
            <a:extLst>
              <a:ext uri="{FF2B5EF4-FFF2-40B4-BE49-F238E27FC236}">
                <a16:creationId xmlns:a16="http://schemas.microsoft.com/office/drawing/2014/main" id="{0DD97228-EB62-4503-9B1E-4E2583885621}"/>
              </a:ext>
            </a:extLst>
          </p:cNvPr>
          <p:cNvSpPr/>
          <p:nvPr/>
        </p:nvSpPr>
        <p:spPr bwMode="auto">
          <a:xfrm>
            <a:off x="3427642" y="5060203"/>
            <a:ext cx="1179686" cy="471487"/>
          </a:xfrm>
          <a:prstGeom prst="round2Diag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Infection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1" name="Round Diagonal Corner Rectangle 17">
            <a:extLst>
              <a:ext uri="{FF2B5EF4-FFF2-40B4-BE49-F238E27FC236}">
                <a16:creationId xmlns:a16="http://schemas.microsoft.com/office/drawing/2014/main" id="{E0991F79-C88E-4F48-9FBC-5CCEE9B78F97}"/>
              </a:ext>
            </a:extLst>
          </p:cNvPr>
          <p:cNvSpPr/>
          <p:nvPr/>
        </p:nvSpPr>
        <p:spPr bwMode="auto">
          <a:xfrm>
            <a:off x="6032604" y="4088430"/>
            <a:ext cx="1310110" cy="942975"/>
          </a:xfrm>
          <a:prstGeom prst="round2Diag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Triage-TB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ENDxTB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R4K</a:t>
            </a:r>
          </a:p>
        </p:txBody>
      </p:sp>
      <p:sp>
        <p:nvSpPr>
          <p:cNvPr id="352" name="Round Diagonal Corner Rectangle 18">
            <a:extLst>
              <a:ext uri="{FF2B5EF4-FFF2-40B4-BE49-F238E27FC236}">
                <a16:creationId xmlns:a16="http://schemas.microsoft.com/office/drawing/2014/main" id="{99489517-020E-4E16-A095-0CA2F63D4FF5}"/>
              </a:ext>
            </a:extLst>
          </p:cNvPr>
          <p:cNvSpPr/>
          <p:nvPr/>
        </p:nvSpPr>
        <p:spPr bwMode="auto">
          <a:xfrm>
            <a:off x="6032604" y="5060203"/>
            <a:ext cx="1312168" cy="471487"/>
          </a:xfrm>
          <a:prstGeom prst="round2Diag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Diagnostics</a:t>
            </a:r>
          </a:p>
        </p:txBody>
      </p:sp>
      <p:sp>
        <p:nvSpPr>
          <p:cNvPr id="353" name="Round Diagonal Corner Rectangle 19">
            <a:extLst>
              <a:ext uri="{FF2B5EF4-FFF2-40B4-BE49-F238E27FC236}">
                <a16:creationId xmlns:a16="http://schemas.microsoft.com/office/drawing/2014/main" id="{70466BA5-AE38-4F57-ADD8-F084170BACF3}"/>
              </a:ext>
            </a:extLst>
          </p:cNvPr>
          <p:cNvSpPr/>
          <p:nvPr/>
        </p:nvSpPr>
        <p:spPr bwMode="auto">
          <a:xfrm>
            <a:off x="7405170" y="4075953"/>
            <a:ext cx="1326803" cy="942975"/>
          </a:xfrm>
          <a:prstGeom prst="round2DiagRect">
            <a:avLst/>
          </a:prstGeom>
          <a:solidFill>
            <a:srgbClr val="CC0099"/>
          </a:solidFill>
          <a:ln>
            <a:solidFill>
              <a:srgbClr val="CC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TB-Sequel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ENDxTB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NAC HDT</a:t>
            </a:r>
          </a:p>
        </p:txBody>
      </p:sp>
      <p:sp>
        <p:nvSpPr>
          <p:cNvPr id="354" name="Round Diagonal Corner Rectangle 20">
            <a:extLst>
              <a:ext uri="{FF2B5EF4-FFF2-40B4-BE49-F238E27FC236}">
                <a16:creationId xmlns:a16="http://schemas.microsoft.com/office/drawing/2014/main" id="{090CFC8C-30E5-4F95-998D-AD0959DE58B2}"/>
              </a:ext>
            </a:extLst>
          </p:cNvPr>
          <p:cNvSpPr/>
          <p:nvPr/>
        </p:nvSpPr>
        <p:spPr bwMode="auto">
          <a:xfrm>
            <a:off x="7405170" y="5060203"/>
            <a:ext cx="1326804" cy="471487"/>
          </a:xfrm>
          <a:prstGeom prst="round2DiagRect">
            <a:avLst/>
          </a:prstGeom>
          <a:solidFill>
            <a:srgbClr val="CC0099"/>
          </a:solidFill>
          <a:ln>
            <a:solidFill>
              <a:srgbClr val="CC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PTLD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55" name="Picture 44">
            <a:extLst>
              <a:ext uri="{FF2B5EF4-FFF2-40B4-BE49-F238E27FC236}">
                <a16:creationId xmlns:a16="http://schemas.microsoft.com/office/drawing/2014/main" id="{7600E779-2632-4F7B-BFDC-AEACF0698A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299" y="3140968"/>
            <a:ext cx="1403350" cy="104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6" name="TextBox 355">
            <a:extLst>
              <a:ext uri="{FF2B5EF4-FFF2-40B4-BE49-F238E27FC236}">
                <a16:creationId xmlns:a16="http://schemas.microsoft.com/office/drawing/2014/main" id="{0BAA1851-CE8F-4EA3-BA2E-CD714EDEB5D4}"/>
              </a:ext>
            </a:extLst>
          </p:cNvPr>
          <p:cNvSpPr txBox="1"/>
          <p:nvPr/>
        </p:nvSpPr>
        <p:spPr bwMode="auto">
          <a:xfrm>
            <a:off x="7307205" y="3236981"/>
            <a:ext cx="1113190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Post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Treatment</a:t>
            </a:r>
          </a:p>
        </p:txBody>
      </p:sp>
      <p:sp>
        <p:nvSpPr>
          <p:cNvPr id="357" name="Round Diagonal Corner Rectangle 15">
            <a:extLst>
              <a:ext uri="{FF2B5EF4-FFF2-40B4-BE49-F238E27FC236}">
                <a16:creationId xmlns:a16="http://schemas.microsoft.com/office/drawing/2014/main" id="{D1E219F4-21A3-4FDE-9537-D766CDA0A063}"/>
              </a:ext>
            </a:extLst>
          </p:cNvPr>
          <p:cNvSpPr/>
          <p:nvPr/>
        </p:nvSpPr>
        <p:spPr bwMode="auto">
          <a:xfrm>
            <a:off x="2213775" y="4075953"/>
            <a:ext cx="1155699" cy="942975"/>
          </a:xfrm>
          <a:prstGeom prst="round2DiagRect">
            <a:avLst/>
          </a:prstGeom>
          <a:solidFill>
            <a:srgbClr val="33CC33"/>
          </a:solidFill>
          <a:ln>
            <a:solidFill>
              <a:srgbClr val="33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TBVAC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R4K</a:t>
            </a:r>
          </a:p>
        </p:txBody>
      </p:sp>
      <p:sp>
        <p:nvSpPr>
          <p:cNvPr id="358" name="Round Diagonal Corner Rectangle 16">
            <a:extLst>
              <a:ext uri="{FF2B5EF4-FFF2-40B4-BE49-F238E27FC236}">
                <a16:creationId xmlns:a16="http://schemas.microsoft.com/office/drawing/2014/main" id="{FC31F254-7979-433F-A7FE-A79592EACF63}"/>
              </a:ext>
            </a:extLst>
          </p:cNvPr>
          <p:cNvSpPr/>
          <p:nvPr/>
        </p:nvSpPr>
        <p:spPr bwMode="auto">
          <a:xfrm>
            <a:off x="2213775" y="5060203"/>
            <a:ext cx="1179686" cy="471487"/>
          </a:xfrm>
          <a:prstGeom prst="round2DiagRect">
            <a:avLst/>
          </a:prstGeom>
          <a:solidFill>
            <a:srgbClr val="33CC33"/>
          </a:solidFill>
          <a:ln>
            <a:solidFill>
              <a:srgbClr val="33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Protection</a:t>
            </a:r>
          </a:p>
        </p:txBody>
      </p:sp>
      <p:sp>
        <p:nvSpPr>
          <p:cNvPr id="25" name="Round Diagonal Corner Rectangle 15">
            <a:extLst>
              <a:ext uri="{FF2B5EF4-FFF2-40B4-BE49-F238E27FC236}">
                <a16:creationId xmlns:a16="http://schemas.microsoft.com/office/drawing/2014/main" id="{6508DCEB-D4FC-47B9-A4BE-76CBA761B4A6}"/>
              </a:ext>
            </a:extLst>
          </p:cNvPr>
          <p:cNvSpPr/>
          <p:nvPr/>
        </p:nvSpPr>
        <p:spPr bwMode="auto">
          <a:xfrm>
            <a:off x="4665493" y="4075953"/>
            <a:ext cx="1310110" cy="942975"/>
          </a:xfrm>
          <a:prstGeom prst="round2DiagRect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Mask study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SUB-TB</a:t>
            </a:r>
          </a:p>
        </p:txBody>
      </p:sp>
      <p:sp>
        <p:nvSpPr>
          <p:cNvPr id="26" name="Round Diagonal Corner Rectangle 16">
            <a:extLst>
              <a:ext uri="{FF2B5EF4-FFF2-40B4-BE49-F238E27FC236}">
                <a16:creationId xmlns:a16="http://schemas.microsoft.com/office/drawing/2014/main" id="{2C1E7A18-85BB-4E38-BABD-8126321E3FAB}"/>
              </a:ext>
            </a:extLst>
          </p:cNvPr>
          <p:cNvSpPr/>
          <p:nvPr/>
        </p:nvSpPr>
        <p:spPr bwMode="auto">
          <a:xfrm>
            <a:off x="4665494" y="5060203"/>
            <a:ext cx="1310110" cy="471487"/>
          </a:xfrm>
          <a:prstGeom prst="round2DiagRect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Sub-clinical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747AF49-9D29-45EA-88EA-388BC1384A34}"/>
              </a:ext>
            </a:extLst>
          </p:cNvPr>
          <p:cNvSpPr txBox="1"/>
          <p:nvPr/>
        </p:nvSpPr>
        <p:spPr bwMode="auto">
          <a:xfrm>
            <a:off x="4561805" y="3236981"/>
            <a:ext cx="1473480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Asymptomatic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disease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8122100-925B-43B3-BCE1-840B765EAB7F}"/>
              </a:ext>
            </a:extLst>
          </p:cNvPr>
          <p:cNvSpPr txBox="1"/>
          <p:nvPr/>
        </p:nvSpPr>
        <p:spPr bwMode="auto">
          <a:xfrm>
            <a:off x="2229824" y="5501254"/>
            <a:ext cx="1163637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Household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Contact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FF9369E-D19A-4E53-AA9D-3809AE781A32}"/>
              </a:ext>
            </a:extLst>
          </p:cNvPr>
          <p:cNvSpPr txBox="1"/>
          <p:nvPr/>
        </p:nvSpPr>
        <p:spPr bwMode="auto">
          <a:xfrm>
            <a:off x="3418396" y="5500678"/>
            <a:ext cx="1162498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Household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Contact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873DDFA-DDCF-4F4D-94EF-9296C5F807E3}"/>
              </a:ext>
            </a:extLst>
          </p:cNvPr>
          <p:cNvSpPr txBox="1"/>
          <p:nvPr/>
        </p:nvSpPr>
        <p:spPr bwMode="auto">
          <a:xfrm>
            <a:off x="6081647" y="5502511"/>
            <a:ext cx="1218089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Index TB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Incident TB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DCE2B885-0822-4654-B78F-4D12C0C9F880}"/>
              </a:ext>
            </a:extLst>
          </p:cNvPr>
          <p:cNvSpPr txBox="1"/>
          <p:nvPr/>
        </p:nvSpPr>
        <p:spPr bwMode="auto">
          <a:xfrm>
            <a:off x="7382285" y="5501254"/>
            <a:ext cx="1313180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Tx response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Relapse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PTLD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10D07EF-0DBA-4FE1-81DC-3E2252C809CF}"/>
              </a:ext>
            </a:extLst>
          </p:cNvPr>
          <p:cNvSpPr txBox="1"/>
          <p:nvPr/>
        </p:nvSpPr>
        <p:spPr bwMode="auto">
          <a:xfrm>
            <a:off x="4770597" y="5500679"/>
            <a:ext cx="1208985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Prevalence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survey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AC55490-0597-4CE4-8BA7-EADACF4C4DC6}"/>
              </a:ext>
            </a:extLst>
          </p:cNvPr>
          <p:cNvSpPr/>
          <p:nvPr/>
        </p:nvSpPr>
        <p:spPr>
          <a:xfrm>
            <a:off x="5908899" y="3047306"/>
            <a:ext cx="1523112" cy="3478038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342EC4DA-B388-4EAE-A26C-4FD79E2206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3709" y="1253672"/>
            <a:ext cx="7233821" cy="1353674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TB case-contact platform recruits index cases and exposed contacts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Analysis at all stages of infection and disease</a:t>
            </a:r>
          </a:p>
        </p:txBody>
      </p:sp>
    </p:spTree>
    <p:extLst>
      <p:ext uri="{BB962C8B-B14F-4D97-AF65-F5344CB8AC3E}">
        <p14:creationId xmlns:p14="http://schemas.microsoft.com/office/powerpoint/2010/main" val="2859683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">
            <a:extLst>
              <a:ext uri="{FF2B5EF4-FFF2-40B4-BE49-F238E27FC236}">
                <a16:creationId xmlns:a16="http://schemas.microsoft.com/office/drawing/2014/main" id="{C2664C30-6613-4ABA-B09C-727B2E2D7C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7181" y="2751325"/>
            <a:ext cx="5884542" cy="3648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-179388" y="359693"/>
            <a:ext cx="9144001" cy="981075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GB" sz="4000" b="1" dirty="0">
                <a:latin typeface="Arial" panose="020B0604020202020204" pitchFamily="34" charset="0"/>
                <a:cs typeface="Arial" panose="020B0604020202020204" pitchFamily="34" charset="0"/>
              </a:rPr>
              <a:t>    Diagnosis of TB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58811EC-9FEC-488B-AD11-E55D81E878A8}"/>
              </a:ext>
            </a:extLst>
          </p:cNvPr>
          <p:cNvSpPr txBox="1"/>
          <p:nvPr/>
        </p:nvSpPr>
        <p:spPr>
          <a:xfrm>
            <a:off x="683568" y="1307691"/>
            <a:ext cx="8568952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Clr>
                <a:srgbClr val="000066"/>
              </a:buClr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Calibri" pitchFamily="34" charset="0"/>
              </a:rPr>
              <a:t>In 2020, 10 million people fell ill with TB</a:t>
            </a:r>
          </a:p>
          <a:p>
            <a:pPr marL="742950" lvl="1" indent="-285750">
              <a:buClr>
                <a:schemeClr val="tx2"/>
              </a:buClr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O</a:t>
            </a:r>
            <a:r>
              <a:rPr lang="en-US" sz="2000" dirty="0">
                <a:latin typeface="Calibri" pitchFamily="34" charset="0"/>
              </a:rPr>
              <a:t>nly 6 million were detected and officially notified</a:t>
            </a:r>
          </a:p>
          <a:p>
            <a:pPr marL="742950" lvl="1" indent="-285750">
              <a:buClr>
                <a:schemeClr val="tx2"/>
              </a:buClr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Significant impact with COVID</a:t>
            </a:r>
          </a:p>
          <a:p>
            <a:pPr marL="285750" indent="-285750">
              <a:buClr>
                <a:schemeClr val="tx2"/>
              </a:buClr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Meta-analysis showed no screening for 33-96% of symptomatic individuals</a:t>
            </a:r>
            <a:r>
              <a:rPr lang="en-US" sz="2000" baseline="30000" dirty="0"/>
              <a:t>1</a:t>
            </a:r>
            <a:endParaRPr lang="en-US" sz="2000" dirty="0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0260032-E626-4F3F-8BD1-98B99A3CABAD}"/>
              </a:ext>
            </a:extLst>
          </p:cNvPr>
          <p:cNvCxnSpPr/>
          <p:nvPr/>
        </p:nvCxnSpPr>
        <p:spPr bwMode="auto">
          <a:xfrm>
            <a:off x="468313" y="1131424"/>
            <a:ext cx="8153400" cy="0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10D64B06-C153-42B0-AE70-B2352AB84F72}"/>
              </a:ext>
            </a:extLst>
          </p:cNvPr>
          <p:cNvSpPr txBox="1"/>
          <p:nvPr/>
        </p:nvSpPr>
        <p:spPr>
          <a:xfrm>
            <a:off x="6857797" y="6550223"/>
            <a:ext cx="22862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1. Divala et al., PHA, 2022</a:t>
            </a:r>
            <a:endParaRPr lang="en-GB" sz="1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54B4A3F-0A28-4234-B286-C6347816A245}"/>
              </a:ext>
            </a:extLst>
          </p:cNvPr>
          <p:cNvSpPr txBox="1"/>
          <p:nvPr/>
        </p:nvSpPr>
        <p:spPr>
          <a:xfrm>
            <a:off x="-348484" y="2927591"/>
            <a:ext cx="9786994" cy="230832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1" algn="ctr">
              <a:buClr>
                <a:srgbClr val="000099"/>
              </a:buClr>
              <a:defRPr/>
            </a:pPr>
            <a:r>
              <a:rPr lang="en-US" sz="3600" b="1" dirty="0">
                <a:solidFill>
                  <a:srgbClr val="00CC99"/>
                </a:solidFill>
              </a:rPr>
              <a:t>Better screening tools and interventions to improve the efficiency of TB screening and diagnosis pathways in health facilities are urgently needed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0C2C0D5-D5ED-4678-96DB-2B42BDCB7CBE}"/>
              </a:ext>
            </a:extLst>
          </p:cNvPr>
          <p:cNvSpPr/>
          <p:nvPr/>
        </p:nvSpPr>
        <p:spPr>
          <a:xfrm>
            <a:off x="1677181" y="6093296"/>
            <a:ext cx="5991163" cy="45957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5260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D1AE71-3E93-42E2-895D-17D114785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835" y="57724"/>
            <a:ext cx="4480247" cy="1325563"/>
          </a:xfrm>
        </p:spPr>
        <p:txBody>
          <a:bodyPr/>
          <a:lstStyle/>
          <a:p>
            <a:r>
              <a:rPr lang="en-US" dirty="0" err="1"/>
              <a:t>ENDxTB</a:t>
            </a:r>
            <a:r>
              <a:rPr lang="en-US" dirty="0"/>
              <a:t> study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BF797D-36CF-44B1-8A98-49576F62D3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4216" y="1356886"/>
            <a:ext cx="5099939" cy="5024442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800" dirty="0">
                <a:solidFill>
                  <a:srgbClr val="006666"/>
                </a:solidFill>
              </a:rPr>
              <a:t>Aim: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800" dirty="0"/>
              <a:t>Head-to-head evaluation of prognostic and diagnostic tests for TB at different levels of the health system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400" dirty="0"/>
              <a:t>Focus on triage tests for use at point of care</a:t>
            </a:r>
            <a:endParaRPr lang="en-US" sz="1800" dirty="0">
              <a:solidFill>
                <a:srgbClr val="006666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sz="1800" dirty="0">
              <a:solidFill>
                <a:srgbClr val="006666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800" dirty="0">
                <a:solidFill>
                  <a:srgbClr val="006666"/>
                </a:solidFill>
              </a:rPr>
              <a:t>Participants: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/>
              <a:t>1200 Symptomatic adults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/>
              <a:t>600 Symptomatic children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/>
              <a:t>1800 Exposed contacts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1600" dirty="0"/>
              <a:t>Followed for 12 months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800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en-US" sz="18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GB" sz="1800" dirty="0"/>
          </a:p>
        </p:txBody>
      </p:sp>
      <p:pic>
        <p:nvPicPr>
          <p:cNvPr id="169" name="Picture 168" descr="Shape&#10;&#10;Description automatically generated">
            <a:extLst>
              <a:ext uri="{FF2B5EF4-FFF2-40B4-BE49-F238E27FC236}">
                <a16:creationId xmlns:a16="http://schemas.microsoft.com/office/drawing/2014/main" id="{55F7BFCC-484D-41E2-B8E8-5A3E81968EB8}"/>
              </a:ext>
            </a:extLst>
          </p:cNvPr>
          <p:cNvPicPr>
            <a:picLocks noChangeAspect="1"/>
          </p:cNvPicPr>
          <p:nvPr/>
        </p:nvPicPr>
        <p:blipFill>
          <a:blip r:embed="rId126"/>
          <a:stretch>
            <a:fillRect/>
          </a:stretch>
        </p:blipFill>
        <p:spPr>
          <a:xfrm>
            <a:off x="7220799" y="265703"/>
            <a:ext cx="1788790" cy="72744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7F7671D-F735-4322-8DB0-8DC329672631}"/>
              </a:ext>
            </a:extLst>
          </p:cNvPr>
          <p:cNvPicPr>
            <a:picLocks noChangeAspect="1"/>
          </p:cNvPicPr>
          <p:nvPr/>
        </p:nvPicPr>
        <p:blipFill>
          <a:blip r:embed="rId127"/>
          <a:stretch>
            <a:fillRect/>
          </a:stretch>
        </p:blipFill>
        <p:spPr>
          <a:xfrm>
            <a:off x="4749949" y="160355"/>
            <a:ext cx="2425298" cy="890773"/>
          </a:xfrm>
          <a:prstGeom prst="rect">
            <a:avLst/>
          </a:prstGeom>
        </p:spPr>
      </p:pic>
      <p:grpSp>
        <p:nvGrpSpPr>
          <p:cNvPr id="171" name="Group 170">
            <a:extLst>
              <a:ext uri="{FF2B5EF4-FFF2-40B4-BE49-F238E27FC236}">
                <a16:creationId xmlns:a16="http://schemas.microsoft.com/office/drawing/2014/main" id="{7A9734D9-AD93-4F1C-8C9D-37A0C6F46890}"/>
              </a:ext>
            </a:extLst>
          </p:cNvPr>
          <p:cNvGrpSpPr/>
          <p:nvPr/>
        </p:nvGrpSpPr>
        <p:grpSpPr>
          <a:xfrm>
            <a:off x="4907851" y="3698690"/>
            <a:ext cx="3787722" cy="2628397"/>
            <a:chOff x="3202475" y="2459858"/>
            <a:chExt cx="5231060" cy="3275207"/>
          </a:xfrm>
        </p:grpSpPr>
        <p:grpSp>
          <p:nvGrpSpPr>
            <p:cNvPr id="172" name="Group 171">
              <a:extLst>
                <a:ext uri="{FF2B5EF4-FFF2-40B4-BE49-F238E27FC236}">
                  <a16:creationId xmlns:a16="http://schemas.microsoft.com/office/drawing/2014/main" id="{B549D2F3-840E-4EAE-8251-CC3396E98078}"/>
                </a:ext>
              </a:extLst>
            </p:cNvPr>
            <p:cNvGrpSpPr/>
            <p:nvPr/>
          </p:nvGrpSpPr>
          <p:grpSpPr>
            <a:xfrm>
              <a:off x="4084999" y="2459858"/>
              <a:ext cx="3662362" cy="2798762"/>
              <a:chOff x="3576638" y="1966913"/>
              <a:chExt cx="3662362" cy="2798762"/>
            </a:xfrm>
          </p:grpSpPr>
          <p:sp>
            <p:nvSpPr>
              <p:cNvPr id="180" name="Freeform 14">
                <a:extLst>
                  <a:ext uri="{FF2B5EF4-FFF2-40B4-BE49-F238E27FC236}">
                    <a16:creationId xmlns:a16="http://schemas.microsoft.com/office/drawing/2014/main" id="{8B29984D-E8B5-4722-97FA-B306D46CF699}"/>
                  </a:ext>
                </a:extLst>
              </p:cNvPr>
              <p:cNvSpPr>
                <a:spLocks/>
              </p:cNvSpPr>
              <p:nvPr>
                <p:custDataLst>
                  <p:tags r:id="rId1"/>
                </p:custDataLst>
              </p:nvPr>
            </p:nvSpPr>
            <p:spPr bwMode="auto">
              <a:xfrm>
                <a:off x="5719763" y="1966913"/>
                <a:ext cx="1281112" cy="1038225"/>
              </a:xfrm>
              <a:custGeom>
                <a:avLst/>
                <a:gdLst>
                  <a:gd name="T0" fmla="*/ 71018374 w 2936"/>
                  <a:gd name="T1" fmla="*/ 293580501 h 1983"/>
                  <a:gd name="T2" fmla="*/ 73303082 w 2936"/>
                  <a:gd name="T3" fmla="*/ 324007352 h 1983"/>
                  <a:gd name="T4" fmla="*/ 91010004 w 2936"/>
                  <a:gd name="T5" fmla="*/ 372252092 h 1983"/>
                  <a:gd name="T6" fmla="*/ 146225670 w 2936"/>
                  <a:gd name="T7" fmla="*/ 408984210 h 1983"/>
                  <a:gd name="T8" fmla="*/ 197252413 w 2936"/>
                  <a:gd name="T9" fmla="*/ 425430888 h 1983"/>
                  <a:gd name="T10" fmla="*/ 214007229 w 2936"/>
                  <a:gd name="T11" fmla="*/ 419126145 h 1983"/>
                  <a:gd name="T12" fmla="*/ 266747503 w 2936"/>
                  <a:gd name="T13" fmla="*/ 396922894 h 1983"/>
                  <a:gd name="T14" fmla="*/ 294545364 w 2936"/>
                  <a:gd name="T15" fmla="*/ 422690036 h 1983"/>
                  <a:gd name="T16" fmla="*/ 300257571 w 2936"/>
                  <a:gd name="T17" fmla="*/ 465178203 h 1983"/>
                  <a:gd name="T18" fmla="*/ 305969340 w 2936"/>
                  <a:gd name="T19" fmla="*/ 486011290 h 1983"/>
                  <a:gd name="T20" fmla="*/ 324818617 w 2936"/>
                  <a:gd name="T21" fmla="*/ 524113572 h 1983"/>
                  <a:gd name="T22" fmla="*/ 350712701 w 2936"/>
                  <a:gd name="T23" fmla="*/ 509585228 h 1983"/>
                  <a:gd name="T24" fmla="*/ 394504390 w 2936"/>
                  <a:gd name="T25" fmla="*/ 508214541 h 1983"/>
                  <a:gd name="T26" fmla="*/ 431251273 w 2936"/>
                  <a:gd name="T27" fmla="*/ 543575971 h 1983"/>
                  <a:gd name="T28" fmla="*/ 448767948 w 2936"/>
                  <a:gd name="T29" fmla="*/ 523565401 h 1983"/>
                  <a:gd name="T30" fmla="*/ 467807472 w 2936"/>
                  <a:gd name="T31" fmla="*/ 511504086 h 1983"/>
                  <a:gd name="T32" fmla="*/ 484752971 w 2936"/>
                  <a:gd name="T33" fmla="*/ 500539634 h 1983"/>
                  <a:gd name="T34" fmla="*/ 510837301 w 2936"/>
                  <a:gd name="T35" fmla="*/ 474772491 h 1983"/>
                  <a:gd name="T36" fmla="*/ 517691861 w 2936"/>
                  <a:gd name="T37" fmla="*/ 442974429 h 1983"/>
                  <a:gd name="T38" fmla="*/ 531971722 w 2936"/>
                  <a:gd name="T39" fmla="*/ 389247464 h 1983"/>
                  <a:gd name="T40" fmla="*/ 515026223 w 2936"/>
                  <a:gd name="T41" fmla="*/ 376912324 h 1983"/>
                  <a:gd name="T42" fmla="*/ 502650577 w 2936"/>
                  <a:gd name="T43" fmla="*/ 348951977 h 1983"/>
                  <a:gd name="T44" fmla="*/ 508172099 w 2936"/>
                  <a:gd name="T45" fmla="*/ 336343015 h 1983"/>
                  <a:gd name="T46" fmla="*/ 482087333 w 2936"/>
                  <a:gd name="T47" fmla="*/ 290839126 h 1983"/>
                  <a:gd name="T48" fmla="*/ 491797778 w 2936"/>
                  <a:gd name="T49" fmla="*/ 272199244 h 1983"/>
                  <a:gd name="T50" fmla="*/ 467046048 w 2936"/>
                  <a:gd name="T51" fmla="*/ 263701297 h 1983"/>
                  <a:gd name="T52" fmla="*/ 444198096 w 2936"/>
                  <a:gd name="T53" fmla="*/ 243142557 h 1983"/>
                  <a:gd name="T54" fmla="*/ 450861973 w 2936"/>
                  <a:gd name="T55" fmla="*/ 229162383 h 1983"/>
                  <a:gd name="T56" fmla="*/ 465141834 w 2936"/>
                  <a:gd name="T57" fmla="*/ 207232956 h 1983"/>
                  <a:gd name="T58" fmla="*/ 475233209 w 2936"/>
                  <a:gd name="T59" fmla="*/ 213812046 h 1983"/>
                  <a:gd name="T60" fmla="*/ 482087333 w 2936"/>
                  <a:gd name="T61" fmla="*/ 233822616 h 1983"/>
                  <a:gd name="T62" fmla="*/ 511980091 w 2936"/>
                  <a:gd name="T63" fmla="*/ 209151814 h 1983"/>
                  <a:gd name="T64" fmla="*/ 538445352 w 2936"/>
                  <a:gd name="T65" fmla="*/ 184481535 h 1983"/>
                  <a:gd name="T66" fmla="*/ 549488398 w 2936"/>
                  <a:gd name="T67" fmla="*/ 154602331 h 1983"/>
                  <a:gd name="T68" fmla="*/ 557484876 w 2936"/>
                  <a:gd name="T69" fmla="*/ 135414278 h 1983"/>
                  <a:gd name="T70" fmla="*/ 550820999 w 2936"/>
                  <a:gd name="T71" fmla="*/ 84154340 h 1983"/>
                  <a:gd name="T72" fmla="*/ 518263038 w 2936"/>
                  <a:gd name="T73" fmla="*/ 93474282 h 1983"/>
                  <a:gd name="T74" fmla="*/ 468569332 w 2936"/>
                  <a:gd name="T75" fmla="*/ 56193994 h 1983"/>
                  <a:gd name="T76" fmla="*/ 437915149 w 2936"/>
                  <a:gd name="T77" fmla="*/ 24396455 h 1983"/>
                  <a:gd name="T78" fmla="*/ 376987714 w 2936"/>
                  <a:gd name="T79" fmla="*/ 14528344 h 1983"/>
                  <a:gd name="T80" fmla="*/ 382128743 w 2936"/>
                  <a:gd name="T81" fmla="*/ 42488167 h 1983"/>
                  <a:gd name="T82" fmla="*/ 371656438 w 2936"/>
                  <a:gd name="T83" fmla="*/ 62224913 h 1983"/>
                  <a:gd name="T84" fmla="*/ 385555805 w 2936"/>
                  <a:gd name="T85" fmla="*/ 95941309 h 1983"/>
                  <a:gd name="T86" fmla="*/ 408594004 w 2936"/>
                  <a:gd name="T87" fmla="*/ 101423535 h 1983"/>
                  <a:gd name="T88" fmla="*/ 388601937 w 2936"/>
                  <a:gd name="T89" fmla="*/ 124723650 h 1983"/>
                  <a:gd name="T90" fmla="*/ 360042215 w 2936"/>
                  <a:gd name="T91" fmla="*/ 156247365 h 1983"/>
                  <a:gd name="T92" fmla="*/ 310348509 w 2936"/>
                  <a:gd name="T93" fmla="*/ 195445987 h 1983"/>
                  <a:gd name="T94" fmla="*/ 233808612 w 2936"/>
                  <a:gd name="T95" fmla="*/ 180643820 h 1983"/>
                  <a:gd name="T96" fmla="*/ 197252413 w 2936"/>
                  <a:gd name="T97" fmla="*/ 153505990 h 1983"/>
                  <a:gd name="T98" fmla="*/ 143179102 w 2936"/>
                  <a:gd name="T99" fmla="*/ 135688625 h 1983"/>
                  <a:gd name="T100" fmla="*/ 130612772 w 2936"/>
                  <a:gd name="T101" fmla="*/ 103890563 h 1983"/>
                  <a:gd name="T102" fmla="*/ 97483634 w 2936"/>
                  <a:gd name="T103" fmla="*/ 81961136 h 1983"/>
                  <a:gd name="T104" fmla="*/ 81871173 w 2936"/>
                  <a:gd name="T105" fmla="*/ 85250681 h 1983"/>
                  <a:gd name="T106" fmla="*/ 80538136 w 2936"/>
                  <a:gd name="T107" fmla="*/ 106357591 h 1983"/>
                  <a:gd name="T108" fmla="*/ 58071550 w 2936"/>
                  <a:gd name="T109" fmla="*/ 104713080 h 1983"/>
                  <a:gd name="T110" fmla="*/ 43220513 w 2936"/>
                  <a:gd name="T111" fmla="*/ 138977647 h 1983"/>
                  <a:gd name="T112" fmla="*/ 49503459 w 2936"/>
                  <a:gd name="T113" fmla="*/ 163100278 h 1983"/>
                  <a:gd name="T114" fmla="*/ 47980175 w 2936"/>
                  <a:gd name="T115" fmla="*/ 196268504 h 1983"/>
                  <a:gd name="T116" fmla="*/ 22467022 w 2936"/>
                  <a:gd name="T117" fmla="*/ 214086393 h 1983"/>
                  <a:gd name="T118" fmla="*/ 7615984 w 2936"/>
                  <a:gd name="T119" fmla="*/ 245061414 h 1983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2936" h="1983">
                    <a:moveTo>
                      <a:pt x="98" y="954"/>
                    </a:moveTo>
                    <a:lnTo>
                      <a:pt x="129" y="989"/>
                    </a:lnTo>
                    <a:lnTo>
                      <a:pt x="157" y="1017"/>
                    </a:lnTo>
                    <a:lnTo>
                      <a:pt x="170" y="1029"/>
                    </a:lnTo>
                    <a:lnTo>
                      <a:pt x="182" y="1041"/>
                    </a:lnTo>
                    <a:lnTo>
                      <a:pt x="194" y="1050"/>
                    </a:lnTo>
                    <a:lnTo>
                      <a:pt x="205" y="1059"/>
                    </a:lnTo>
                    <a:lnTo>
                      <a:pt x="216" y="1066"/>
                    </a:lnTo>
                    <a:lnTo>
                      <a:pt x="227" y="1072"/>
                    </a:lnTo>
                    <a:lnTo>
                      <a:pt x="238" y="1076"/>
                    </a:lnTo>
                    <a:lnTo>
                      <a:pt x="248" y="1080"/>
                    </a:lnTo>
                    <a:lnTo>
                      <a:pt x="259" y="1082"/>
                    </a:lnTo>
                    <a:lnTo>
                      <a:pt x="270" y="1084"/>
                    </a:lnTo>
                    <a:lnTo>
                      <a:pt x="281" y="1084"/>
                    </a:lnTo>
                    <a:lnTo>
                      <a:pt x="292" y="1084"/>
                    </a:lnTo>
                    <a:lnTo>
                      <a:pt x="364" y="1065"/>
                    </a:lnTo>
                    <a:lnTo>
                      <a:pt x="373" y="1071"/>
                    </a:lnTo>
                    <a:lnTo>
                      <a:pt x="383" y="1079"/>
                    </a:lnTo>
                    <a:lnTo>
                      <a:pt x="393" y="1090"/>
                    </a:lnTo>
                    <a:lnTo>
                      <a:pt x="401" y="1102"/>
                    </a:lnTo>
                    <a:lnTo>
                      <a:pt x="410" y="1114"/>
                    </a:lnTo>
                    <a:lnTo>
                      <a:pt x="418" y="1127"/>
                    </a:lnTo>
                    <a:lnTo>
                      <a:pt x="420" y="1133"/>
                    </a:lnTo>
                    <a:lnTo>
                      <a:pt x="422" y="1139"/>
                    </a:lnTo>
                    <a:lnTo>
                      <a:pt x="423" y="1145"/>
                    </a:lnTo>
                    <a:lnTo>
                      <a:pt x="425" y="1151"/>
                    </a:lnTo>
                    <a:lnTo>
                      <a:pt x="423" y="1157"/>
                    </a:lnTo>
                    <a:lnTo>
                      <a:pt x="420" y="1162"/>
                    </a:lnTo>
                    <a:lnTo>
                      <a:pt x="416" y="1167"/>
                    </a:lnTo>
                    <a:lnTo>
                      <a:pt x="409" y="1172"/>
                    </a:lnTo>
                    <a:lnTo>
                      <a:pt x="403" y="1176"/>
                    </a:lnTo>
                    <a:lnTo>
                      <a:pt x="396" y="1179"/>
                    </a:lnTo>
                    <a:lnTo>
                      <a:pt x="390" y="1182"/>
                    </a:lnTo>
                    <a:lnTo>
                      <a:pt x="385" y="1182"/>
                    </a:lnTo>
                    <a:lnTo>
                      <a:pt x="399" y="1200"/>
                    </a:lnTo>
                    <a:lnTo>
                      <a:pt x="412" y="1217"/>
                    </a:lnTo>
                    <a:lnTo>
                      <a:pt x="419" y="1226"/>
                    </a:lnTo>
                    <a:lnTo>
                      <a:pt x="423" y="1235"/>
                    </a:lnTo>
                    <a:lnTo>
                      <a:pt x="428" y="1245"/>
                    </a:lnTo>
                    <a:lnTo>
                      <a:pt x="431" y="1256"/>
                    </a:lnTo>
                    <a:lnTo>
                      <a:pt x="385" y="1256"/>
                    </a:lnTo>
                    <a:lnTo>
                      <a:pt x="385" y="1287"/>
                    </a:lnTo>
                    <a:lnTo>
                      <a:pt x="390" y="1300"/>
                    </a:lnTo>
                    <a:lnTo>
                      <a:pt x="397" y="1311"/>
                    </a:lnTo>
                    <a:lnTo>
                      <a:pt x="405" y="1321"/>
                    </a:lnTo>
                    <a:lnTo>
                      <a:pt x="414" y="1328"/>
                    </a:lnTo>
                    <a:lnTo>
                      <a:pt x="423" y="1335"/>
                    </a:lnTo>
                    <a:lnTo>
                      <a:pt x="434" y="1340"/>
                    </a:lnTo>
                    <a:lnTo>
                      <a:pt x="444" y="1345"/>
                    </a:lnTo>
                    <a:lnTo>
                      <a:pt x="456" y="1349"/>
                    </a:lnTo>
                    <a:lnTo>
                      <a:pt x="478" y="1358"/>
                    </a:lnTo>
                    <a:lnTo>
                      <a:pt x="500" y="1367"/>
                    </a:lnTo>
                    <a:lnTo>
                      <a:pt x="510" y="1373"/>
                    </a:lnTo>
                    <a:lnTo>
                      <a:pt x="520" y="1381"/>
                    </a:lnTo>
                    <a:lnTo>
                      <a:pt x="529" y="1389"/>
                    </a:lnTo>
                    <a:lnTo>
                      <a:pt x="538" y="1398"/>
                    </a:lnTo>
                    <a:lnTo>
                      <a:pt x="617" y="1404"/>
                    </a:lnTo>
                    <a:lnTo>
                      <a:pt x="620" y="1408"/>
                    </a:lnTo>
                    <a:lnTo>
                      <a:pt x="623" y="1411"/>
                    </a:lnTo>
                    <a:lnTo>
                      <a:pt x="628" y="1414"/>
                    </a:lnTo>
                    <a:lnTo>
                      <a:pt x="633" y="1417"/>
                    </a:lnTo>
                    <a:lnTo>
                      <a:pt x="644" y="1422"/>
                    </a:lnTo>
                    <a:lnTo>
                      <a:pt x="656" y="1427"/>
                    </a:lnTo>
                    <a:lnTo>
                      <a:pt x="678" y="1436"/>
                    </a:lnTo>
                    <a:lnTo>
                      <a:pt x="690" y="1441"/>
                    </a:lnTo>
                    <a:lnTo>
                      <a:pt x="723" y="1462"/>
                    </a:lnTo>
                    <a:lnTo>
                      <a:pt x="754" y="1481"/>
                    </a:lnTo>
                    <a:lnTo>
                      <a:pt x="768" y="1492"/>
                    </a:lnTo>
                    <a:lnTo>
                      <a:pt x="784" y="1501"/>
                    </a:lnTo>
                    <a:lnTo>
                      <a:pt x="798" y="1509"/>
                    </a:lnTo>
                    <a:lnTo>
                      <a:pt x="814" y="1517"/>
                    </a:lnTo>
                    <a:lnTo>
                      <a:pt x="830" y="1525"/>
                    </a:lnTo>
                    <a:lnTo>
                      <a:pt x="847" y="1531"/>
                    </a:lnTo>
                    <a:lnTo>
                      <a:pt x="866" y="1537"/>
                    </a:lnTo>
                    <a:lnTo>
                      <a:pt x="886" y="1543"/>
                    </a:lnTo>
                    <a:lnTo>
                      <a:pt x="907" y="1547"/>
                    </a:lnTo>
                    <a:lnTo>
                      <a:pt x="930" y="1550"/>
                    </a:lnTo>
                    <a:lnTo>
                      <a:pt x="955" y="1552"/>
                    </a:lnTo>
                    <a:lnTo>
                      <a:pt x="982" y="1552"/>
                    </a:lnTo>
                    <a:lnTo>
                      <a:pt x="982" y="1521"/>
                    </a:lnTo>
                    <a:lnTo>
                      <a:pt x="1015" y="1521"/>
                    </a:lnTo>
                    <a:lnTo>
                      <a:pt x="1021" y="1532"/>
                    </a:lnTo>
                    <a:lnTo>
                      <a:pt x="1025" y="1539"/>
                    </a:lnTo>
                    <a:lnTo>
                      <a:pt x="1031" y="1545"/>
                    </a:lnTo>
                    <a:lnTo>
                      <a:pt x="1036" y="1552"/>
                    </a:lnTo>
                    <a:lnTo>
                      <a:pt x="1042" y="1552"/>
                    </a:lnTo>
                    <a:lnTo>
                      <a:pt x="1046" y="1551"/>
                    </a:lnTo>
                    <a:lnTo>
                      <a:pt x="1050" y="1548"/>
                    </a:lnTo>
                    <a:lnTo>
                      <a:pt x="1054" y="1546"/>
                    </a:lnTo>
                    <a:lnTo>
                      <a:pt x="1058" y="1538"/>
                    </a:lnTo>
                    <a:lnTo>
                      <a:pt x="1062" y="1530"/>
                    </a:lnTo>
                    <a:lnTo>
                      <a:pt x="1066" y="1522"/>
                    </a:lnTo>
                    <a:lnTo>
                      <a:pt x="1071" y="1516"/>
                    </a:lnTo>
                    <a:lnTo>
                      <a:pt x="1075" y="1513"/>
                    </a:lnTo>
                    <a:lnTo>
                      <a:pt x="1078" y="1511"/>
                    </a:lnTo>
                    <a:lnTo>
                      <a:pt x="1083" y="1510"/>
                    </a:lnTo>
                    <a:lnTo>
                      <a:pt x="1089" y="1509"/>
                    </a:lnTo>
                    <a:lnTo>
                      <a:pt x="1092" y="1512"/>
                    </a:lnTo>
                    <a:lnTo>
                      <a:pt x="1096" y="1516"/>
                    </a:lnTo>
                    <a:lnTo>
                      <a:pt x="1102" y="1519"/>
                    </a:lnTo>
                    <a:lnTo>
                      <a:pt x="1109" y="1522"/>
                    </a:lnTo>
                    <a:lnTo>
                      <a:pt x="1124" y="1529"/>
                    </a:lnTo>
                    <a:lnTo>
                      <a:pt x="1142" y="1534"/>
                    </a:lnTo>
                    <a:lnTo>
                      <a:pt x="1159" y="1539"/>
                    </a:lnTo>
                    <a:lnTo>
                      <a:pt x="1178" y="1543"/>
                    </a:lnTo>
                    <a:lnTo>
                      <a:pt x="1194" y="1546"/>
                    </a:lnTo>
                    <a:lnTo>
                      <a:pt x="1208" y="1546"/>
                    </a:lnTo>
                    <a:lnTo>
                      <a:pt x="1217" y="1535"/>
                    </a:lnTo>
                    <a:lnTo>
                      <a:pt x="1227" y="1526"/>
                    </a:lnTo>
                    <a:lnTo>
                      <a:pt x="1236" y="1518"/>
                    </a:lnTo>
                    <a:lnTo>
                      <a:pt x="1247" y="1510"/>
                    </a:lnTo>
                    <a:lnTo>
                      <a:pt x="1258" y="1502"/>
                    </a:lnTo>
                    <a:lnTo>
                      <a:pt x="1269" y="1496"/>
                    </a:lnTo>
                    <a:lnTo>
                      <a:pt x="1280" y="1489"/>
                    </a:lnTo>
                    <a:lnTo>
                      <a:pt x="1292" y="1482"/>
                    </a:lnTo>
                    <a:lnTo>
                      <a:pt x="1317" y="1472"/>
                    </a:lnTo>
                    <a:lnTo>
                      <a:pt x="1344" y="1463"/>
                    </a:lnTo>
                    <a:lnTo>
                      <a:pt x="1372" y="1455"/>
                    </a:lnTo>
                    <a:lnTo>
                      <a:pt x="1401" y="1448"/>
                    </a:lnTo>
                    <a:lnTo>
                      <a:pt x="1408" y="1456"/>
                    </a:lnTo>
                    <a:lnTo>
                      <a:pt x="1418" y="1465"/>
                    </a:lnTo>
                    <a:lnTo>
                      <a:pt x="1431" y="1476"/>
                    </a:lnTo>
                    <a:lnTo>
                      <a:pt x="1446" y="1487"/>
                    </a:lnTo>
                    <a:lnTo>
                      <a:pt x="1453" y="1492"/>
                    </a:lnTo>
                    <a:lnTo>
                      <a:pt x="1461" y="1496"/>
                    </a:lnTo>
                    <a:lnTo>
                      <a:pt x="1469" y="1499"/>
                    </a:lnTo>
                    <a:lnTo>
                      <a:pt x="1475" y="1502"/>
                    </a:lnTo>
                    <a:lnTo>
                      <a:pt x="1483" y="1504"/>
                    </a:lnTo>
                    <a:lnTo>
                      <a:pt x="1490" y="1505"/>
                    </a:lnTo>
                    <a:lnTo>
                      <a:pt x="1495" y="1505"/>
                    </a:lnTo>
                    <a:lnTo>
                      <a:pt x="1501" y="1503"/>
                    </a:lnTo>
                    <a:lnTo>
                      <a:pt x="1512" y="1510"/>
                    </a:lnTo>
                    <a:lnTo>
                      <a:pt x="1521" y="1518"/>
                    </a:lnTo>
                    <a:lnTo>
                      <a:pt x="1530" y="1526"/>
                    </a:lnTo>
                    <a:lnTo>
                      <a:pt x="1538" y="1534"/>
                    </a:lnTo>
                    <a:lnTo>
                      <a:pt x="1547" y="1542"/>
                    </a:lnTo>
                    <a:lnTo>
                      <a:pt x="1555" y="1547"/>
                    </a:lnTo>
                    <a:lnTo>
                      <a:pt x="1561" y="1550"/>
                    </a:lnTo>
                    <a:lnTo>
                      <a:pt x="1566" y="1551"/>
                    </a:lnTo>
                    <a:lnTo>
                      <a:pt x="1573" y="1552"/>
                    </a:lnTo>
                    <a:lnTo>
                      <a:pt x="1581" y="1552"/>
                    </a:lnTo>
                    <a:lnTo>
                      <a:pt x="1586" y="1578"/>
                    </a:lnTo>
                    <a:lnTo>
                      <a:pt x="1593" y="1602"/>
                    </a:lnTo>
                    <a:lnTo>
                      <a:pt x="1596" y="1613"/>
                    </a:lnTo>
                    <a:lnTo>
                      <a:pt x="1598" y="1625"/>
                    </a:lnTo>
                    <a:lnTo>
                      <a:pt x="1599" y="1637"/>
                    </a:lnTo>
                    <a:lnTo>
                      <a:pt x="1600" y="1650"/>
                    </a:lnTo>
                    <a:lnTo>
                      <a:pt x="1599" y="1658"/>
                    </a:lnTo>
                    <a:lnTo>
                      <a:pt x="1598" y="1664"/>
                    </a:lnTo>
                    <a:lnTo>
                      <a:pt x="1596" y="1670"/>
                    </a:lnTo>
                    <a:lnTo>
                      <a:pt x="1593" y="1676"/>
                    </a:lnTo>
                    <a:lnTo>
                      <a:pt x="1585" y="1686"/>
                    </a:lnTo>
                    <a:lnTo>
                      <a:pt x="1577" y="1697"/>
                    </a:lnTo>
                    <a:lnTo>
                      <a:pt x="1569" y="1707"/>
                    </a:lnTo>
                    <a:lnTo>
                      <a:pt x="1561" y="1719"/>
                    </a:lnTo>
                    <a:lnTo>
                      <a:pt x="1558" y="1724"/>
                    </a:lnTo>
                    <a:lnTo>
                      <a:pt x="1555" y="1730"/>
                    </a:lnTo>
                    <a:lnTo>
                      <a:pt x="1554" y="1736"/>
                    </a:lnTo>
                    <a:lnTo>
                      <a:pt x="1553" y="1743"/>
                    </a:lnTo>
                    <a:lnTo>
                      <a:pt x="1554" y="1748"/>
                    </a:lnTo>
                    <a:lnTo>
                      <a:pt x="1555" y="1753"/>
                    </a:lnTo>
                    <a:lnTo>
                      <a:pt x="1558" y="1756"/>
                    </a:lnTo>
                    <a:lnTo>
                      <a:pt x="1561" y="1759"/>
                    </a:lnTo>
                    <a:lnTo>
                      <a:pt x="1565" y="1761"/>
                    </a:lnTo>
                    <a:lnTo>
                      <a:pt x="1570" y="1764"/>
                    </a:lnTo>
                    <a:lnTo>
                      <a:pt x="1574" y="1765"/>
                    </a:lnTo>
                    <a:lnTo>
                      <a:pt x="1580" y="1767"/>
                    </a:lnTo>
                    <a:lnTo>
                      <a:pt x="1591" y="1769"/>
                    </a:lnTo>
                    <a:lnTo>
                      <a:pt x="1602" y="1771"/>
                    </a:lnTo>
                    <a:lnTo>
                      <a:pt x="1607" y="1773"/>
                    </a:lnTo>
                    <a:lnTo>
                      <a:pt x="1611" y="1775"/>
                    </a:lnTo>
                    <a:lnTo>
                      <a:pt x="1616" y="1777"/>
                    </a:lnTo>
                    <a:lnTo>
                      <a:pt x="1620" y="1780"/>
                    </a:lnTo>
                    <a:lnTo>
                      <a:pt x="1627" y="1787"/>
                    </a:lnTo>
                    <a:lnTo>
                      <a:pt x="1632" y="1794"/>
                    </a:lnTo>
                    <a:lnTo>
                      <a:pt x="1636" y="1801"/>
                    </a:lnTo>
                    <a:lnTo>
                      <a:pt x="1639" y="1807"/>
                    </a:lnTo>
                    <a:lnTo>
                      <a:pt x="1645" y="1822"/>
                    </a:lnTo>
                    <a:lnTo>
                      <a:pt x="1653" y="1836"/>
                    </a:lnTo>
                    <a:lnTo>
                      <a:pt x="1659" y="1848"/>
                    </a:lnTo>
                    <a:lnTo>
                      <a:pt x="1666" y="1862"/>
                    </a:lnTo>
                    <a:lnTo>
                      <a:pt x="1674" y="1877"/>
                    </a:lnTo>
                    <a:lnTo>
                      <a:pt x="1683" y="1890"/>
                    </a:lnTo>
                    <a:lnTo>
                      <a:pt x="1688" y="1897"/>
                    </a:lnTo>
                    <a:lnTo>
                      <a:pt x="1694" y="1903"/>
                    </a:lnTo>
                    <a:lnTo>
                      <a:pt x="1699" y="1908"/>
                    </a:lnTo>
                    <a:lnTo>
                      <a:pt x="1706" y="1912"/>
                    </a:lnTo>
                    <a:lnTo>
                      <a:pt x="1712" y="1916"/>
                    </a:lnTo>
                    <a:lnTo>
                      <a:pt x="1719" y="1919"/>
                    </a:lnTo>
                    <a:lnTo>
                      <a:pt x="1726" y="1921"/>
                    </a:lnTo>
                    <a:lnTo>
                      <a:pt x="1733" y="1921"/>
                    </a:lnTo>
                    <a:lnTo>
                      <a:pt x="1741" y="1921"/>
                    </a:lnTo>
                    <a:lnTo>
                      <a:pt x="1752" y="1918"/>
                    </a:lnTo>
                    <a:lnTo>
                      <a:pt x="1762" y="1916"/>
                    </a:lnTo>
                    <a:lnTo>
                      <a:pt x="1766" y="1915"/>
                    </a:lnTo>
                    <a:lnTo>
                      <a:pt x="1777" y="1910"/>
                    </a:lnTo>
                    <a:lnTo>
                      <a:pt x="1787" y="1904"/>
                    </a:lnTo>
                    <a:lnTo>
                      <a:pt x="1795" y="1898"/>
                    </a:lnTo>
                    <a:lnTo>
                      <a:pt x="1803" y="1891"/>
                    </a:lnTo>
                    <a:lnTo>
                      <a:pt x="1809" y="1884"/>
                    </a:lnTo>
                    <a:lnTo>
                      <a:pt x="1816" y="1878"/>
                    </a:lnTo>
                    <a:lnTo>
                      <a:pt x="1823" y="1871"/>
                    </a:lnTo>
                    <a:lnTo>
                      <a:pt x="1833" y="1866"/>
                    </a:lnTo>
                    <a:lnTo>
                      <a:pt x="1842" y="1859"/>
                    </a:lnTo>
                    <a:lnTo>
                      <a:pt x="1852" y="1853"/>
                    </a:lnTo>
                    <a:lnTo>
                      <a:pt x="1863" y="1848"/>
                    </a:lnTo>
                    <a:lnTo>
                      <a:pt x="1874" y="1844"/>
                    </a:lnTo>
                    <a:lnTo>
                      <a:pt x="1896" y="1838"/>
                    </a:lnTo>
                    <a:lnTo>
                      <a:pt x="1919" y="1834"/>
                    </a:lnTo>
                    <a:lnTo>
                      <a:pt x="1941" y="1831"/>
                    </a:lnTo>
                    <a:lnTo>
                      <a:pt x="1960" y="1827"/>
                    </a:lnTo>
                    <a:lnTo>
                      <a:pt x="1968" y="1824"/>
                    </a:lnTo>
                    <a:lnTo>
                      <a:pt x="1975" y="1821"/>
                    </a:lnTo>
                    <a:lnTo>
                      <a:pt x="1981" y="1816"/>
                    </a:lnTo>
                    <a:lnTo>
                      <a:pt x="1986" y="1811"/>
                    </a:lnTo>
                    <a:lnTo>
                      <a:pt x="1996" y="1820"/>
                    </a:lnTo>
                    <a:lnTo>
                      <a:pt x="2008" y="1827"/>
                    </a:lnTo>
                    <a:lnTo>
                      <a:pt x="2019" y="1832"/>
                    </a:lnTo>
                    <a:lnTo>
                      <a:pt x="2031" y="1837"/>
                    </a:lnTo>
                    <a:lnTo>
                      <a:pt x="2054" y="1846"/>
                    </a:lnTo>
                    <a:lnTo>
                      <a:pt x="2072" y="1854"/>
                    </a:lnTo>
                    <a:lnTo>
                      <a:pt x="2091" y="1869"/>
                    </a:lnTo>
                    <a:lnTo>
                      <a:pt x="2109" y="1887"/>
                    </a:lnTo>
                    <a:lnTo>
                      <a:pt x="2119" y="1896"/>
                    </a:lnTo>
                    <a:lnTo>
                      <a:pt x="2129" y="1903"/>
                    </a:lnTo>
                    <a:lnTo>
                      <a:pt x="2140" y="1910"/>
                    </a:lnTo>
                    <a:lnTo>
                      <a:pt x="2152" y="1915"/>
                    </a:lnTo>
                    <a:lnTo>
                      <a:pt x="2245" y="1921"/>
                    </a:lnTo>
                    <a:lnTo>
                      <a:pt x="2238" y="1935"/>
                    </a:lnTo>
                    <a:lnTo>
                      <a:pt x="2232" y="1947"/>
                    </a:lnTo>
                    <a:lnTo>
                      <a:pt x="2232" y="1953"/>
                    </a:lnTo>
                    <a:lnTo>
                      <a:pt x="2235" y="1957"/>
                    </a:lnTo>
                    <a:lnTo>
                      <a:pt x="2238" y="1961"/>
                    </a:lnTo>
                    <a:lnTo>
                      <a:pt x="2243" y="1965"/>
                    </a:lnTo>
                    <a:lnTo>
                      <a:pt x="2248" y="1968"/>
                    </a:lnTo>
                    <a:lnTo>
                      <a:pt x="2254" y="1972"/>
                    </a:lnTo>
                    <a:lnTo>
                      <a:pt x="2259" y="1977"/>
                    </a:lnTo>
                    <a:lnTo>
                      <a:pt x="2265" y="1983"/>
                    </a:lnTo>
                    <a:lnTo>
                      <a:pt x="2266" y="1980"/>
                    </a:lnTo>
                    <a:lnTo>
                      <a:pt x="2267" y="1972"/>
                    </a:lnTo>
                    <a:lnTo>
                      <a:pt x="2268" y="1968"/>
                    </a:lnTo>
                    <a:lnTo>
                      <a:pt x="2267" y="1963"/>
                    </a:lnTo>
                    <a:lnTo>
                      <a:pt x="2267" y="1957"/>
                    </a:lnTo>
                    <a:lnTo>
                      <a:pt x="2265" y="1953"/>
                    </a:lnTo>
                    <a:lnTo>
                      <a:pt x="2275" y="1947"/>
                    </a:lnTo>
                    <a:lnTo>
                      <a:pt x="2293" y="1935"/>
                    </a:lnTo>
                    <a:lnTo>
                      <a:pt x="2303" y="1927"/>
                    </a:lnTo>
                    <a:lnTo>
                      <a:pt x="2313" y="1921"/>
                    </a:lnTo>
                    <a:lnTo>
                      <a:pt x="2319" y="1919"/>
                    </a:lnTo>
                    <a:lnTo>
                      <a:pt x="2323" y="1917"/>
                    </a:lnTo>
                    <a:lnTo>
                      <a:pt x="2327" y="1916"/>
                    </a:lnTo>
                    <a:lnTo>
                      <a:pt x="2331" y="1915"/>
                    </a:lnTo>
                    <a:lnTo>
                      <a:pt x="2341" y="1915"/>
                    </a:lnTo>
                    <a:lnTo>
                      <a:pt x="2349" y="1913"/>
                    </a:lnTo>
                    <a:lnTo>
                      <a:pt x="2357" y="1910"/>
                    </a:lnTo>
                    <a:lnTo>
                      <a:pt x="2364" y="1906"/>
                    </a:lnTo>
                    <a:lnTo>
                      <a:pt x="2370" y="1901"/>
                    </a:lnTo>
                    <a:lnTo>
                      <a:pt x="2376" y="1895"/>
                    </a:lnTo>
                    <a:lnTo>
                      <a:pt x="2382" y="1889"/>
                    </a:lnTo>
                    <a:lnTo>
                      <a:pt x="2388" y="1882"/>
                    </a:lnTo>
                    <a:lnTo>
                      <a:pt x="2399" y="1867"/>
                    </a:lnTo>
                    <a:lnTo>
                      <a:pt x="2412" y="1853"/>
                    </a:lnTo>
                    <a:lnTo>
                      <a:pt x="2418" y="1847"/>
                    </a:lnTo>
                    <a:lnTo>
                      <a:pt x="2426" y="1840"/>
                    </a:lnTo>
                    <a:lnTo>
                      <a:pt x="2435" y="1835"/>
                    </a:lnTo>
                    <a:lnTo>
                      <a:pt x="2444" y="1830"/>
                    </a:lnTo>
                    <a:lnTo>
                      <a:pt x="2449" y="1838"/>
                    </a:lnTo>
                    <a:lnTo>
                      <a:pt x="2454" y="1846"/>
                    </a:lnTo>
                    <a:lnTo>
                      <a:pt x="2455" y="1850"/>
                    </a:lnTo>
                    <a:lnTo>
                      <a:pt x="2456" y="1854"/>
                    </a:lnTo>
                    <a:lnTo>
                      <a:pt x="2457" y="1860"/>
                    </a:lnTo>
                    <a:lnTo>
                      <a:pt x="2457" y="1866"/>
                    </a:lnTo>
                    <a:lnTo>
                      <a:pt x="2462" y="1860"/>
                    </a:lnTo>
                    <a:lnTo>
                      <a:pt x="2468" y="1857"/>
                    </a:lnTo>
                    <a:lnTo>
                      <a:pt x="2474" y="1855"/>
                    </a:lnTo>
                    <a:lnTo>
                      <a:pt x="2481" y="1855"/>
                    </a:lnTo>
                    <a:lnTo>
                      <a:pt x="2487" y="1856"/>
                    </a:lnTo>
                    <a:lnTo>
                      <a:pt x="2493" y="1858"/>
                    </a:lnTo>
                    <a:lnTo>
                      <a:pt x="2499" y="1862"/>
                    </a:lnTo>
                    <a:lnTo>
                      <a:pt x="2504" y="1866"/>
                    </a:lnTo>
                    <a:lnTo>
                      <a:pt x="2505" y="1856"/>
                    </a:lnTo>
                    <a:lnTo>
                      <a:pt x="2507" y="1847"/>
                    </a:lnTo>
                    <a:lnTo>
                      <a:pt x="2511" y="1841"/>
                    </a:lnTo>
                    <a:lnTo>
                      <a:pt x="2514" y="1836"/>
                    </a:lnTo>
                    <a:lnTo>
                      <a:pt x="2517" y="1832"/>
                    </a:lnTo>
                    <a:lnTo>
                      <a:pt x="2522" y="1829"/>
                    </a:lnTo>
                    <a:lnTo>
                      <a:pt x="2527" y="1828"/>
                    </a:lnTo>
                    <a:lnTo>
                      <a:pt x="2533" y="1827"/>
                    </a:lnTo>
                    <a:lnTo>
                      <a:pt x="2546" y="1826"/>
                    </a:lnTo>
                    <a:lnTo>
                      <a:pt x="2561" y="1827"/>
                    </a:lnTo>
                    <a:lnTo>
                      <a:pt x="2569" y="1827"/>
                    </a:lnTo>
                    <a:lnTo>
                      <a:pt x="2578" y="1826"/>
                    </a:lnTo>
                    <a:lnTo>
                      <a:pt x="2588" y="1825"/>
                    </a:lnTo>
                    <a:lnTo>
                      <a:pt x="2596" y="1824"/>
                    </a:lnTo>
                    <a:lnTo>
                      <a:pt x="2604" y="1821"/>
                    </a:lnTo>
                    <a:lnTo>
                      <a:pt x="2611" y="1816"/>
                    </a:lnTo>
                    <a:lnTo>
                      <a:pt x="2616" y="1810"/>
                    </a:lnTo>
                    <a:lnTo>
                      <a:pt x="2622" y="1804"/>
                    </a:lnTo>
                    <a:lnTo>
                      <a:pt x="2633" y="1790"/>
                    </a:lnTo>
                    <a:lnTo>
                      <a:pt x="2642" y="1774"/>
                    </a:lnTo>
                    <a:lnTo>
                      <a:pt x="2648" y="1766"/>
                    </a:lnTo>
                    <a:lnTo>
                      <a:pt x="2653" y="1758"/>
                    </a:lnTo>
                    <a:lnTo>
                      <a:pt x="2660" y="1750"/>
                    </a:lnTo>
                    <a:lnTo>
                      <a:pt x="2667" y="1743"/>
                    </a:lnTo>
                    <a:lnTo>
                      <a:pt x="2674" y="1737"/>
                    </a:lnTo>
                    <a:lnTo>
                      <a:pt x="2683" y="1732"/>
                    </a:lnTo>
                    <a:lnTo>
                      <a:pt x="2693" y="1728"/>
                    </a:lnTo>
                    <a:lnTo>
                      <a:pt x="2703" y="1725"/>
                    </a:lnTo>
                    <a:lnTo>
                      <a:pt x="2704" y="1716"/>
                    </a:lnTo>
                    <a:lnTo>
                      <a:pt x="2706" y="1707"/>
                    </a:lnTo>
                    <a:lnTo>
                      <a:pt x="2711" y="1699"/>
                    </a:lnTo>
                    <a:lnTo>
                      <a:pt x="2715" y="1691"/>
                    </a:lnTo>
                    <a:lnTo>
                      <a:pt x="2726" y="1677"/>
                    </a:lnTo>
                    <a:lnTo>
                      <a:pt x="2737" y="1663"/>
                    </a:lnTo>
                    <a:lnTo>
                      <a:pt x="2733" y="1658"/>
                    </a:lnTo>
                    <a:lnTo>
                      <a:pt x="2730" y="1651"/>
                    </a:lnTo>
                    <a:lnTo>
                      <a:pt x="2729" y="1645"/>
                    </a:lnTo>
                    <a:lnTo>
                      <a:pt x="2729" y="1638"/>
                    </a:lnTo>
                    <a:lnTo>
                      <a:pt x="2728" y="1631"/>
                    </a:lnTo>
                    <a:lnTo>
                      <a:pt x="2726" y="1625"/>
                    </a:lnTo>
                    <a:lnTo>
                      <a:pt x="2725" y="1622"/>
                    </a:lnTo>
                    <a:lnTo>
                      <a:pt x="2723" y="1619"/>
                    </a:lnTo>
                    <a:lnTo>
                      <a:pt x="2719" y="1616"/>
                    </a:lnTo>
                    <a:lnTo>
                      <a:pt x="2716" y="1614"/>
                    </a:lnTo>
                    <a:lnTo>
                      <a:pt x="2728" y="1602"/>
                    </a:lnTo>
                    <a:lnTo>
                      <a:pt x="2739" y="1588"/>
                    </a:lnTo>
                    <a:lnTo>
                      <a:pt x="2750" y="1573"/>
                    </a:lnTo>
                    <a:lnTo>
                      <a:pt x="2760" y="1558"/>
                    </a:lnTo>
                    <a:lnTo>
                      <a:pt x="2780" y="1521"/>
                    </a:lnTo>
                    <a:lnTo>
                      <a:pt x="2803" y="1478"/>
                    </a:lnTo>
                    <a:lnTo>
                      <a:pt x="2798" y="1475"/>
                    </a:lnTo>
                    <a:lnTo>
                      <a:pt x="2796" y="1471"/>
                    </a:lnTo>
                    <a:lnTo>
                      <a:pt x="2795" y="1467"/>
                    </a:lnTo>
                    <a:lnTo>
                      <a:pt x="2794" y="1462"/>
                    </a:lnTo>
                    <a:lnTo>
                      <a:pt x="2795" y="1451"/>
                    </a:lnTo>
                    <a:lnTo>
                      <a:pt x="2796" y="1441"/>
                    </a:lnTo>
                    <a:lnTo>
                      <a:pt x="2790" y="1428"/>
                    </a:lnTo>
                    <a:lnTo>
                      <a:pt x="2790" y="1426"/>
                    </a:lnTo>
                    <a:lnTo>
                      <a:pt x="2792" y="1423"/>
                    </a:lnTo>
                    <a:lnTo>
                      <a:pt x="2794" y="1420"/>
                    </a:lnTo>
                    <a:lnTo>
                      <a:pt x="2797" y="1417"/>
                    </a:lnTo>
                    <a:lnTo>
                      <a:pt x="2801" y="1414"/>
                    </a:lnTo>
                    <a:lnTo>
                      <a:pt x="2804" y="1412"/>
                    </a:lnTo>
                    <a:lnTo>
                      <a:pt x="2807" y="1411"/>
                    </a:lnTo>
                    <a:lnTo>
                      <a:pt x="2809" y="1410"/>
                    </a:lnTo>
                    <a:lnTo>
                      <a:pt x="2809" y="1386"/>
                    </a:lnTo>
                    <a:lnTo>
                      <a:pt x="2801" y="1389"/>
                    </a:lnTo>
                    <a:lnTo>
                      <a:pt x="2793" y="1391"/>
                    </a:lnTo>
                    <a:lnTo>
                      <a:pt x="2785" y="1393"/>
                    </a:lnTo>
                    <a:lnTo>
                      <a:pt x="2778" y="1394"/>
                    </a:lnTo>
                    <a:lnTo>
                      <a:pt x="2763" y="1395"/>
                    </a:lnTo>
                    <a:lnTo>
                      <a:pt x="2750" y="1394"/>
                    </a:lnTo>
                    <a:lnTo>
                      <a:pt x="2738" y="1392"/>
                    </a:lnTo>
                    <a:lnTo>
                      <a:pt x="2725" y="1389"/>
                    </a:lnTo>
                    <a:lnTo>
                      <a:pt x="2711" y="1384"/>
                    </a:lnTo>
                    <a:lnTo>
                      <a:pt x="2696" y="1380"/>
                    </a:lnTo>
                    <a:lnTo>
                      <a:pt x="2705" y="1375"/>
                    </a:lnTo>
                    <a:lnTo>
                      <a:pt x="2713" y="1369"/>
                    </a:lnTo>
                    <a:lnTo>
                      <a:pt x="2719" y="1363"/>
                    </a:lnTo>
                    <a:lnTo>
                      <a:pt x="2726" y="1356"/>
                    </a:lnTo>
                    <a:lnTo>
                      <a:pt x="2737" y="1342"/>
                    </a:lnTo>
                    <a:lnTo>
                      <a:pt x="2750" y="1324"/>
                    </a:lnTo>
                    <a:lnTo>
                      <a:pt x="2730" y="1316"/>
                    </a:lnTo>
                    <a:lnTo>
                      <a:pt x="2712" y="1310"/>
                    </a:lnTo>
                    <a:lnTo>
                      <a:pt x="2695" y="1305"/>
                    </a:lnTo>
                    <a:lnTo>
                      <a:pt x="2679" y="1300"/>
                    </a:lnTo>
                    <a:lnTo>
                      <a:pt x="2662" y="1294"/>
                    </a:lnTo>
                    <a:lnTo>
                      <a:pt x="2647" y="1287"/>
                    </a:lnTo>
                    <a:lnTo>
                      <a:pt x="2639" y="1282"/>
                    </a:lnTo>
                    <a:lnTo>
                      <a:pt x="2632" y="1277"/>
                    </a:lnTo>
                    <a:lnTo>
                      <a:pt x="2624" y="1270"/>
                    </a:lnTo>
                    <a:lnTo>
                      <a:pt x="2617" y="1262"/>
                    </a:lnTo>
                    <a:lnTo>
                      <a:pt x="2626" y="1268"/>
                    </a:lnTo>
                    <a:lnTo>
                      <a:pt x="2640" y="1273"/>
                    </a:lnTo>
                    <a:lnTo>
                      <a:pt x="2657" y="1278"/>
                    </a:lnTo>
                    <a:lnTo>
                      <a:pt x="2675" y="1283"/>
                    </a:lnTo>
                    <a:lnTo>
                      <a:pt x="2715" y="1293"/>
                    </a:lnTo>
                    <a:lnTo>
                      <a:pt x="2750" y="1299"/>
                    </a:lnTo>
                    <a:lnTo>
                      <a:pt x="2749" y="1293"/>
                    </a:lnTo>
                    <a:lnTo>
                      <a:pt x="2746" y="1288"/>
                    </a:lnTo>
                    <a:lnTo>
                      <a:pt x="2742" y="1283"/>
                    </a:lnTo>
                    <a:lnTo>
                      <a:pt x="2737" y="1279"/>
                    </a:lnTo>
                    <a:lnTo>
                      <a:pt x="2725" y="1272"/>
                    </a:lnTo>
                    <a:lnTo>
                      <a:pt x="2709" y="1266"/>
                    </a:lnTo>
                    <a:lnTo>
                      <a:pt x="2695" y="1259"/>
                    </a:lnTo>
                    <a:lnTo>
                      <a:pt x="2682" y="1252"/>
                    </a:lnTo>
                    <a:lnTo>
                      <a:pt x="2678" y="1248"/>
                    </a:lnTo>
                    <a:lnTo>
                      <a:pt x="2673" y="1244"/>
                    </a:lnTo>
                    <a:lnTo>
                      <a:pt x="2671" y="1238"/>
                    </a:lnTo>
                    <a:lnTo>
                      <a:pt x="2670" y="1232"/>
                    </a:lnTo>
                    <a:lnTo>
                      <a:pt x="2669" y="1227"/>
                    </a:lnTo>
                    <a:lnTo>
                      <a:pt x="2668" y="1224"/>
                    </a:lnTo>
                    <a:lnTo>
                      <a:pt x="2666" y="1220"/>
                    </a:lnTo>
                    <a:lnTo>
                      <a:pt x="2662" y="1217"/>
                    </a:lnTo>
                    <a:lnTo>
                      <a:pt x="2656" y="1212"/>
                    </a:lnTo>
                    <a:lnTo>
                      <a:pt x="2650" y="1208"/>
                    </a:lnTo>
                    <a:lnTo>
                      <a:pt x="2626" y="1186"/>
                    </a:lnTo>
                    <a:lnTo>
                      <a:pt x="2581" y="1145"/>
                    </a:lnTo>
                    <a:lnTo>
                      <a:pt x="2557" y="1124"/>
                    </a:lnTo>
                    <a:lnTo>
                      <a:pt x="2537" y="1105"/>
                    </a:lnTo>
                    <a:lnTo>
                      <a:pt x="2523" y="1090"/>
                    </a:lnTo>
                    <a:lnTo>
                      <a:pt x="2517" y="1084"/>
                    </a:lnTo>
                    <a:lnTo>
                      <a:pt x="2517" y="1078"/>
                    </a:lnTo>
                    <a:lnTo>
                      <a:pt x="2520" y="1074"/>
                    </a:lnTo>
                    <a:lnTo>
                      <a:pt x="2522" y="1070"/>
                    </a:lnTo>
                    <a:lnTo>
                      <a:pt x="2525" y="1068"/>
                    </a:lnTo>
                    <a:lnTo>
                      <a:pt x="2528" y="1065"/>
                    </a:lnTo>
                    <a:lnTo>
                      <a:pt x="2532" y="1061"/>
                    </a:lnTo>
                    <a:lnTo>
                      <a:pt x="2534" y="1055"/>
                    </a:lnTo>
                    <a:lnTo>
                      <a:pt x="2537" y="1047"/>
                    </a:lnTo>
                    <a:lnTo>
                      <a:pt x="2535" y="1046"/>
                    </a:lnTo>
                    <a:lnTo>
                      <a:pt x="2530" y="1043"/>
                    </a:lnTo>
                    <a:lnTo>
                      <a:pt x="2528" y="1042"/>
                    </a:lnTo>
                    <a:lnTo>
                      <a:pt x="2526" y="1039"/>
                    </a:lnTo>
                    <a:lnTo>
                      <a:pt x="2524" y="1036"/>
                    </a:lnTo>
                    <a:lnTo>
                      <a:pt x="2524" y="1034"/>
                    </a:lnTo>
                    <a:lnTo>
                      <a:pt x="2557" y="1034"/>
                    </a:lnTo>
                    <a:lnTo>
                      <a:pt x="2558" y="1028"/>
                    </a:lnTo>
                    <a:lnTo>
                      <a:pt x="2559" y="1022"/>
                    </a:lnTo>
                    <a:lnTo>
                      <a:pt x="2561" y="1016"/>
                    </a:lnTo>
                    <a:lnTo>
                      <a:pt x="2565" y="1011"/>
                    </a:lnTo>
                    <a:lnTo>
                      <a:pt x="2569" y="1006"/>
                    </a:lnTo>
                    <a:lnTo>
                      <a:pt x="2573" y="1002"/>
                    </a:lnTo>
                    <a:lnTo>
                      <a:pt x="2578" y="997"/>
                    </a:lnTo>
                    <a:lnTo>
                      <a:pt x="2583" y="993"/>
                    </a:lnTo>
                    <a:lnTo>
                      <a:pt x="2607" y="977"/>
                    </a:lnTo>
                    <a:lnTo>
                      <a:pt x="2630" y="960"/>
                    </a:lnTo>
                    <a:lnTo>
                      <a:pt x="2617" y="958"/>
                    </a:lnTo>
                    <a:lnTo>
                      <a:pt x="2603" y="954"/>
                    </a:lnTo>
                    <a:lnTo>
                      <a:pt x="2590" y="949"/>
                    </a:lnTo>
                    <a:lnTo>
                      <a:pt x="2577" y="944"/>
                    </a:lnTo>
                    <a:lnTo>
                      <a:pt x="2563" y="938"/>
                    </a:lnTo>
                    <a:lnTo>
                      <a:pt x="2552" y="932"/>
                    </a:lnTo>
                    <a:lnTo>
                      <a:pt x="2544" y="924"/>
                    </a:lnTo>
                    <a:lnTo>
                      <a:pt x="2537" y="917"/>
                    </a:lnTo>
                    <a:lnTo>
                      <a:pt x="2498" y="917"/>
                    </a:lnTo>
                    <a:lnTo>
                      <a:pt x="2498" y="926"/>
                    </a:lnTo>
                    <a:lnTo>
                      <a:pt x="2498" y="938"/>
                    </a:lnTo>
                    <a:lnTo>
                      <a:pt x="2498" y="950"/>
                    </a:lnTo>
                    <a:lnTo>
                      <a:pt x="2498" y="967"/>
                    </a:lnTo>
                    <a:lnTo>
                      <a:pt x="2457" y="967"/>
                    </a:lnTo>
                    <a:lnTo>
                      <a:pt x="2453" y="962"/>
                    </a:lnTo>
                    <a:lnTo>
                      <a:pt x="2449" y="956"/>
                    </a:lnTo>
                    <a:lnTo>
                      <a:pt x="2447" y="949"/>
                    </a:lnTo>
                    <a:lnTo>
                      <a:pt x="2444" y="942"/>
                    </a:lnTo>
                    <a:lnTo>
                      <a:pt x="2442" y="936"/>
                    </a:lnTo>
                    <a:lnTo>
                      <a:pt x="2438" y="928"/>
                    </a:lnTo>
                    <a:lnTo>
                      <a:pt x="2435" y="922"/>
                    </a:lnTo>
                    <a:lnTo>
                      <a:pt x="2431" y="917"/>
                    </a:lnTo>
                    <a:lnTo>
                      <a:pt x="2426" y="914"/>
                    </a:lnTo>
                    <a:lnTo>
                      <a:pt x="2421" y="911"/>
                    </a:lnTo>
                    <a:lnTo>
                      <a:pt x="2413" y="909"/>
                    </a:lnTo>
                    <a:lnTo>
                      <a:pt x="2404" y="907"/>
                    </a:lnTo>
                    <a:lnTo>
                      <a:pt x="2387" y="903"/>
                    </a:lnTo>
                    <a:lnTo>
                      <a:pt x="2367" y="899"/>
                    </a:lnTo>
                    <a:lnTo>
                      <a:pt x="2357" y="897"/>
                    </a:lnTo>
                    <a:lnTo>
                      <a:pt x="2348" y="894"/>
                    </a:lnTo>
                    <a:lnTo>
                      <a:pt x="2339" y="890"/>
                    </a:lnTo>
                    <a:lnTo>
                      <a:pt x="2333" y="887"/>
                    </a:lnTo>
                    <a:lnTo>
                      <a:pt x="2326" y="882"/>
                    </a:lnTo>
                    <a:lnTo>
                      <a:pt x="2322" y="876"/>
                    </a:lnTo>
                    <a:lnTo>
                      <a:pt x="2320" y="872"/>
                    </a:lnTo>
                    <a:lnTo>
                      <a:pt x="2319" y="869"/>
                    </a:lnTo>
                    <a:lnTo>
                      <a:pt x="2319" y="866"/>
                    </a:lnTo>
                    <a:lnTo>
                      <a:pt x="2317" y="862"/>
                    </a:lnTo>
                    <a:lnTo>
                      <a:pt x="2319" y="858"/>
                    </a:lnTo>
                    <a:lnTo>
                      <a:pt x="2319" y="855"/>
                    </a:lnTo>
                    <a:lnTo>
                      <a:pt x="2321" y="853"/>
                    </a:lnTo>
                    <a:lnTo>
                      <a:pt x="2322" y="850"/>
                    </a:lnTo>
                    <a:lnTo>
                      <a:pt x="2327" y="846"/>
                    </a:lnTo>
                    <a:lnTo>
                      <a:pt x="2334" y="843"/>
                    </a:lnTo>
                    <a:lnTo>
                      <a:pt x="2341" y="840"/>
                    </a:lnTo>
                    <a:lnTo>
                      <a:pt x="2348" y="839"/>
                    </a:lnTo>
                    <a:lnTo>
                      <a:pt x="2357" y="838"/>
                    </a:lnTo>
                    <a:lnTo>
                      <a:pt x="2365" y="837"/>
                    </a:lnTo>
                    <a:lnTo>
                      <a:pt x="2368" y="836"/>
                    </a:lnTo>
                    <a:lnTo>
                      <a:pt x="2372" y="833"/>
                    </a:lnTo>
                    <a:lnTo>
                      <a:pt x="2378" y="828"/>
                    </a:lnTo>
                    <a:lnTo>
                      <a:pt x="2383" y="822"/>
                    </a:lnTo>
                    <a:lnTo>
                      <a:pt x="2393" y="811"/>
                    </a:lnTo>
                    <a:lnTo>
                      <a:pt x="2398" y="806"/>
                    </a:lnTo>
                    <a:lnTo>
                      <a:pt x="2410" y="798"/>
                    </a:lnTo>
                    <a:lnTo>
                      <a:pt x="2423" y="789"/>
                    </a:lnTo>
                    <a:lnTo>
                      <a:pt x="2428" y="783"/>
                    </a:lnTo>
                    <a:lnTo>
                      <a:pt x="2433" y="776"/>
                    </a:lnTo>
                    <a:lnTo>
                      <a:pt x="2435" y="773"/>
                    </a:lnTo>
                    <a:lnTo>
                      <a:pt x="2436" y="768"/>
                    </a:lnTo>
                    <a:lnTo>
                      <a:pt x="2437" y="763"/>
                    </a:lnTo>
                    <a:lnTo>
                      <a:pt x="2437" y="757"/>
                    </a:lnTo>
                    <a:lnTo>
                      <a:pt x="2438" y="758"/>
                    </a:lnTo>
                    <a:lnTo>
                      <a:pt x="2439" y="758"/>
                    </a:lnTo>
                    <a:lnTo>
                      <a:pt x="2442" y="757"/>
                    </a:lnTo>
                    <a:lnTo>
                      <a:pt x="2443" y="756"/>
                    </a:lnTo>
                    <a:lnTo>
                      <a:pt x="2445" y="752"/>
                    </a:lnTo>
                    <a:lnTo>
                      <a:pt x="2448" y="747"/>
                    </a:lnTo>
                    <a:lnTo>
                      <a:pt x="2451" y="742"/>
                    </a:lnTo>
                    <a:lnTo>
                      <a:pt x="2455" y="737"/>
                    </a:lnTo>
                    <a:lnTo>
                      <a:pt x="2457" y="735"/>
                    </a:lnTo>
                    <a:lnTo>
                      <a:pt x="2459" y="734"/>
                    </a:lnTo>
                    <a:lnTo>
                      <a:pt x="2461" y="733"/>
                    </a:lnTo>
                    <a:lnTo>
                      <a:pt x="2464" y="733"/>
                    </a:lnTo>
                    <a:lnTo>
                      <a:pt x="2471" y="733"/>
                    </a:lnTo>
                    <a:lnTo>
                      <a:pt x="2478" y="735"/>
                    </a:lnTo>
                    <a:lnTo>
                      <a:pt x="2484" y="737"/>
                    </a:lnTo>
                    <a:lnTo>
                      <a:pt x="2491" y="741"/>
                    </a:lnTo>
                    <a:lnTo>
                      <a:pt x="2503" y="751"/>
                    </a:lnTo>
                    <a:lnTo>
                      <a:pt x="2517" y="764"/>
                    </a:lnTo>
                    <a:lnTo>
                      <a:pt x="2511" y="769"/>
                    </a:lnTo>
                    <a:lnTo>
                      <a:pt x="2504" y="775"/>
                    </a:lnTo>
                    <a:lnTo>
                      <a:pt x="2496" y="780"/>
                    </a:lnTo>
                    <a:lnTo>
                      <a:pt x="2491" y="782"/>
                    </a:lnTo>
                    <a:lnTo>
                      <a:pt x="2493" y="789"/>
                    </a:lnTo>
                    <a:lnTo>
                      <a:pt x="2496" y="795"/>
                    </a:lnTo>
                    <a:lnTo>
                      <a:pt x="2501" y="800"/>
                    </a:lnTo>
                    <a:lnTo>
                      <a:pt x="2504" y="805"/>
                    </a:lnTo>
                    <a:lnTo>
                      <a:pt x="2510" y="809"/>
                    </a:lnTo>
                    <a:lnTo>
                      <a:pt x="2514" y="813"/>
                    </a:lnTo>
                    <a:lnTo>
                      <a:pt x="2518" y="816"/>
                    </a:lnTo>
                    <a:lnTo>
                      <a:pt x="2524" y="819"/>
                    </a:lnTo>
                    <a:lnTo>
                      <a:pt x="2524" y="837"/>
                    </a:lnTo>
                    <a:lnTo>
                      <a:pt x="2523" y="840"/>
                    </a:lnTo>
                    <a:lnTo>
                      <a:pt x="2523" y="842"/>
                    </a:lnTo>
                    <a:lnTo>
                      <a:pt x="2525" y="844"/>
                    </a:lnTo>
                    <a:lnTo>
                      <a:pt x="2527" y="847"/>
                    </a:lnTo>
                    <a:lnTo>
                      <a:pt x="2529" y="849"/>
                    </a:lnTo>
                    <a:lnTo>
                      <a:pt x="2532" y="851"/>
                    </a:lnTo>
                    <a:lnTo>
                      <a:pt x="2532" y="853"/>
                    </a:lnTo>
                    <a:lnTo>
                      <a:pt x="2530" y="856"/>
                    </a:lnTo>
                    <a:lnTo>
                      <a:pt x="2561" y="830"/>
                    </a:lnTo>
                    <a:lnTo>
                      <a:pt x="2585" y="810"/>
                    </a:lnTo>
                    <a:lnTo>
                      <a:pt x="2596" y="803"/>
                    </a:lnTo>
                    <a:lnTo>
                      <a:pt x="2605" y="797"/>
                    </a:lnTo>
                    <a:lnTo>
                      <a:pt x="2613" y="793"/>
                    </a:lnTo>
                    <a:lnTo>
                      <a:pt x="2621" y="790"/>
                    </a:lnTo>
                    <a:lnTo>
                      <a:pt x="2627" y="787"/>
                    </a:lnTo>
                    <a:lnTo>
                      <a:pt x="2633" y="786"/>
                    </a:lnTo>
                    <a:lnTo>
                      <a:pt x="2638" y="785"/>
                    </a:lnTo>
                    <a:lnTo>
                      <a:pt x="2645" y="785"/>
                    </a:lnTo>
                    <a:lnTo>
                      <a:pt x="2657" y="786"/>
                    </a:lnTo>
                    <a:lnTo>
                      <a:pt x="2670" y="788"/>
                    </a:lnTo>
                    <a:lnTo>
                      <a:pt x="2674" y="781"/>
                    </a:lnTo>
                    <a:lnTo>
                      <a:pt x="2679" y="774"/>
                    </a:lnTo>
                    <a:lnTo>
                      <a:pt x="2683" y="768"/>
                    </a:lnTo>
                    <a:lnTo>
                      <a:pt x="2689" y="763"/>
                    </a:lnTo>
                    <a:lnTo>
                      <a:pt x="2701" y="753"/>
                    </a:lnTo>
                    <a:lnTo>
                      <a:pt x="2713" y="745"/>
                    </a:lnTo>
                    <a:lnTo>
                      <a:pt x="2724" y="738"/>
                    </a:lnTo>
                    <a:lnTo>
                      <a:pt x="2735" y="730"/>
                    </a:lnTo>
                    <a:lnTo>
                      <a:pt x="2739" y="726"/>
                    </a:lnTo>
                    <a:lnTo>
                      <a:pt x="2743" y="721"/>
                    </a:lnTo>
                    <a:lnTo>
                      <a:pt x="2747" y="715"/>
                    </a:lnTo>
                    <a:lnTo>
                      <a:pt x="2750" y="708"/>
                    </a:lnTo>
                    <a:lnTo>
                      <a:pt x="2758" y="708"/>
                    </a:lnTo>
                    <a:lnTo>
                      <a:pt x="2765" y="706"/>
                    </a:lnTo>
                    <a:lnTo>
                      <a:pt x="2773" y="705"/>
                    </a:lnTo>
                    <a:lnTo>
                      <a:pt x="2780" y="704"/>
                    </a:lnTo>
                    <a:lnTo>
                      <a:pt x="2792" y="700"/>
                    </a:lnTo>
                    <a:lnTo>
                      <a:pt x="2803" y="694"/>
                    </a:lnTo>
                    <a:lnTo>
                      <a:pt x="2812" y="688"/>
                    </a:lnTo>
                    <a:lnTo>
                      <a:pt x="2820" y="681"/>
                    </a:lnTo>
                    <a:lnTo>
                      <a:pt x="2828" y="673"/>
                    </a:lnTo>
                    <a:lnTo>
                      <a:pt x="2836" y="665"/>
                    </a:lnTo>
                    <a:lnTo>
                      <a:pt x="2842" y="657"/>
                    </a:lnTo>
                    <a:lnTo>
                      <a:pt x="2850" y="649"/>
                    </a:lnTo>
                    <a:lnTo>
                      <a:pt x="2858" y="641"/>
                    </a:lnTo>
                    <a:lnTo>
                      <a:pt x="2866" y="635"/>
                    </a:lnTo>
                    <a:lnTo>
                      <a:pt x="2876" y="630"/>
                    </a:lnTo>
                    <a:lnTo>
                      <a:pt x="2887" y="625"/>
                    </a:lnTo>
                    <a:lnTo>
                      <a:pt x="2901" y="623"/>
                    </a:lnTo>
                    <a:lnTo>
                      <a:pt x="2916" y="622"/>
                    </a:lnTo>
                    <a:lnTo>
                      <a:pt x="2915" y="611"/>
                    </a:lnTo>
                    <a:lnTo>
                      <a:pt x="2914" y="602"/>
                    </a:lnTo>
                    <a:lnTo>
                      <a:pt x="2910" y="593"/>
                    </a:lnTo>
                    <a:lnTo>
                      <a:pt x="2906" y="586"/>
                    </a:lnTo>
                    <a:lnTo>
                      <a:pt x="2902" y="580"/>
                    </a:lnTo>
                    <a:lnTo>
                      <a:pt x="2897" y="574"/>
                    </a:lnTo>
                    <a:lnTo>
                      <a:pt x="2892" y="569"/>
                    </a:lnTo>
                    <a:lnTo>
                      <a:pt x="2886" y="564"/>
                    </a:lnTo>
                    <a:lnTo>
                      <a:pt x="2875" y="554"/>
                    </a:lnTo>
                    <a:lnTo>
                      <a:pt x="2865" y="543"/>
                    </a:lnTo>
                    <a:lnTo>
                      <a:pt x="2861" y="536"/>
                    </a:lnTo>
                    <a:lnTo>
                      <a:pt x="2859" y="529"/>
                    </a:lnTo>
                    <a:lnTo>
                      <a:pt x="2857" y="520"/>
                    </a:lnTo>
                    <a:lnTo>
                      <a:pt x="2855" y="511"/>
                    </a:lnTo>
                    <a:lnTo>
                      <a:pt x="2857" y="505"/>
                    </a:lnTo>
                    <a:lnTo>
                      <a:pt x="2860" y="499"/>
                    </a:lnTo>
                    <a:lnTo>
                      <a:pt x="2862" y="497"/>
                    </a:lnTo>
                    <a:lnTo>
                      <a:pt x="2864" y="495"/>
                    </a:lnTo>
                    <a:lnTo>
                      <a:pt x="2866" y="493"/>
                    </a:lnTo>
                    <a:lnTo>
                      <a:pt x="2870" y="493"/>
                    </a:lnTo>
                    <a:lnTo>
                      <a:pt x="2885" y="493"/>
                    </a:lnTo>
                    <a:lnTo>
                      <a:pt x="2903" y="495"/>
                    </a:lnTo>
                    <a:lnTo>
                      <a:pt x="2911" y="495"/>
                    </a:lnTo>
                    <a:lnTo>
                      <a:pt x="2919" y="495"/>
                    </a:lnTo>
                    <a:lnTo>
                      <a:pt x="2928" y="494"/>
                    </a:lnTo>
                    <a:lnTo>
                      <a:pt x="2936" y="493"/>
                    </a:lnTo>
                    <a:lnTo>
                      <a:pt x="2936" y="412"/>
                    </a:lnTo>
                    <a:lnTo>
                      <a:pt x="2930" y="407"/>
                    </a:lnTo>
                    <a:lnTo>
                      <a:pt x="2926" y="402"/>
                    </a:lnTo>
                    <a:lnTo>
                      <a:pt x="2921" y="396"/>
                    </a:lnTo>
                    <a:lnTo>
                      <a:pt x="2917" y="389"/>
                    </a:lnTo>
                    <a:lnTo>
                      <a:pt x="2914" y="382"/>
                    </a:lnTo>
                    <a:lnTo>
                      <a:pt x="2911" y="375"/>
                    </a:lnTo>
                    <a:lnTo>
                      <a:pt x="2909" y="365"/>
                    </a:lnTo>
                    <a:lnTo>
                      <a:pt x="2909" y="357"/>
                    </a:lnTo>
                    <a:lnTo>
                      <a:pt x="2909" y="348"/>
                    </a:lnTo>
                    <a:lnTo>
                      <a:pt x="2909" y="341"/>
                    </a:lnTo>
                    <a:lnTo>
                      <a:pt x="2909" y="332"/>
                    </a:lnTo>
                    <a:lnTo>
                      <a:pt x="2909" y="320"/>
                    </a:lnTo>
                    <a:lnTo>
                      <a:pt x="2904" y="316"/>
                    </a:lnTo>
                    <a:lnTo>
                      <a:pt x="2897" y="310"/>
                    </a:lnTo>
                    <a:lnTo>
                      <a:pt x="2893" y="307"/>
                    </a:lnTo>
                    <a:lnTo>
                      <a:pt x="2888" y="304"/>
                    </a:lnTo>
                    <a:lnTo>
                      <a:pt x="2883" y="302"/>
                    </a:lnTo>
                    <a:lnTo>
                      <a:pt x="2876" y="301"/>
                    </a:lnTo>
                    <a:lnTo>
                      <a:pt x="2866" y="302"/>
                    </a:lnTo>
                    <a:lnTo>
                      <a:pt x="2858" y="303"/>
                    </a:lnTo>
                    <a:lnTo>
                      <a:pt x="2849" y="305"/>
                    </a:lnTo>
                    <a:lnTo>
                      <a:pt x="2841" y="308"/>
                    </a:lnTo>
                    <a:lnTo>
                      <a:pt x="2827" y="314"/>
                    </a:lnTo>
                    <a:lnTo>
                      <a:pt x="2813" y="323"/>
                    </a:lnTo>
                    <a:lnTo>
                      <a:pt x="2798" y="331"/>
                    </a:lnTo>
                    <a:lnTo>
                      <a:pt x="2784" y="338"/>
                    </a:lnTo>
                    <a:lnTo>
                      <a:pt x="2776" y="341"/>
                    </a:lnTo>
                    <a:lnTo>
                      <a:pt x="2768" y="343"/>
                    </a:lnTo>
                    <a:lnTo>
                      <a:pt x="2759" y="344"/>
                    </a:lnTo>
                    <a:lnTo>
                      <a:pt x="2750" y="344"/>
                    </a:lnTo>
                    <a:lnTo>
                      <a:pt x="2735" y="343"/>
                    </a:lnTo>
                    <a:lnTo>
                      <a:pt x="2722" y="341"/>
                    </a:lnTo>
                    <a:lnTo>
                      <a:pt x="2708" y="336"/>
                    </a:lnTo>
                    <a:lnTo>
                      <a:pt x="2696" y="331"/>
                    </a:lnTo>
                    <a:lnTo>
                      <a:pt x="2684" y="324"/>
                    </a:lnTo>
                    <a:lnTo>
                      <a:pt x="2672" y="315"/>
                    </a:lnTo>
                    <a:lnTo>
                      <a:pt x="2661" y="307"/>
                    </a:lnTo>
                    <a:lnTo>
                      <a:pt x="2650" y="298"/>
                    </a:lnTo>
                    <a:lnTo>
                      <a:pt x="2627" y="280"/>
                    </a:lnTo>
                    <a:lnTo>
                      <a:pt x="2604" y="261"/>
                    </a:lnTo>
                    <a:lnTo>
                      <a:pt x="2592" y="253"/>
                    </a:lnTo>
                    <a:lnTo>
                      <a:pt x="2579" y="245"/>
                    </a:lnTo>
                    <a:lnTo>
                      <a:pt x="2565" y="239"/>
                    </a:lnTo>
                    <a:lnTo>
                      <a:pt x="2550" y="233"/>
                    </a:lnTo>
                    <a:lnTo>
                      <a:pt x="2525" y="227"/>
                    </a:lnTo>
                    <a:lnTo>
                      <a:pt x="2499" y="219"/>
                    </a:lnTo>
                    <a:lnTo>
                      <a:pt x="2487" y="215"/>
                    </a:lnTo>
                    <a:lnTo>
                      <a:pt x="2473" y="211"/>
                    </a:lnTo>
                    <a:lnTo>
                      <a:pt x="2461" y="205"/>
                    </a:lnTo>
                    <a:lnTo>
                      <a:pt x="2450" y="199"/>
                    </a:lnTo>
                    <a:lnTo>
                      <a:pt x="2438" y="193"/>
                    </a:lnTo>
                    <a:lnTo>
                      <a:pt x="2428" y="187"/>
                    </a:lnTo>
                    <a:lnTo>
                      <a:pt x="2418" y="179"/>
                    </a:lnTo>
                    <a:lnTo>
                      <a:pt x="2410" y="171"/>
                    </a:lnTo>
                    <a:lnTo>
                      <a:pt x="2401" y="162"/>
                    </a:lnTo>
                    <a:lnTo>
                      <a:pt x="2394" y="152"/>
                    </a:lnTo>
                    <a:lnTo>
                      <a:pt x="2389" y="141"/>
                    </a:lnTo>
                    <a:lnTo>
                      <a:pt x="2384" y="129"/>
                    </a:lnTo>
                    <a:lnTo>
                      <a:pt x="2370" y="128"/>
                    </a:lnTo>
                    <a:lnTo>
                      <a:pt x="2357" y="126"/>
                    </a:lnTo>
                    <a:lnTo>
                      <a:pt x="2346" y="122"/>
                    </a:lnTo>
                    <a:lnTo>
                      <a:pt x="2335" y="117"/>
                    </a:lnTo>
                    <a:lnTo>
                      <a:pt x="2325" y="111"/>
                    </a:lnTo>
                    <a:lnTo>
                      <a:pt x="2316" y="105"/>
                    </a:lnTo>
                    <a:lnTo>
                      <a:pt x="2308" y="98"/>
                    </a:lnTo>
                    <a:lnTo>
                      <a:pt x="2300" y="89"/>
                    </a:lnTo>
                    <a:lnTo>
                      <a:pt x="2283" y="74"/>
                    </a:lnTo>
                    <a:lnTo>
                      <a:pt x="2267" y="59"/>
                    </a:lnTo>
                    <a:lnTo>
                      <a:pt x="2257" y="52"/>
                    </a:lnTo>
                    <a:lnTo>
                      <a:pt x="2247" y="46"/>
                    </a:lnTo>
                    <a:lnTo>
                      <a:pt x="2236" y="41"/>
                    </a:lnTo>
                    <a:lnTo>
                      <a:pt x="2225" y="36"/>
                    </a:lnTo>
                    <a:lnTo>
                      <a:pt x="2190" y="25"/>
                    </a:lnTo>
                    <a:lnTo>
                      <a:pt x="2160" y="18"/>
                    </a:lnTo>
                    <a:lnTo>
                      <a:pt x="2131" y="10"/>
                    </a:lnTo>
                    <a:lnTo>
                      <a:pt x="2092" y="0"/>
                    </a:lnTo>
                    <a:lnTo>
                      <a:pt x="1973" y="18"/>
                    </a:lnTo>
                    <a:lnTo>
                      <a:pt x="1973" y="27"/>
                    </a:lnTo>
                    <a:lnTo>
                      <a:pt x="1973" y="36"/>
                    </a:lnTo>
                    <a:lnTo>
                      <a:pt x="1973" y="42"/>
                    </a:lnTo>
                    <a:lnTo>
                      <a:pt x="1975" y="46"/>
                    </a:lnTo>
                    <a:lnTo>
                      <a:pt x="1977" y="50"/>
                    </a:lnTo>
                    <a:lnTo>
                      <a:pt x="1980" y="53"/>
                    </a:lnTo>
                    <a:lnTo>
                      <a:pt x="1989" y="58"/>
                    </a:lnTo>
                    <a:lnTo>
                      <a:pt x="1999" y="62"/>
                    </a:lnTo>
                    <a:lnTo>
                      <a:pt x="2009" y="66"/>
                    </a:lnTo>
                    <a:lnTo>
                      <a:pt x="2018" y="72"/>
                    </a:lnTo>
                    <a:lnTo>
                      <a:pt x="2021" y="75"/>
                    </a:lnTo>
                    <a:lnTo>
                      <a:pt x="2023" y="80"/>
                    </a:lnTo>
                    <a:lnTo>
                      <a:pt x="2025" y="85"/>
                    </a:lnTo>
                    <a:lnTo>
                      <a:pt x="2025" y="91"/>
                    </a:lnTo>
                    <a:lnTo>
                      <a:pt x="2024" y="101"/>
                    </a:lnTo>
                    <a:lnTo>
                      <a:pt x="2022" y="108"/>
                    </a:lnTo>
                    <a:lnTo>
                      <a:pt x="2019" y="114"/>
                    </a:lnTo>
                    <a:lnTo>
                      <a:pt x="2016" y="120"/>
                    </a:lnTo>
                    <a:lnTo>
                      <a:pt x="2012" y="125"/>
                    </a:lnTo>
                    <a:lnTo>
                      <a:pt x="2009" y="131"/>
                    </a:lnTo>
                    <a:lnTo>
                      <a:pt x="2007" y="138"/>
                    </a:lnTo>
                    <a:lnTo>
                      <a:pt x="2006" y="147"/>
                    </a:lnTo>
                    <a:lnTo>
                      <a:pt x="2007" y="155"/>
                    </a:lnTo>
                    <a:lnTo>
                      <a:pt x="2009" y="161"/>
                    </a:lnTo>
                    <a:lnTo>
                      <a:pt x="2012" y="168"/>
                    </a:lnTo>
                    <a:lnTo>
                      <a:pt x="2018" y="174"/>
                    </a:lnTo>
                    <a:lnTo>
                      <a:pt x="2022" y="179"/>
                    </a:lnTo>
                    <a:lnTo>
                      <a:pt x="2028" y="184"/>
                    </a:lnTo>
                    <a:lnTo>
                      <a:pt x="2033" y="187"/>
                    </a:lnTo>
                    <a:lnTo>
                      <a:pt x="2039" y="190"/>
                    </a:lnTo>
                    <a:lnTo>
                      <a:pt x="2033" y="197"/>
                    </a:lnTo>
                    <a:lnTo>
                      <a:pt x="2025" y="204"/>
                    </a:lnTo>
                    <a:lnTo>
                      <a:pt x="2017" y="211"/>
                    </a:lnTo>
                    <a:lnTo>
                      <a:pt x="2008" y="216"/>
                    </a:lnTo>
                    <a:lnTo>
                      <a:pt x="1999" y="221"/>
                    </a:lnTo>
                    <a:lnTo>
                      <a:pt x="1989" y="224"/>
                    </a:lnTo>
                    <a:lnTo>
                      <a:pt x="1980" y="227"/>
                    </a:lnTo>
                    <a:lnTo>
                      <a:pt x="1973" y="227"/>
                    </a:lnTo>
                    <a:lnTo>
                      <a:pt x="1962" y="227"/>
                    </a:lnTo>
                    <a:lnTo>
                      <a:pt x="1952" y="227"/>
                    </a:lnTo>
                    <a:lnTo>
                      <a:pt x="1940" y="227"/>
                    </a:lnTo>
                    <a:lnTo>
                      <a:pt x="1925" y="227"/>
                    </a:lnTo>
                    <a:lnTo>
                      <a:pt x="1919" y="258"/>
                    </a:lnTo>
                    <a:lnTo>
                      <a:pt x="1924" y="278"/>
                    </a:lnTo>
                    <a:lnTo>
                      <a:pt x="1930" y="296"/>
                    </a:lnTo>
                    <a:lnTo>
                      <a:pt x="1933" y="304"/>
                    </a:lnTo>
                    <a:lnTo>
                      <a:pt x="1938" y="311"/>
                    </a:lnTo>
                    <a:lnTo>
                      <a:pt x="1942" y="319"/>
                    </a:lnTo>
                    <a:lnTo>
                      <a:pt x="1947" y="326"/>
                    </a:lnTo>
                    <a:lnTo>
                      <a:pt x="1953" y="331"/>
                    </a:lnTo>
                    <a:lnTo>
                      <a:pt x="1961" y="336"/>
                    </a:lnTo>
                    <a:lnTo>
                      <a:pt x="1968" y="340"/>
                    </a:lnTo>
                    <a:lnTo>
                      <a:pt x="1977" y="344"/>
                    </a:lnTo>
                    <a:lnTo>
                      <a:pt x="1987" y="347"/>
                    </a:lnTo>
                    <a:lnTo>
                      <a:pt x="1999" y="349"/>
                    </a:lnTo>
                    <a:lnTo>
                      <a:pt x="2011" y="350"/>
                    </a:lnTo>
                    <a:lnTo>
                      <a:pt x="2025" y="350"/>
                    </a:lnTo>
                    <a:lnTo>
                      <a:pt x="2036" y="350"/>
                    </a:lnTo>
                    <a:lnTo>
                      <a:pt x="2043" y="349"/>
                    </a:lnTo>
                    <a:lnTo>
                      <a:pt x="2048" y="347"/>
                    </a:lnTo>
                    <a:lnTo>
                      <a:pt x="2053" y="344"/>
                    </a:lnTo>
                    <a:lnTo>
                      <a:pt x="2057" y="342"/>
                    </a:lnTo>
                    <a:lnTo>
                      <a:pt x="2064" y="340"/>
                    </a:lnTo>
                    <a:lnTo>
                      <a:pt x="2073" y="339"/>
                    </a:lnTo>
                    <a:lnTo>
                      <a:pt x="2086" y="338"/>
                    </a:lnTo>
                    <a:lnTo>
                      <a:pt x="2092" y="339"/>
                    </a:lnTo>
                    <a:lnTo>
                      <a:pt x="2098" y="340"/>
                    </a:lnTo>
                    <a:lnTo>
                      <a:pt x="2103" y="341"/>
                    </a:lnTo>
                    <a:lnTo>
                      <a:pt x="2109" y="343"/>
                    </a:lnTo>
                    <a:lnTo>
                      <a:pt x="2122" y="349"/>
                    </a:lnTo>
                    <a:lnTo>
                      <a:pt x="2138" y="357"/>
                    </a:lnTo>
                    <a:lnTo>
                      <a:pt x="2140" y="361"/>
                    </a:lnTo>
                    <a:lnTo>
                      <a:pt x="2142" y="366"/>
                    </a:lnTo>
                    <a:lnTo>
                      <a:pt x="2146" y="370"/>
                    </a:lnTo>
                    <a:lnTo>
                      <a:pt x="2151" y="375"/>
                    </a:lnTo>
                    <a:lnTo>
                      <a:pt x="2157" y="379"/>
                    </a:lnTo>
                    <a:lnTo>
                      <a:pt x="2164" y="382"/>
                    </a:lnTo>
                    <a:lnTo>
                      <a:pt x="2170" y="385"/>
                    </a:lnTo>
                    <a:lnTo>
                      <a:pt x="2178" y="388"/>
                    </a:lnTo>
                    <a:lnTo>
                      <a:pt x="2175" y="393"/>
                    </a:lnTo>
                    <a:lnTo>
                      <a:pt x="2169" y="399"/>
                    </a:lnTo>
                    <a:lnTo>
                      <a:pt x="2160" y="405"/>
                    </a:lnTo>
                    <a:lnTo>
                      <a:pt x="2152" y="410"/>
                    </a:lnTo>
                    <a:lnTo>
                      <a:pt x="2141" y="416"/>
                    </a:lnTo>
                    <a:lnTo>
                      <a:pt x="2130" y="420"/>
                    </a:lnTo>
                    <a:lnTo>
                      <a:pt x="2118" y="423"/>
                    </a:lnTo>
                    <a:lnTo>
                      <a:pt x="2106" y="424"/>
                    </a:lnTo>
                    <a:lnTo>
                      <a:pt x="2098" y="426"/>
                    </a:lnTo>
                    <a:lnTo>
                      <a:pt x="2084" y="434"/>
                    </a:lnTo>
                    <a:lnTo>
                      <a:pt x="2064" y="443"/>
                    </a:lnTo>
                    <a:lnTo>
                      <a:pt x="2041" y="455"/>
                    </a:lnTo>
                    <a:lnTo>
                      <a:pt x="2019" y="467"/>
                    </a:lnTo>
                    <a:lnTo>
                      <a:pt x="1998" y="479"/>
                    </a:lnTo>
                    <a:lnTo>
                      <a:pt x="1989" y="485"/>
                    </a:lnTo>
                    <a:lnTo>
                      <a:pt x="1981" y="490"/>
                    </a:lnTo>
                    <a:lnTo>
                      <a:pt x="1976" y="495"/>
                    </a:lnTo>
                    <a:lnTo>
                      <a:pt x="1973" y="499"/>
                    </a:lnTo>
                    <a:lnTo>
                      <a:pt x="1860" y="499"/>
                    </a:lnTo>
                    <a:lnTo>
                      <a:pt x="1860" y="506"/>
                    </a:lnTo>
                    <a:lnTo>
                      <a:pt x="1861" y="513"/>
                    </a:lnTo>
                    <a:lnTo>
                      <a:pt x="1863" y="520"/>
                    </a:lnTo>
                    <a:lnTo>
                      <a:pt x="1864" y="525"/>
                    </a:lnTo>
                    <a:lnTo>
                      <a:pt x="1869" y="536"/>
                    </a:lnTo>
                    <a:lnTo>
                      <a:pt x="1876" y="546"/>
                    </a:lnTo>
                    <a:lnTo>
                      <a:pt x="1882" y="554"/>
                    </a:lnTo>
                    <a:lnTo>
                      <a:pt x="1887" y="562"/>
                    </a:lnTo>
                    <a:lnTo>
                      <a:pt x="1889" y="566"/>
                    </a:lnTo>
                    <a:lnTo>
                      <a:pt x="1891" y="570"/>
                    </a:lnTo>
                    <a:lnTo>
                      <a:pt x="1893" y="574"/>
                    </a:lnTo>
                    <a:lnTo>
                      <a:pt x="1893" y="578"/>
                    </a:lnTo>
                    <a:lnTo>
                      <a:pt x="1893" y="583"/>
                    </a:lnTo>
                    <a:lnTo>
                      <a:pt x="1890" y="588"/>
                    </a:lnTo>
                    <a:lnTo>
                      <a:pt x="1888" y="594"/>
                    </a:lnTo>
                    <a:lnTo>
                      <a:pt x="1885" y="601"/>
                    </a:lnTo>
                    <a:lnTo>
                      <a:pt x="1877" y="613"/>
                    </a:lnTo>
                    <a:lnTo>
                      <a:pt x="1867" y="625"/>
                    </a:lnTo>
                    <a:lnTo>
                      <a:pt x="1856" y="637"/>
                    </a:lnTo>
                    <a:lnTo>
                      <a:pt x="1845" y="647"/>
                    </a:lnTo>
                    <a:lnTo>
                      <a:pt x="1834" y="655"/>
                    </a:lnTo>
                    <a:lnTo>
                      <a:pt x="1827" y="659"/>
                    </a:lnTo>
                    <a:lnTo>
                      <a:pt x="1727" y="659"/>
                    </a:lnTo>
                    <a:lnTo>
                      <a:pt x="1699" y="674"/>
                    </a:lnTo>
                    <a:lnTo>
                      <a:pt x="1664" y="694"/>
                    </a:lnTo>
                    <a:lnTo>
                      <a:pt x="1647" y="704"/>
                    </a:lnTo>
                    <a:lnTo>
                      <a:pt x="1630" y="713"/>
                    </a:lnTo>
                    <a:lnTo>
                      <a:pt x="1624" y="716"/>
                    </a:lnTo>
                    <a:lnTo>
                      <a:pt x="1617" y="718"/>
                    </a:lnTo>
                    <a:lnTo>
                      <a:pt x="1611" y="720"/>
                    </a:lnTo>
                    <a:lnTo>
                      <a:pt x="1607" y="721"/>
                    </a:lnTo>
                    <a:lnTo>
                      <a:pt x="1598" y="720"/>
                    </a:lnTo>
                    <a:lnTo>
                      <a:pt x="1587" y="719"/>
                    </a:lnTo>
                    <a:lnTo>
                      <a:pt x="1574" y="717"/>
                    </a:lnTo>
                    <a:lnTo>
                      <a:pt x="1560" y="714"/>
                    </a:lnTo>
                    <a:lnTo>
                      <a:pt x="1527" y="705"/>
                    </a:lnTo>
                    <a:lnTo>
                      <a:pt x="1493" y="696"/>
                    </a:lnTo>
                    <a:lnTo>
                      <a:pt x="1460" y="686"/>
                    </a:lnTo>
                    <a:lnTo>
                      <a:pt x="1430" y="676"/>
                    </a:lnTo>
                    <a:lnTo>
                      <a:pt x="1418" y="671"/>
                    </a:lnTo>
                    <a:lnTo>
                      <a:pt x="1407" y="667"/>
                    </a:lnTo>
                    <a:lnTo>
                      <a:pt x="1400" y="663"/>
                    </a:lnTo>
                    <a:lnTo>
                      <a:pt x="1394" y="659"/>
                    </a:lnTo>
                    <a:lnTo>
                      <a:pt x="1228" y="659"/>
                    </a:lnTo>
                    <a:lnTo>
                      <a:pt x="1169" y="646"/>
                    </a:lnTo>
                    <a:lnTo>
                      <a:pt x="1160" y="646"/>
                    </a:lnTo>
                    <a:lnTo>
                      <a:pt x="1151" y="646"/>
                    </a:lnTo>
                    <a:lnTo>
                      <a:pt x="1143" y="644"/>
                    </a:lnTo>
                    <a:lnTo>
                      <a:pt x="1133" y="641"/>
                    </a:lnTo>
                    <a:lnTo>
                      <a:pt x="1123" y="638"/>
                    </a:lnTo>
                    <a:lnTo>
                      <a:pt x="1112" y="633"/>
                    </a:lnTo>
                    <a:lnTo>
                      <a:pt x="1102" y="628"/>
                    </a:lnTo>
                    <a:lnTo>
                      <a:pt x="1092" y="622"/>
                    </a:lnTo>
                    <a:lnTo>
                      <a:pt x="1082" y="615"/>
                    </a:lnTo>
                    <a:lnTo>
                      <a:pt x="1073" y="608"/>
                    </a:lnTo>
                    <a:lnTo>
                      <a:pt x="1065" y="601"/>
                    </a:lnTo>
                    <a:lnTo>
                      <a:pt x="1056" y="592"/>
                    </a:lnTo>
                    <a:lnTo>
                      <a:pt x="1049" y="584"/>
                    </a:lnTo>
                    <a:lnTo>
                      <a:pt x="1044" y="576"/>
                    </a:lnTo>
                    <a:lnTo>
                      <a:pt x="1038" y="568"/>
                    </a:lnTo>
                    <a:lnTo>
                      <a:pt x="1036" y="560"/>
                    </a:lnTo>
                    <a:lnTo>
                      <a:pt x="1022" y="560"/>
                    </a:lnTo>
                    <a:lnTo>
                      <a:pt x="1008" y="558"/>
                    </a:lnTo>
                    <a:lnTo>
                      <a:pt x="994" y="555"/>
                    </a:lnTo>
                    <a:lnTo>
                      <a:pt x="980" y="552"/>
                    </a:lnTo>
                    <a:lnTo>
                      <a:pt x="953" y="543"/>
                    </a:lnTo>
                    <a:lnTo>
                      <a:pt x="923" y="532"/>
                    </a:lnTo>
                    <a:lnTo>
                      <a:pt x="893" y="522"/>
                    </a:lnTo>
                    <a:lnTo>
                      <a:pt x="863" y="513"/>
                    </a:lnTo>
                    <a:lnTo>
                      <a:pt x="846" y="510"/>
                    </a:lnTo>
                    <a:lnTo>
                      <a:pt x="831" y="507"/>
                    </a:lnTo>
                    <a:lnTo>
                      <a:pt x="813" y="505"/>
                    </a:lnTo>
                    <a:lnTo>
                      <a:pt x="797" y="505"/>
                    </a:lnTo>
                    <a:lnTo>
                      <a:pt x="786" y="504"/>
                    </a:lnTo>
                    <a:lnTo>
                      <a:pt x="770" y="501"/>
                    </a:lnTo>
                    <a:lnTo>
                      <a:pt x="763" y="499"/>
                    </a:lnTo>
                    <a:lnTo>
                      <a:pt x="756" y="497"/>
                    </a:lnTo>
                    <a:lnTo>
                      <a:pt x="752" y="495"/>
                    </a:lnTo>
                    <a:lnTo>
                      <a:pt x="750" y="493"/>
                    </a:lnTo>
                    <a:lnTo>
                      <a:pt x="746" y="485"/>
                    </a:lnTo>
                    <a:lnTo>
                      <a:pt x="744" y="477"/>
                    </a:lnTo>
                    <a:lnTo>
                      <a:pt x="743" y="470"/>
                    </a:lnTo>
                    <a:lnTo>
                      <a:pt x="743" y="461"/>
                    </a:lnTo>
                    <a:lnTo>
                      <a:pt x="743" y="456"/>
                    </a:lnTo>
                    <a:lnTo>
                      <a:pt x="743" y="449"/>
                    </a:lnTo>
                    <a:lnTo>
                      <a:pt x="743" y="440"/>
                    </a:lnTo>
                    <a:lnTo>
                      <a:pt x="743" y="431"/>
                    </a:lnTo>
                    <a:lnTo>
                      <a:pt x="741" y="431"/>
                    </a:lnTo>
                    <a:lnTo>
                      <a:pt x="736" y="428"/>
                    </a:lnTo>
                    <a:lnTo>
                      <a:pt x="732" y="426"/>
                    </a:lnTo>
                    <a:lnTo>
                      <a:pt x="728" y="422"/>
                    </a:lnTo>
                    <a:lnTo>
                      <a:pt x="717" y="414"/>
                    </a:lnTo>
                    <a:lnTo>
                      <a:pt x="705" y="403"/>
                    </a:lnTo>
                    <a:lnTo>
                      <a:pt x="695" y="391"/>
                    </a:lnTo>
                    <a:lnTo>
                      <a:pt x="686" y="379"/>
                    </a:lnTo>
                    <a:lnTo>
                      <a:pt x="681" y="372"/>
                    </a:lnTo>
                    <a:lnTo>
                      <a:pt x="679" y="367"/>
                    </a:lnTo>
                    <a:lnTo>
                      <a:pt x="677" y="361"/>
                    </a:lnTo>
                    <a:lnTo>
                      <a:pt x="677" y="357"/>
                    </a:lnTo>
                    <a:lnTo>
                      <a:pt x="661" y="356"/>
                    </a:lnTo>
                    <a:lnTo>
                      <a:pt x="645" y="355"/>
                    </a:lnTo>
                    <a:lnTo>
                      <a:pt x="630" y="353"/>
                    </a:lnTo>
                    <a:lnTo>
                      <a:pt x="616" y="351"/>
                    </a:lnTo>
                    <a:lnTo>
                      <a:pt x="602" y="348"/>
                    </a:lnTo>
                    <a:lnTo>
                      <a:pt x="589" y="344"/>
                    </a:lnTo>
                    <a:lnTo>
                      <a:pt x="576" y="340"/>
                    </a:lnTo>
                    <a:lnTo>
                      <a:pt x="564" y="335"/>
                    </a:lnTo>
                    <a:lnTo>
                      <a:pt x="552" y="329"/>
                    </a:lnTo>
                    <a:lnTo>
                      <a:pt x="541" y="323"/>
                    </a:lnTo>
                    <a:lnTo>
                      <a:pt x="531" y="315"/>
                    </a:lnTo>
                    <a:lnTo>
                      <a:pt x="522" y="307"/>
                    </a:lnTo>
                    <a:lnTo>
                      <a:pt x="512" y="299"/>
                    </a:lnTo>
                    <a:lnTo>
                      <a:pt x="505" y="290"/>
                    </a:lnTo>
                    <a:lnTo>
                      <a:pt x="497" y="281"/>
                    </a:lnTo>
                    <a:lnTo>
                      <a:pt x="490" y="271"/>
                    </a:lnTo>
                    <a:lnTo>
                      <a:pt x="475" y="268"/>
                    </a:lnTo>
                    <a:lnTo>
                      <a:pt x="463" y="267"/>
                    </a:lnTo>
                    <a:lnTo>
                      <a:pt x="454" y="267"/>
                    </a:lnTo>
                    <a:lnTo>
                      <a:pt x="449" y="268"/>
                    </a:lnTo>
                    <a:lnTo>
                      <a:pt x="444" y="270"/>
                    </a:lnTo>
                    <a:lnTo>
                      <a:pt x="442" y="273"/>
                    </a:lnTo>
                    <a:lnTo>
                      <a:pt x="441" y="277"/>
                    </a:lnTo>
                    <a:lnTo>
                      <a:pt x="441" y="281"/>
                    </a:lnTo>
                    <a:lnTo>
                      <a:pt x="441" y="286"/>
                    </a:lnTo>
                    <a:lnTo>
                      <a:pt x="441" y="291"/>
                    </a:lnTo>
                    <a:lnTo>
                      <a:pt x="440" y="296"/>
                    </a:lnTo>
                    <a:lnTo>
                      <a:pt x="439" y="301"/>
                    </a:lnTo>
                    <a:lnTo>
                      <a:pt x="436" y="307"/>
                    </a:lnTo>
                    <a:lnTo>
                      <a:pt x="430" y="311"/>
                    </a:lnTo>
                    <a:lnTo>
                      <a:pt x="422" y="316"/>
                    </a:lnTo>
                    <a:lnTo>
                      <a:pt x="411" y="320"/>
                    </a:lnTo>
                    <a:lnTo>
                      <a:pt x="407" y="320"/>
                    </a:lnTo>
                    <a:lnTo>
                      <a:pt x="403" y="321"/>
                    </a:lnTo>
                    <a:lnTo>
                      <a:pt x="400" y="322"/>
                    </a:lnTo>
                    <a:lnTo>
                      <a:pt x="398" y="323"/>
                    </a:lnTo>
                    <a:lnTo>
                      <a:pt x="397" y="325"/>
                    </a:lnTo>
                    <a:lnTo>
                      <a:pt x="396" y="327"/>
                    </a:lnTo>
                    <a:lnTo>
                      <a:pt x="396" y="329"/>
                    </a:lnTo>
                    <a:lnTo>
                      <a:pt x="396" y="332"/>
                    </a:lnTo>
                    <a:lnTo>
                      <a:pt x="401" y="344"/>
                    </a:lnTo>
                    <a:lnTo>
                      <a:pt x="410" y="357"/>
                    </a:lnTo>
                    <a:lnTo>
                      <a:pt x="415" y="364"/>
                    </a:lnTo>
                    <a:lnTo>
                      <a:pt x="419" y="371"/>
                    </a:lnTo>
                    <a:lnTo>
                      <a:pt x="421" y="379"/>
                    </a:lnTo>
                    <a:lnTo>
                      <a:pt x="423" y="385"/>
                    </a:lnTo>
                    <a:lnTo>
                      <a:pt x="423" y="388"/>
                    </a:lnTo>
                    <a:lnTo>
                      <a:pt x="422" y="390"/>
                    </a:lnTo>
                    <a:lnTo>
                      <a:pt x="421" y="393"/>
                    </a:lnTo>
                    <a:lnTo>
                      <a:pt x="420" y="395"/>
                    </a:lnTo>
                    <a:lnTo>
                      <a:pt x="417" y="397"/>
                    </a:lnTo>
                    <a:lnTo>
                      <a:pt x="414" y="398"/>
                    </a:lnTo>
                    <a:lnTo>
                      <a:pt x="409" y="399"/>
                    </a:lnTo>
                    <a:lnTo>
                      <a:pt x="405" y="400"/>
                    </a:lnTo>
                    <a:lnTo>
                      <a:pt x="392" y="400"/>
                    </a:lnTo>
                    <a:lnTo>
                      <a:pt x="377" y="400"/>
                    </a:lnTo>
                    <a:lnTo>
                      <a:pt x="370" y="400"/>
                    </a:lnTo>
                    <a:lnTo>
                      <a:pt x="361" y="399"/>
                    </a:lnTo>
                    <a:lnTo>
                      <a:pt x="351" y="397"/>
                    </a:lnTo>
                    <a:lnTo>
                      <a:pt x="341" y="395"/>
                    </a:lnTo>
                    <a:lnTo>
                      <a:pt x="331" y="393"/>
                    </a:lnTo>
                    <a:lnTo>
                      <a:pt x="321" y="390"/>
                    </a:lnTo>
                    <a:lnTo>
                      <a:pt x="313" y="386"/>
                    </a:lnTo>
                    <a:lnTo>
                      <a:pt x="305" y="382"/>
                    </a:lnTo>
                    <a:lnTo>
                      <a:pt x="303" y="387"/>
                    </a:lnTo>
                    <a:lnTo>
                      <a:pt x="302" y="393"/>
                    </a:lnTo>
                    <a:lnTo>
                      <a:pt x="303" y="401"/>
                    </a:lnTo>
                    <a:lnTo>
                      <a:pt x="303" y="409"/>
                    </a:lnTo>
                    <a:lnTo>
                      <a:pt x="307" y="427"/>
                    </a:lnTo>
                    <a:lnTo>
                      <a:pt x="311" y="448"/>
                    </a:lnTo>
                    <a:lnTo>
                      <a:pt x="316" y="467"/>
                    </a:lnTo>
                    <a:lnTo>
                      <a:pt x="320" y="483"/>
                    </a:lnTo>
                    <a:lnTo>
                      <a:pt x="320" y="491"/>
                    </a:lnTo>
                    <a:lnTo>
                      <a:pt x="320" y="497"/>
                    </a:lnTo>
                    <a:lnTo>
                      <a:pt x="320" y="502"/>
                    </a:lnTo>
                    <a:lnTo>
                      <a:pt x="318" y="505"/>
                    </a:lnTo>
                    <a:lnTo>
                      <a:pt x="292" y="503"/>
                    </a:lnTo>
                    <a:lnTo>
                      <a:pt x="254" y="503"/>
                    </a:lnTo>
                    <a:lnTo>
                      <a:pt x="244" y="504"/>
                    </a:lnTo>
                    <a:lnTo>
                      <a:pt x="236" y="505"/>
                    </a:lnTo>
                    <a:lnTo>
                      <a:pt x="227" y="507"/>
                    </a:lnTo>
                    <a:lnTo>
                      <a:pt x="220" y="510"/>
                    </a:lnTo>
                    <a:lnTo>
                      <a:pt x="214" y="513"/>
                    </a:lnTo>
                    <a:lnTo>
                      <a:pt x="209" y="517"/>
                    </a:lnTo>
                    <a:lnTo>
                      <a:pt x="207" y="520"/>
                    </a:lnTo>
                    <a:lnTo>
                      <a:pt x="206" y="523"/>
                    </a:lnTo>
                    <a:lnTo>
                      <a:pt x="205" y="526"/>
                    </a:lnTo>
                    <a:lnTo>
                      <a:pt x="205" y="529"/>
                    </a:lnTo>
                    <a:lnTo>
                      <a:pt x="216" y="531"/>
                    </a:lnTo>
                    <a:lnTo>
                      <a:pt x="226" y="534"/>
                    </a:lnTo>
                    <a:lnTo>
                      <a:pt x="233" y="538"/>
                    </a:lnTo>
                    <a:lnTo>
                      <a:pt x="239" y="544"/>
                    </a:lnTo>
                    <a:lnTo>
                      <a:pt x="243" y="550"/>
                    </a:lnTo>
                    <a:lnTo>
                      <a:pt x="247" y="556"/>
                    </a:lnTo>
                    <a:lnTo>
                      <a:pt x="250" y="563"/>
                    </a:lnTo>
                    <a:lnTo>
                      <a:pt x="252" y="569"/>
                    </a:lnTo>
                    <a:lnTo>
                      <a:pt x="255" y="583"/>
                    </a:lnTo>
                    <a:lnTo>
                      <a:pt x="260" y="595"/>
                    </a:lnTo>
                    <a:lnTo>
                      <a:pt x="262" y="601"/>
                    </a:lnTo>
                    <a:lnTo>
                      <a:pt x="266" y="605"/>
                    </a:lnTo>
                    <a:lnTo>
                      <a:pt x="272" y="608"/>
                    </a:lnTo>
                    <a:lnTo>
                      <a:pt x="278" y="610"/>
                    </a:lnTo>
                    <a:lnTo>
                      <a:pt x="276" y="614"/>
                    </a:lnTo>
                    <a:lnTo>
                      <a:pt x="275" y="618"/>
                    </a:lnTo>
                    <a:lnTo>
                      <a:pt x="275" y="621"/>
                    </a:lnTo>
                    <a:lnTo>
                      <a:pt x="275" y="625"/>
                    </a:lnTo>
                    <a:lnTo>
                      <a:pt x="277" y="632"/>
                    </a:lnTo>
                    <a:lnTo>
                      <a:pt x="278" y="640"/>
                    </a:lnTo>
                    <a:lnTo>
                      <a:pt x="277" y="658"/>
                    </a:lnTo>
                    <a:lnTo>
                      <a:pt x="274" y="674"/>
                    </a:lnTo>
                    <a:lnTo>
                      <a:pt x="270" y="688"/>
                    </a:lnTo>
                    <a:lnTo>
                      <a:pt x="264" y="700"/>
                    </a:lnTo>
                    <a:lnTo>
                      <a:pt x="261" y="705"/>
                    </a:lnTo>
                    <a:lnTo>
                      <a:pt x="257" y="711"/>
                    </a:lnTo>
                    <a:lnTo>
                      <a:pt x="252" y="716"/>
                    </a:lnTo>
                    <a:lnTo>
                      <a:pt x="248" y="720"/>
                    </a:lnTo>
                    <a:lnTo>
                      <a:pt x="242" y="724"/>
                    </a:lnTo>
                    <a:lnTo>
                      <a:pt x="237" y="727"/>
                    </a:lnTo>
                    <a:lnTo>
                      <a:pt x="231" y="730"/>
                    </a:lnTo>
                    <a:lnTo>
                      <a:pt x="225" y="733"/>
                    </a:lnTo>
                    <a:lnTo>
                      <a:pt x="206" y="735"/>
                    </a:lnTo>
                    <a:lnTo>
                      <a:pt x="182" y="737"/>
                    </a:lnTo>
                    <a:lnTo>
                      <a:pt x="170" y="739"/>
                    </a:lnTo>
                    <a:lnTo>
                      <a:pt x="158" y="741"/>
                    </a:lnTo>
                    <a:lnTo>
                      <a:pt x="152" y="743"/>
                    </a:lnTo>
                    <a:lnTo>
                      <a:pt x="147" y="745"/>
                    </a:lnTo>
                    <a:lnTo>
                      <a:pt x="142" y="748"/>
                    </a:lnTo>
                    <a:lnTo>
                      <a:pt x="139" y="751"/>
                    </a:lnTo>
                    <a:lnTo>
                      <a:pt x="134" y="758"/>
                    </a:lnTo>
                    <a:lnTo>
                      <a:pt x="127" y="770"/>
                    </a:lnTo>
                    <a:lnTo>
                      <a:pt x="123" y="776"/>
                    </a:lnTo>
                    <a:lnTo>
                      <a:pt x="118" y="781"/>
                    </a:lnTo>
                    <a:lnTo>
                      <a:pt x="113" y="785"/>
                    </a:lnTo>
                    <a:lnTo>
                      <a:pt x="105" y="788"/>
                    </a:lnTo>
                    <a:lnTo>
                      <a:pt x="81" y="794"/>
                    </a:lnTo>
                    <a:lnTo>
                      <a:pt x="45" y="800"/>
                    </a:lnTo>
                    <a:lnTo>
                      <a:pt x="27" y="804"/>
                    </a:lnTo>
                    <a:lnTo>
                      <a:pt x="13" y="807"/>
                    </a:lnTo>
                    <a:lnTo>
                      <a:pt x="3" y="810"/>
                    </a:lnTo>
                    <a:lnTo>
                      <a:pt x="0" y="812"/>
                    </a:lnTo>
                    <a:lnTo>
                      <a:pt x="0" y="824"/>
                    </a:lnTo>
                    <a:lnTo>
                      <a:pt x="3" y="833"/>
                    </a:lnTo>
                    <a:lnTo>
                      <a:pt x="6" y="842"/>
                    </a:lnTo>
                    <a:lnTo>
                      <a:pt x="9" y="850"/>
                    </a:lnTo>
                    <a:lnTo>
                      <a:pt x="14" y="859"/>
                    </a:lnTo>
                    <a:lnTo>
                      <a:pt x="18" y="869"/>
                    </a:lnTo>
                    <a:lnTo>
                      <a:pt x="23" y="880"/>
                    </a:lnTo>
                    <a:lnTo>
                      <a:pt x="26" y="893"/>
                    </a:lnTo>
                    <a:lnTo>
                      <a:pt x="40" y="894"/>
                    </a:lnTo>
                    <a:lnTo>
                      <a:pt x="53" y="896"/>
                    </a:lnTo>
                    <a:lnTo>
                      <a:pt x="59" y="897"/>
                    </a:lnTo>
                    <a:lnTo>
                      <a:pt x="64" y="899"/>
                    </a:lnTo>
                    <a:lnTo>
                      <a:pt x="70" y="902"/>
                    </a:lnTo>
                    <a:lnTo>
                      <a:pt x="74" y="905"/>
                    </a:lnTo>
                    <a:lnTo>
                      <a:pt x="79" y="909"/>
                    </a:lnTo>
                    <a:lnTo>
                      <a:pt x="83" y="913"/>
                    </a:lnTo>
                    <a:lnTo>
                      <a:pt x="87" y="918"/>
                    </a:lnTo>
                    <a:lnTo>
                      <a:pt x="90" y="924"/>
                    </a:lnTo>
                    <a:lnTo>
                      <a:pt x="93" y="931"/>
                    </a:lnTo>
                    <a:lnTo>
                      <a:pt x="95" y="938"/>
                    </a:lnTo>
                    <a:lnTo>
                      <a:pt x="97" y="946"/>
                    </a:lnTo>
                    <a:lnTo>
                      <a:pt x="98" y="954"/>
                    </a:lnTo>
                  </a:path>
                </a:pathLst>
              </a:custGeom>
              <a:solidFill>
                <a:schemeClr val="bg1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sz="1000"/>
              </a:p>
            </p:txBody>
          </p:sp>
          <p:sp>
            <p:nvSpPr>
              <p:cNvPr id="181" name="Freeform 20">
                <a:extLst>
                  <a:ext uri="{FF2B5EF4-FFF2-40B4-BE49-F238E27FC236}">
                    <a16:creationId xmlns:a16="http://schemas.microsoft.com/office/drawing/2014/main" id="{381A2C1C-6B5A-44AE-AD13-EF8CAE5CD0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57447" y="3411538"/>
                <a:ext cx="225966" cy="212725"/>
              </a:xfrm>
              <a:custGeom>
                <a:avLst/>
                <a:gdLst>
                  <a:gd name="T0" fmla="*/ 47 w 512"/>
                  <a:gd name="T1" fmla="*/ 18 h 408"/>
                  <a:gd name="T2" fmla="*/ 43 w 512"/>
                  <a:gd name="T3" fmla="*/ 18 h 408"/>
                  <a:gd name="T4" fmla="*/ 41 w 512"/>
                  <a:gd name="T5" fmla="*/ 19 h 408"/>
                  <a:gd name="T6" fmla="*/ 39 w 512"/>
                  <a:gd name="T7" fmla="*/ 20 h 408"/>
                  <a:gd name="T8" fmla="*/ 39 w 512"/>
                  <a:gd name="T9" fmla="*/ 23 h 408"/>
                  <a:gd name="T10" fmla="*/ 36 w 512"/>
                  <a:gd name="T11" fmla="*/ 28 h 408"/>
                  <a:gd name="T12" fmla="*/ 34 w 512"/>
                  <a:gd name="T13" fmla="*/ 31 h 408"/>
                  <a:gd name="T14" fmla="*/ 32 w 512"/>
                  <a:gd name="T15" fmla="*/ 32 h 408"/>
                  <a:gd name="T16" fmla="*/ 30 w 512"/>
                  <a:gd name="T17" fmla="*/ 33 h 408"/>
                  <a:gd name="T18" fmla="*/ 29 w 512"/>
                  <a:gd name="T19" fmla="*/ 34 h 408"/>
                  <a:gd name="T20" fmla="*/ 28 w 512"/>
                  <a:gd name="T21" fmla="*/ 35 h 408"/>
                  <a:gd name="T22" fmla="*/ 24 w 512"/>
                  <a:gd name="T23" fmla="*/ 34 h 408"/>
                  <a:gd name="T24" fmla="*/ 20 w 512"/>
                  <a:gd name="T25" fmla="*/ 34 h 408"/>
                  <a:gd name="T26" fmla="*/ 17 w 512"/>
                  <a:gd name="T27" fmla="*/ 34 h 408"/>
                  <a:gd name="T28" fmla="*/ 15 w 512"/>
                  <a:gd name="T29" fmla="*/ 36 h 408"/>
                  <a:gd name="T30" fmla="*/ 11 w 512"/>
                  <a:gd name="T31" fmla="*/ 37 h 408"/>
                  <a:gd name="T32" fmla="*/ 7 w 512"/>
                  <a:gd name="T33" fmla="*/ 38 h 408"/>
                  <a:gd name="T34" fmla="*/ 5 w 512"/>
                  <a:gd name="T35" fmla="*/ 37 h 408"/>
                  <a:gd name="T36" fmla="*/ 2 w 512"/>
                  <a:gd name="T37" fmla="*/ 34 h 408"/>
                  <a:gd name="T38" fmla="*/ 0 w 512"/>
                  <a:gd name="T39" fmla="*/ 32 h 408"/>
                  <a:gd name="T40" fmla="*/ 1 w 512"/>
                  <a:gd name="T41" fmla="*/ 31 h 408"/>
                  <a:gd name="T42" fmla="*/ 4 w 512"/>
                  <a:gd name="T43" fmla="*/ 32 h 408"/>
                  <a:gd name="T44" fmla="*/ 6 w 512"/>
                  <a:gd name="T45" fmla="*/ 31 h 408"/>
                  <a:gd name="T46" fmla="*/ 6 w 512"/>
                  <a:gd name="T47" fmla="*/ 29 h 408"/>
                  <a:gd name="T48" fmla="*/ 8 w 512"/>
                  <a:gd name="T49" fmla="*/ 28 h 408"/>
                  <a:gd name="T50" fmla="*/ 9 w 512"/>
                  <a:gd name="T51" fmla="*/ 26 h 408"/>
                  <a:gd name="T52" fmla="*/ 10 w 512"/>
                  <a:gd name="T53" fmla="*/ 25 h 408"/>
                  <a:gd name="T54" fmla="*/ 11 w 512"/>
                  <a:gd name="T55" fmla="*/ 24 h 408"/>
                  <a:gd name="T56" fmla="*/ 15 w 512"/>
                  <a:gd name="T57" fmla="*/ 23 h 408"/>
                  <a:gd name="T58" fmla="*/ 19 w 512"/>
                  <a:gd name="T59" fmla="*/ 22 h 408"/>
                  <a:gd name="T60" fmla="*/ 22 w 512"/>
                  <a:gd name="T61" fmla="*/ 20 h 408"/>
                  <a:gd name="T62" fmla="*/ 24 w 512"/>
                  <a:gd name="T63" fmla="*/ 19 h 408"/>
                  <a:gd name="T64" fmla="*/ 24 w 512"/>
                  <a:gd name="T65" fmla="*/ 18 h 408"/>
                  <a:gd name="T66" fmla="*/ 25 w 512"/>
                  <a:gd name="T67" fmla="*/ 15 h 408"/>
                  <a:gd name="T68" fmla="*/ 25 w 512"/>
                  <a:gd name="T69" fmla="*/ 14 h 408"/>
                  <a:gd name="T70" fmla="*/ 26 w 512"/>
                  <a:gd name="T71" fmla="*/ 14 h 408"/>
                  <a:gd name="T72" fmla="*/ 27 w 512"/>
                  <a:gd name="T73" fmla="*/ 13 h 408"/>
                  <a:gd name="T74" fmla="*/ 26 w 512"/>
                  <a:gd name="T75" fmla="*/ 14 h 408"/>
                  <a:gd name="T76" fmla="*/ 27 w 512"/>
                  <a:gd name="T77" fmla="*/ 16 h 408"/>
                  <a:gd name="T78" fmla="*/ 28 w 512"/>
                  <a:gd name="T79" fmla="*/ 18 h 408"/>
                  <a:gd name="T80" fmla="*/ 30 w 512"/>
                  <a:gd name="T81" fmla="*/ 19 h 408"/>
                  <a:gd name="T82" fmla="*/ 34 w 512"/>
                  <a:gd name="T83" fmla="*/ 19 h 408"/>
                  <a:gd name="T84" fmla="*/ 36 w 512"/>
                  <a:gd name="T85" fmla="*/ 19 h 408"/>
                  <a:gd name="T86" fmla="*/ 36 w 512"/>
                  <a:gd name="T87" fmla="*/ 18 h 408"/>
                  <a:gd name="T88" fmla="*/ 36 w 512"/>
                  <a:gd name="T89" fmla="*/ 16 h 408"/>
                  <a:gd name="T90" fmla="*/ 33 w 512"/>
                  <a:gd name="T91" fmla="*/ 12 h 408"/>
                  <a:gd name="T92" fmla="*/ 36 w 512"/>
                  <a:gd name="T93" fmla="*/ 10 h 408"/>
                  <a:gd name="T94" fmla="*/ 38 w 512"/>
                  <a:gd name="T95" fmla="*/ 6 h 408"/>
                  <a:gd name="T96" fmla="*/ 42 w 512"/>
                  <a:gd name="T97" fmla="*/ 2 h 408"/>
                  <a:gd name="T98" fmla="*/ 44 w 512"/>
                  <a:gd name="T99" fmla="*/ 0 h 408"/>
                  <a:gd name="T100" fmla="*/ 45 w 512"/>
                  <a:gd name="T101" fmla="*/ 2 h 408"/>
                  <a:gd name="T102" fmla="*/ 46 w 512"/>
                  <a:gd name="T103" fmla="*/ 5 h 408"/>
                  <a:gd name="T104" fmla="*/ 49 w 512"/>
                  <a:gd name="T105" fmla="*/ 7 h 408"/>
                  <a:gd name="T106" fmla="*/ 54 w 512"/>
                  <a:gd name="T107" fmla="*/ 10 h 408"/>
                  <a:gd name="T108" fmla="*/ 57 w 512"/>
                  <a:gd name="T109" fmla="*/ 12 h 408"/>
                  <a:gd name="T110" fmla="*/ 56 w 512"/>
                  <a:gd name="T111" fmla="*/ 14 h 408"/>
                  <a:gd name="T112" fmla="*/ 53 w 512"/>
                  <a:gd name="T113" fmla="*/ 14 h 408"/>
                  <a:gd name="T114" fmla="*/ 51 w 512"/>
                  <a:gd name="T115" fmla="*/ 17 h 408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512" h="408">
                    <a:moveTo>
                      <a:pt x="452" y="204"/>
                    </a:moveTo>
                    <a:lnTo>
                      <a:pt x="442" y="202"/>
                    </a:lnTo>
                    <a:lnTo>
                      <a:pt x="424" y="198"/>
                    </a:lnTo>
                    <a:lnTo>
                      <a:pt x="407" y="194"/>
                    </a:lnTo>
                    <a:lnTo>
                      <a:pt x="392" y="192"/>
                    </a:lnTo>
                    <a:lnTo>
                      <a:pt x="387" y="193"/>
                    </a:lnTo>
                    <a:lnTo>
                      <a:pt x="380" y="195"/>
                    </a:lnTo>
                    <a:lnTo>
                      <a:pt x="374" y="198"/>
                    </a:lnTo>
                    <a:lnTo>
                      <a:pt x="367" y="203"/>
                    </a:lnTo>
                    <a:lnTo>
                      <a:pt x="362" y="207"/>
                    </a:lnTo>
                    <a:lnTo>
                      <a:pt x="356" y="212"/>
                    </a:lnTo>
                    <a:lnTo>
                      <a:pt x="354" y="217"/>
                    </a:lnTo>
                    <a:lnTo>
                      <a:pt x="353" y="222"/>
                    </a:lnTo>
                    <a:lnTo>
                      <a:pt x="351" y="238"/>
                    </a:lnTo>
                    <a:lnTo>
                      <a:pt x="347" y="254"/>
                    </a:lnTo>
                    <a:lnTo>
                      <a:pt x="342" y="271"/>
                    </a:lnTo>
                    <a:lnTo>
                      <a:pt x="335" y="289"/>
                    </a:lnTo>
                    <a:lnTo>
                      <a:pt x="327" y="306"/>
                    </a:lnTo>
                    <a:lnTo>
                      <a:pt x="316" y="321"/>
                    </a:lnTo>
                    <a:lnTo>
                      <a:pt x="310" y="328"/>
                    </a:lnTo>
                    <a:lnTo>
                      <a:pt x="305" y="335"/>
                    </a:lnTo>
                    <a:lnTo>
                      <a:pt x="299" y="341"/>
                    </a:lnTo>
                    <a:lnTo>
                      <a:pt x="293" y="346"/>
                    </a:lnTo>
                    <a:lnTo>
                      <a:pt x="289" y="350"/>
                    </a:lnTo>
                    <a:lnTo>
                      <a:pt x="284" y="354"/>
                    </a:lnTo>
                    <a:lnTo>
                      <a:pt x="277" y="356"/>
                    </a:lnTo>
                    <a:lnTo>
                      <a:pt x="271" y="359"/>
                    </a:lnTo>
                    <a:lnTo>
                      <a:pt x="264" y="362"/>
                    </a:lnTo>
                    <a:lnTo>
                      <a:pt x="258" y="366"/>
                    </a:lnTo>
                    <a:lnTo>
                      <a:pt x="256" y="368"/>
                    </a:lnTo>
                    <a:lnTo>
                      <a:pt x="254" y="370"/>
                    </a:lnTo>
                    <a:lnTo>
                      <a:pt x="253" y="373"/>
                    </a:lnTo>
                    <a:lnTo>
                      <a:pt x="253" y="376"/>
                    </a:lnTo>
                    <a:lnTo>
                      <a:pt x="227" y="376"/>
                    </a:lnTo>
                    <a:lnTo>
                      <a:pt x="221" y="373"/>
                    </a:lnTo>
                    <a:lnTo>
                      <a:pt x="215" y="370"/>
                    </a:lnTo>
                    <a:lnTo>
                      <a:pt x="208" y="369"/>
                    </a:lnTo>
                    <a:lnTo>
                      <a:pt x="200" y="368"/>
                    </a:lnTo>
                    <a:lnTo>
                      <a:pt x="183" y="367"/>
                    </a:lnTo>
                    <a:lnTo>
                      <a:pt x="160" y="364"/>
                    </a:lnTo>
                    <a:lnTo>
                      <a:pt x="157" y="369"/>
                    </a:lnTo>
                    <a:lnTo>
                      <a:pt x="155" y="373"/>
                    </a:lnTo>
                    <a:lnTo>
                      <a:pt x="152" y="377"/>
                    </a:lnTo>
                    <a:lnTo>
                      <a:pt x="148" y="381"/>
                    </a:lnTo>
                    <a:lnTo>
                      <a:pt x="138" y="388"/>
                    </a:lnTo>
                    <a:lnTo>
                      <a:pt x="126" y="396"/>
                    </a:lnTo>
                    <a:lnTo>
                      <a:pt x="111" y="401"/>
                    </a:lnTo>
                    <a:lnTo>
                      <a:pt x="97" y="405"/>
                    </a:lnTo>
                    <a:lnTo>
                      <a:pt x="82" y="407"/>
                    </a:lnTo>
                    <a:lnTo>
                      <a:pt x="66" y="408"/>
                    </a:lnTo>
                    <a:lnTo>
                      <a:pt x="62" y="407"/>
                    </a:lnTo>
                    <a:lnTo>
                      <a:pt x="56" y="406"/>
                    </a:lnTo>
                    <a:lnTo>
                      <a:pt x="51" y="403"/>
                    </a:lnTo>
                    <a:lnTo>
                      <a:pt x="45" y="400"/>
                    </a:lnTo>
                    <a:lnTo>
                      <a:pt x="34" y="390"/>
                    </a:lnTo>
                    <a:lnTo>
                      <a:pt x="24" y="379"/>
                    </a:lnTo>
                    <a:lnTo>
                      <a:pt x="15" y="368"/>
                    </a:lnTo>
                    <a:lnTo>
                      <a:pt x="7" y="356"/>
                    </a:lnTo>
                    <a:lnTo>
                      <a:pt x="4" y="350"/>
                    </a:lnTo>
                    <a:lnTo>
                      <a:pt x="2" y="344"/>
                    </a:lnTo>
                    <a:lnTo>
                      <a:pt x="0" y="338"/>
                    </a:lnTo>
                    <a:lnTo>
                      <a:pt x="0" y="333"/>
                    </a:lnTo>
                    <a:lnTo>
                      <a:pt x="8" y="335"/>
                    </a:lnTo>
                    <a:lnTo>
                      <a:pt x="19" y="340"/>
                    </a:lnTo>
                    <a:lnTo>
                      <a:pt x="27" y="342"/>
                    </a:lnTo>
                    <a:lnTo>
                      <a:pt x="34" y="344"/>
                    </a:lnTo>
                    <a:lnTo>
                      <a:pt x="43" y="346"/>
                    </a:lnTo>
                    <a:lnTo>
                      <a:pt x="53" y="346"/>
                    </a:lnTo>
                    <a:lnTo>
                      <a:pt x="53" y="336"/>
                    </a:lnTo>
                    <a:lnTo>
                      <a:pt x="54" y="328"/>
                    </a:lnTo>
                    <a:lnTo>
                      <a:pt x="54" y="321"/>
                    </a:lnTo>
                    <a:lnTo>
                      <a:pt x="56" y="314"/>
                    </a:lnTo>
                    <a:lnTo>
                      <a:pt x="60" y="308"/>
                    </a:lnTo>
                    <a:lnTo>
                      <a:pt x="64" y="303"/>
                    </a:lnTo>
                    <a:lnTo>
                      <a:pt x="71" y="300"/>
                    </a:lnTo>
                    <a:lnTo>
                      <a:pt x="80" y="297"/>
                    </a:lnTo>
                    <a:lnTo>
                      <a:pt x="81" y="291"/>
                    </a:lnTo>
                    <a:lnTo>
                      <a:pt x="82" y="286"/>
                    </a:lnTo>
                    <a:lnTo>
                      <a:pt x="84" y="281"/>
                    </a:lnTo>
                    <a:lnTo>
                      <a:pt x="86" y="276"/>
                    </a:lnTo>
                    <a:lnTo>
                      <a:pt x="89" y="272"/>
                    </a:lnTo>
                    <a:lnTo>
                      <a:pt x="93" y="268"/>
                    </a:lnTo>
                    <a:lnTo>
                      <a:pt x="97" y="265"/>
                    </a:lnTo>
                    <a:lnTo>
                      <a:pt x="101" y="262"/>
                    </a:lnTo>
                    <a:lnTo>
                      <a:pt x="112" y="256"/>
                    </a:lnTo>
                    <a:lnTo>
                      <a:pt x="125" y="251"/>
                    </a:lnTo>
                    <a:lnTo>
                      <a:pt x="137" y="246"/>
                    </a:lnTo>
                    <a:lnTo>
                      <a:pt x="150" y="241"/>
                    </a:lnTo>
                    <a:lnTo>
                      <a:pt x="163" y="237"/>
                    </a:lnTo>
                    <a:lnTo>
                      <a:pt x="175" y="232"/>
                    </a:lnTo>
                    <a:lnTo>
                      <a:pt x="187" y="226"/>
                    </a:lnTo>
                    <a:lnTo>
                      <a:pt x="198" y="220"/>
                    </a:lnTo>
                    <a:lnTo>
                      <a:pt x="202" y="217"/>
                    </a:lnTo>
                    <a:lnTo>
                      <a:pt x="207" y="213"/>
                    </a:lnTo>
                    <a:lnTo>
                      <a:pt x="210" y="210"/>
                    </a:lnTo>
                    <a:lnTo>
                      <a:pt x="213" y="205"/>
                    </a:lnTo>
                    <a:lnTo>
                      <a:pt x="216" y="201"/>
                    </a:lnTo>
                    <a:lnTo>
                      <a:pt x="218" y="196"/>
                    </a:lnTo>
                    <a:lnTo>
                      <a:pt x="219" y="191"/>
                    </a:lnTo>
                    <a:lnTo>
                      <a:pt x="219" y="186"/>
                    </a:lnTo>
                    <a:lnTo>
                      <a:pt x="221" y="175"/>
                    </a:lnTo>
                    <a:lnTo>
                      <a:pt x="227" y="161"/>
                    </a:lnTo>
                    <a:lnTo>
                      <a:pt x="231" y="150"/>
                    </a:lnTo>
                    <a:lnTo>
                      <a:pt x="233" y="143"/>
                    </a:lnTo>
                    <a:lnTo>
                      <a:pt x="229" y="149"/>
                    </a:lnTo>
                    <a:lnTo>
                      <a:pt x="228" y="153"/>
                    </a:lnTo>
                    <a:lnTo>
                      <a:pt x="229" y="153"/>
                    </a:lnTo>
                    <a:lnTo>
                      <a:pt x="231" y="152"/>
                    </a:lnTo>
                    <a:lnTo>
                      <a:pt x="237" y="146"/>
                    </a:lnTo>
                    <a:lnTo>
                      <a:pt x="240" y="143"/>
                    </a:lnTo>
                    <a:lnTo>
                      <a:pt x="239" y="143"/>
                    </a:lnTo>
                    <a:lnTo>
                      <a:pt x="238" y="146"/>
                    </a:lnTo>
                    <a:lnTo>
                      <a:pt x="237" y="150"/>
                    </a:lnTo>
                    <a:lnTo>
                      <a:pt x="237" y="155"/>
                    </a:lnTo>
                    <a:lnTo>
                      <a:pt x="238" y="160"/>
                    </a:lnTo>
                    <a:lnTo>
                      <a:pt x="239" y="166"/>
                    </a:lnTo>
                    <a:lnTo>
                      <a:pt x="240" y="174"/>
                    </a:lnTo>
                    <a:lnTo>
                      <a:pt x="243" y="181"/>
                    </a:lnTo>
                    <a:lnTo>
                      <a:pt x="246" y="187"/>
                    </a:lnTo>
                    <a:lnTo>
                      <a:pt x="251" y="193"/>
                    </a:lnTo>
                    <a:lnTo>
                      <a:pt x="256" y="198"/>
                    </a:lnTo>
                    <a:lnTo>
                      <a:pt x="264" y="202"/>
                    </a:lnTo>
                    <a:lnTo>
                      <a:pt x="272" y="205"/>
                    </a:lnTo>
                    <a:lnTo>
                      <a:pt x="282" y="207"/>
                    </a:lnTo>
                    <a:lnTo>
                      <a:pt x="293" y="206"/>
                    </a:lnTo>
                    <a:lnTo>
                      <a:pt x="306" y="204"/>
                    </a:lnTo>
                    <a:lnTo>
                      <a:pt x="311" y="206"/>
                    </a:lnTo>
                    <a:lnTo>
                      <a:pt x="317" y="206"/>
                    </a:lnTo>
                    <a:lnTo>
                      <a:pt x="320" y="205"/>
                    </a:lnTo>
                    <a:lnTo>
                      <a:pt x="323" y="204"/>
                    </a:lnTo>
                    <a:lnTo>
                      <a:pt x="325" y="201"/>
                    </a:lnTo>
                    <a:lnTo>
                      <a:pt x="327" y="198"/>
                    </a:lnTo>
                    <a:lnTo>
                      <a:pt x="328" y="193"/>
                    </a:lnTo>
                    <a:lnTo>
                      <a:pt x="328" y="188"/>
                    </a:lnTo>
                    <a:lnTo>
                      <a:pt x="324" y="176"/>
                    </a:lnTo>
                    <a:lnTo>
                      <a:pt x="319" y="161"/>
                    </a:lnTo>
                    <a:lnTo>
                      <a:pt x="310" y="146"/>
                    </a:lnTo>
                    <a:lnTo>
                      <a:pt x="299" y="130"/>
                    </a:lnTo>
                    <a:lnTo>
                      <a:pt x="307" y="124"/>
                    </a:lnTo>
                    <a:lnTo>
                      <a:pt x="312" y="118"/>
                    </a:lnTo>
                    <a:lnTo>
                      <a:pt x="319" y="109"/>
                    </a:lnTo>
                    <a:lnTo>
                      <a:pt x="324" y="101"/>
                    </a:lnTo>
                    <a:lnTo>
                      <a:pt x="334" y="84"/>
                    </a:lnTo>
                    <a:lnTo>
                      <a:pt x="344" y="66"/>
                    </a:lnTo>
                    <a:lnTo>
                      <a:pt x="354" y="47"/>
                    </a:lnTo>
                    <a:lnTo>
                      <a:pt x="366" y="30"/>
                    </a:lnTo>
                    <a:lnTo>
                      <a:pt x="374" y="22"/>
                    </a:lnTo>
                    <a:lnTo>
                      <a:pt x="381" y="14"/>
                    </a:lnTo>
                    <a:lnTo>
                      <a:pt x="389" y="7"/>
                    </a:lnTo>
                    <a:lnTo>
                      <a:pt x="399" y="0"/>
                    </a:lnTo>
                    <a:lnTo>
                      <a:pt x="399" y="9"/>
                    </a:lnTo>
                    <a:lnTo>
                      <a:pt x="400" y="16"/>
                    </a:lnTo>
                    <a:lnTo>
                      <a:pt x="401" y="23"/>
                    </a:lnTo>
                    <a:lnTo>
                      <a:pt x="403" y="29"/>
                    </a:lnTo>
                    <a:lnTo>
                      <a:pt x="408" y="41"/>
                    </a:lnTo>
                    <a:lnTo>
                      <a:pt x="413" y="50"/>
                    </a:lnTo>
                    <a:lnTo>
                      <a:pt x="421" y="59"/>
                    </a:lnTo>
                    <a:lnTo>
                      <a:pt x="430" y="68"/>
                    </a:lnTo>
                    <a:lnTo>
                      <a:pt x="439" y="75"/>
                    </a:lnTo>
                    <a:lnTo>
                      <a:pt x="447" y="81"/>
                    </a:lnTo>
                    <a:lnTo>
                      <a:pt x="467" y="93"/>
                    </a:lnTo>
                    <a:lnTo>
                      <a:pt x="486" y="106"/>
                    </a:lnTo>
                    <a:lnTo>
                      <a:pt x="493" y="113"/>
                    </a:lnTo>
                    <a:lnTo>
                      <a:pt x="501" y="123"/>
                    </a:lnTo>
                    <a:lnTo>
                      <a:pt x="508" y="132"/>
                    </a:lnTo>
                    <a:lnTo>
                      <a:pt x="512" y="143"/>
                    </a:lnTo>
                    <a:lnTo>
                      <a:pt x="504" y="146"/>
                    </a:lnTo>
                    <a:lnTo>
                      <a:pt x="499" y="149"/>
                    </a:lnTo>
                    <a:lnTo>
                      <a:pt x="493" y="150"/>
                    </a:lnTo>
                    <a:lnTo>
                      <a:pt x="489" y="151"/>
                    </a:lnTo>
                    <a:lnTo>
                      <a:pt x="478" y="152"/>
                    </a:lnTo>
                    <a:lnTo>
                      <a:pt x="465" y="155"/>
                    </a:lnTo>
                    <a:lnTo>
                      <a:pt x="463" y="166"/>
                    </a:lnTo>
                    <a:lnTo>
                      <a:pt x="458" y="180"/>
                    </a:lnTo>
                    <a:lnTo>
                      <a:pt x="454" y="193"/>
                    </a:lnTo>
                    <a:lnTo>
                      <a:pt x="452" y="204"/>
                    </a:lnTo>
                  </a:path>
                </a:pathLst>
              </a:custGeom>
              <a:solidFill>
                <a:schemeClr val="bg1"/>
              </a:solidFill>
              <a:ln w="127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GB" sz="1000"/>
              </a:p>
            </p:txBody>
          </p:sp>
          <p:sp>
            <p:nvSpPr>
              <p:cNvPr id="182" name="Freeform 21">
                <a:extLst>
                  <a:ext uri="{FF2B5EF4-FFF2-40B4-BE49-F238E27FC236}">
                    <a16:creationId xmlns:a16="http://schemas.microsoft.com/office/drawing/2014/main" id="{3C88D4A1-DD91-4274-9B73-C4EF69563E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10338" y="3456142"/>
                <a:ext cx="101751" cy="152682"/>
              </a:xfrm>
              <a:custGeom>
                <a:avLst/>
                <a:gdLst>
                  <a:gd name="T0" fmla="*/ 17 w 232"/>
                  <a:gd name="T1" fmla="*/ 2 h 289"/>
                  <a:gd name="T2" fmla="*/ 18 w 232"/>
                  <a:gd name="T3" fmla="*/ 5 h 289"/>
                  <a:gd name="T4" fmla="*/ 19 w 232"/>
                  <a:gd name="T5" fmla="*/ 5 h 289"/>
                  <a:gd name="T6" fmla="*/ 20 w 232"/>
                  <a:gd name="T7" fmla="*/ 6 h 289"/>
                  <a:gd name="T8" fmla="*/ 21 w 232"/>
                  <a:gd name="T9" fmla="*/ 16 h 289"/>
                  <a:gd name="T10" fmla="*/ 21 w 232"/>
                  <a:gd name="T11" fmla="*/ 18 h 289"/>
                  <a:gd name="T12" fmla="*/ 21 w 232"/>
                  <a:gd name="T13" fmla="*/ 20 h 289"/>
                  <a:gd name="T14" fmla="*/ 22 w 232"/>
                  <a:gd name="T15" fmla="*/ 21 h 289"/>
                  <a:gd name="T16" fmla="*/ 26 w 232"/>
                  <a:gd name="T17" fmla="*/ 23 h 289"/>
                  <a:gd name="T18" fmla="*/ 24 w 232"/>
                  <a:gd name="T19" fmla="*/ 27 h 289"/>
                  <a:gd name="T20" fmla="*/ 21 w 232"/>
                  <a:gd name="T21" fmla="*/ 27 h 289"/>
                  <a:gd name="T22" fmla="*/ 17 w 232"/>
                  <a:gd name="T23" fmla="*/ 25 h 289"/>
                  <a:gd name="T24" fmla="*/ 13 w 232"/>
                  <a:gd name="T25" fmla="*/ 22 h 289"/>
                  <a:gd name="T26" fmla="*/ 9 w 232"/>
                  <a:gd name="T27" fmla="*/ 20 h 289"/>
                  <a:gd name="T28" fmla="*/ 6 w 232"/>
                  <a:gd name="T29" fmla="*/ 17 h 289"/>
                  <a:gd name="T30" fmla="*/ 3 w 232"/>
                  <a:gd name="T31" fmla="*/ 14 h 289"/>
                  <a:gd name="T32" fmla="*/ 1 w 232"/>
                  <a:gd name="T33" fmla="*/ 12 h 289"/>
                  <a:gd name="T34" fmla="*/ 0 w 232"/>
                  <a:gd name="T35" fmla="*/ 11 h 289"/>
                  <a:gd name="T36" fmla="*/ 0 w 232"/>
                  <a:gd name="T37" fmla="*/ 10 h 289"/>
                  <a:gd name="T38" fmla="*/ 0 w 232"/>
                  <a:gd name="T39" fmla="*/ 10 h 289"/>
                  <a:gd name="T40" fmla="*/ 0 w 232"/>
                  <a:gd name="T41" fmla="*/ 9 h 289"/>
                  <a:gd name="T42" fmla="*/ 1 w 232"/>
                  <a:gd name="T43" fmla="*/ 7 h 289"/>
                  <a:gd name="T44" fmla="*/ 1 w 232"/>
                  <a:gd name="T45" fmla="*/ 5 h 289"/>
                  <a:gd name="T46" fmla="*/ 1 w 232"/>
                  <a:gd name="T47" fmla="*/ 2 h 289"/>
                  <a:gd name="T48" fmla="*/ 1 w 232"/>
                  <a:gd name="T49" fmla="*/ 0 h 289"/>
                  <a:gd name="T50" fmla="*/ 3 w 232"/>
                  <a:gd name="T51" fmla="*/ 0 h 289"/>
                  <a:gd name="T52" fmla="*/ 5 w 232"/>
                  <a:gd name="T53" fmla="*/ 1 h 289"/>
                  <a:gd name="T54" fmla="*/ 7 w 232"/>
                  <a:gd name="T55" fmla="*/ 2 h 289"/>
                  <a:gd name="T56" fmla="*/ 8 w 232"/>
                  <a:gd name="T57" fmla="*/ 3 h 289"/>
                  <a:gd name="T58" fmla="*/ 9 w 232"/>
                  <a:gd name="T59" fmla="*/ 3 h 289"/>
                  <a:gd name="T60" fmla="*/ 10 w 232"/>
                  <a:gd name="T61" fmla="*/ 3 h 289"/>
                  <a:gd name="T62" fmla="*/ 12 w 232"/>
                  <a:gd name="T63" fmla="*/ 2 h 289"/>
                  <a:gd name="T64" fmla="*/ 13 w 232"/>
                  <a:gd name="T65" fmla="*/ 2 h 289"/>
                  <a:gd name="T66" fmla="*/ 15 w 232"/>
                  <a:gd name="T67" fmla="*/ 1 h 289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232" h="289">
                    <a:moveTo>
                      <a:pt x="140" y="6"/>
                    </a:moveTo>
                    <a:lnTo>
                      <a:pt x="151" y="24"/>
                    </a:lnTo>
                    <a:lnTo>
                      <a:pt x="159" y="41"/>
                    </a:lnTo>
                    <a:lnTo>
                      <a:pt x="165" y="48"/>
                    </a:lnTo>
                    <a:lnTo>
                      <a:pt x="170" y="54"/>
                    </a:lnTo>
                    <a:lnTo>
                      <a:pt x="174" y="56"/>
                    </a:lnTo>
                    <a:lnTo>
                      <a:pt x="177" y="59"/>
                    </a:lnTo>
                    <a:lnTo>
                      <a:pt x="181" y="60"/>
                    </a:lnTo>
                    <a:lnTo>
                      <a:pt x="186" y="62"/>
                    </a:lnTo>
                    <a:lnTo>
                      <a:pt x="186" y="166"/>
                    </a:lnTo>
                    <a:lnTo>
                      <a:pt x="187" y="183"/>
                    </a:lnTo>
                    <a:lnTo>
                      <a:pt x="189" y="196"/>
                    </a:lnTo>
                    <a:lnTo>
                      <a:pt x="191" y="202"/>
                    </a:lnTo>
                    <a:lnTo>
                      <a:pt x="193" y="207"/>
                    </a:lnTo>
                    <a:lnTo>
                      <a:pt x="196" y="212"/>
                    </a:lnTo>
                    <a:lnTo>
                      <a:pt x="199" y="216"/>
                    </a:lnTo>
                    <a:lnTo>
                      <a:pt x="213" y="230"/>
                    </a:lnTo>
                    <a:lnTo>
                      <a:pt x="232" y="246"/>
                    </a:lnTo>
                    <a:lnTo>
                      <a:pt x="232" y="289"/>
                    </a:lnTo>
                    <a:lnTo>
                      <a:pt x="219" y="288"/>
                    </a:lnTo>
                    <a:lnTo>
                      <a:pt x="202" y="286"/>
                    </a:lnTo>
                    <a:lnTo>
                      <a:pt x="186" y="282"/>
                    </a:lnTo>
                    <a:lnTo>
                      <a:pt x="172" y="277"/>
                    </a:lnTo>
                    <a:lnTo>
                      <a:pt x="151" y="264"/>
                    </a:lnTo>
                    <a:lnTo>
                      <a:pt x="131" y="249"/>
                    </a:lnTo>
                    <a:lnTo>
                      <a:pt x="113" y="235"/>
                    </a:lnTo>
                    <a:lnTo>
                      <a:pt x="97" y="221"/>
                    </a:lnTo>
                    <a:lnTo>
                      <a:pt x="81" y="207"/>
                    </a:lnTo>
                    <a:lnTo>
                      <a:pt x="68" y="191"/>
                    </a:lnTo>
                    <a:lnTo>
                      <a:pt x="56" y="176"/>
                    </a:lnTo>
                    <a:lnTo>
                      <a:pt x="46" y="160"/>
                    </a:lnTo>
                    <a:lnTo>
                      <a:pt x="31" y="145"/>
                    </a:lnTo>
                    <a:lnTo>
                      <a:pt x="15" y="132"/>
                    </a:lnTo>
                    <a:lnTo>
                      <a:pt x="9" y="126"/>
                    </a:lnTo>
                    <a:lnTo>
                      <a:pt x="4" y="120"/>
                    </a:lnTo>
                    <a:lnTo>
                      <a:pt x="2" y="117"/>
                    </a:lnTo>
                    <a:lnTo>
                      <a:pt x="1" y="113"/>
                    </a:lnTo>
                    <a:lnTo>
                      <a:pt x="0" y="109"/>
                    </a:lnTo>
                    <a:lnTo>
                      <a:pt x="0" y="105"/>
                    </a:lnTo>
                    <a:lnTo>
                      <a:pt x="0" y="100"/>
                    </a:lnTo>
                    <a:lnTo>
                      <a:pt x="1" y="96"/>
                    </a:lnTo>
                    <a:lnTo>
                      <a:pt x="3" y="92"/>
                    </a:lnTo>
                    <a:lnTo>
                      <a:pt x="7" y="88"/>
                    </a:lnTo>
                    <a:lnTo>
                      <a:pt x="11" y="79"/>
                    </a:lnTo>
                    <a:lnTo>
                      <a:pt x="13" y="74"/>
                    </a:lnTo>
                    <a:lnTo>
                      <a:pt x="12" y="52"/>
                    </a:lnTo>
                    <a:lnTo>
                      <a:pt x="10" y="33"/>
                    </a:lnTo>
                    <a:lnTo>
                      <a:pt x="7" y="15"/>
                    </a:lnTo>
                    <a:lnTo>
                      <a:pt x="7" y="0"/>
                    </a:lnTo>
                    <a:lnTo>
                      <a:pt x="13" y="0"/>
                    </a:lnTo>
                    <a:lnTo>
                      <a:pt x="20" y="1"/>
                    </a:lnTo>
                    <a:lnTo>
                      <a:pt x="26" y="3"/>
                    </a:lnTo>
                    <a:lnTo>
                      <a:pt x="32" y="5"/>
                    </a:lnTo>
                    <a:lnTo>
                      <a:pt x="42" y="10"/>
                    </a:lnTo>
                    <a:lnTo>
                      <a:pt x="51" y="15"/>
                    </a:lnTo>
                    <a:lnTo>
                      <a:pt x="59" y="21"/>
                    </a:lnTo>
                    <a:lnTo>
                      <a:pt x="68" y="26"/>
                    </a:lnTo>
                    <a:lnTo>
                      <a:pt x="73" y="28"/>
                    </a:lnTo>
                    <a:lnTo>
                      <a:pt x="77" y="29"/>
                    </a:lnTo>
                    <a:lnTo>
                      <a:pt x="81" y="31"/>
                    </a:lnTo>
                    <a:lnTo>
                      <a:pt x="86" y="31"/>
                    </a:lnTo>
                    <a:lnTo>
                      <a:pt x="91" y="31"/>
                    </a:lnTo>
                    <a:lnTo>
                      <a:pt x="98" y="28"/>
                    </a:lnTo>
                    <a:lnTo>
                      <a:pt x="105" y="26"/>
                    </a:lnTo>
                    <a:lnTo>
                      <a:pt x="112" y="23"/>
                    </a:lnTo>
                    <a:lnTo>
                      <a:pt x="120" y="19"/>
                    </a:lnTo>
                    <a:lnTo>
                      <a:pt x="127" y="15"/>
                    </a:lnTo>
                    <a:lnTo>
                      <a:pt x="133" y="11"/>
                    </a:lnTo>
                    <a:lnTo>
                      <a:pt x="140" y="6"/>
                    </a:lnTo>
                  </a:path>
                </a:pathLst>
              </a:custGeom>
              <a:solidFill>
                <a:schemeClr val="bg1"/>
              </a:solidFill>
              <a:ln w="127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 sz="1000"/>
              </a:p>
            </p:txBody>
          </p:sp>
          <p:sp>
            <p:nvSpPr>
              <p:cNvPr id="183" name="Freeform 24">
                <a:extLst>
                  <a:ext uri="{FF2B5EF4-FFF2-40B4-BE49-F238E27FC236}">
                    <a16:creationId xmlns:a16="http://schemas.microsoft.com/office/drawing/2014/main" id="{53416815-36B1-4CF8-A6BB-4755EF5BF2DE}"/>
                  </a:ext>
                </a:extLst>
              </p:cNvPr>
              <p:cNvSpPr>
                <a:spLocks/>
              </p:cNvSpPr>
              <p:nvPr>
                <p:custDataLst>
                  <p:tags r:id="rId2"/>
                </p:custDataLst>
              </p:nvPr>
            </p:nvSpPr>
            <p:spPr bwMode="auto">
              <a:xfrm>
                <a:off x="6427788" y="3013075"/>
                <a:ext cx="207962" cy="455613"/>
              </a:xfrm>
              <a:custGeom>
                <a:avLst/>
                <a:gdLst>
                  <a:gd name="T0" fmla="*/ 71439072 w 479"/>
                  <a:gd name="T1" fmla="*/ 98360443 h 868"/>
                  <a:gd name="T2" fmla="*/ 62768489 w 479"/>
                  <a:gd name="T3" fmla="*/ 101942359 h 868"/>
                  <a:gd name="T4" fmla="*/ 59187114 w 479"/>
                  <a:gd name="T5" fmla="*/ 107452757 h 868"/>
                  <a:gd name="T6" fmla="*/ 59563964 w 479"/>
                  <a:gd name="T7" fmla="*/ 117922408 h 868"/>
                  <a:gd name="T8" fmla="*/ 66349864 w 479"/>
                  <a:gd name="T9" fmla="*/ 135555890 h 868"/>
                  <a:gd name="T10" fmla="*/ 67669272 w 479"/>
                  <a:gd name="T11" fmla="*/ 146025541 h 868"/>
                  <a:gd name="T12" fmla="*/ 68988680 w 479"/>
                  <a:gd name="T13" fmla="*/ 152913276 h 868"/>
                  <a:gd name="T14" fmla="*/ 60883372 w 479"/>
                  <a:gd name="T15" fmla="*/ 144923252 h 868"/>
                  <a:gd name="T16" fmla="*/ 58244556 w 479"/>
                  <a:gd name="T17" fmla="*/ 135555890 h 868"/>
                  <a:gd name="T18" fmla="*/ 50704956 w 479"/>
                  <a:gd name="T19" fmla="*/ 128667631 h 868"/>
                  <a:gd name="T20" fmla="*/ 39583548 w 479"/>
                  <a:gd name="T21" fmla="*/ 120953179 h 868"/>
                  <a:gd name="T22" fmla="*/ 36379457 w 479"/>
                  <a:gd name="T23" fmla="*/ 111860865 h 868"/>
                  <a:gd name="T24" fmla="*/ 29405132 w 479"/>
                  <a:gd name="T25" fmla="*/ 131422830 h 868"/>
                  <a:gd name="T26" fmla="*/ 29405132 w 479"/>
                  <a:gd name="T27" fmla="*/ 144372107 h 868"/>
                  <a:gd name="T28" fmla="*/ 24881199 w 479"/>
                  <a:gd name="T29" fmla="*/ 158423674 h 868"/>
                  <a:gd name="T30" fmla="*/ 24127065 w 479"/>
                  <a:gd name="T31" fmla="*/ 171097904 h 868"/>
                  <a:gd name="T32" fmla="*/ 29027848 w 479"/>
                  <a:gd name="T33" fmla="*/ 179087928 h 868"/>
                  <a:gd name="T34" fmla="*/ 32986507 w 479"/>
                  <a:gd name="T35" fmla="*/ 188730862 h 868"/>
                  <a:gd name="T36" fmla="*/ 34871190 w 479"/>
                  <a:gd name="T37" fmla="*/ 201129519 h 868"/>
                  <a:gd name="T38" fmla="*/ 42599648 w 479"/>
                  <a:gd name="T39" fmla="*/ 214905513 h 868"/>
                  <a:gd name="T40" fmla="*/ 52966923 w 479"/>
                  <a:gd name="T41" fmla="*/ 227303646 h 868"/>
                  <a:gd name="T42" fmla="*/ 64087897 w 479"/>
                  <a:gd name="T43" fmla="*/ 234191906 h 868"/>
                  <a:gd name="T44" fmla="*/ 56171014 w 479"/>
                  <a:gd name="T45" fmla="*/ 238875586 h 868"/>
                  <a:gd name="T46" fmla="*/ 50704956 w 479"/>
                  <a:gd name="T47" fmla="*/ 238048869 h 868"/>
                  <a:gd name="T48" fmla="*/ 43164923 w 479"/>
                  <a:gd name="T49" fmla="*/ 231712279 h 868"/>
                  <a:gd name="T50" fmla="*/ 37698865 w 479"/>
                  <a:gd name="T51" fmla="*/ 226753026 h 868"/>
                  <a:gd name="T52" fmla="*/ 25823757 w 479"/>
                  <a:gd name="T53" fmla="*/ 209119543 h 868"/>
                  <a:gd name="T54" fmla="*/ 15644907 w 479"/>
                  <a:gd name="T55" fmla="*/ 201129519 h 868"/>
                  <a:gd name="T56" fmla="*/ 13948650 w 479"/>
                  <a:gd name="T57" fmla="*/ 189557579 h 868"/>
                  <a:gd name="T58" fmla="*/ 15079633 w 479"/>
                  <a:gd name="T59" fmla="*/ 179914645 h 868"/>
                  <a:gd name="T60" fmla="*/ 16587466 w 479"/>
                  <a:gd name="T61" fmla="*/ 169995614 h 868"/>
                  <a:gd name="T62" fmla="*/ 22619232 w 479"/>
                  <a:gd name="T63" fmla="*/ 137208800 h 868"/>
                  <a:gd name="T64" fmla="*/ 20357266 w 479"/>
                  <a:gd name="T65" fmla="*/ 111310245 h 868"/>
                  <a:gd name="T66" fmla="*/ 11686683 w 479"/>
                  <a:gd name="T67" fmla="*/ 87890792 h 868"/>
                  <a:gd name="T68" fmla="*/ 12063533 w 479"/>
                  <a:gd name="T69" fmla="*/ 78522906 h 868"/>
                  <a:gd name="T70" fmla="*/ 13948650 w 479"/>
                  <a:gd name="T71" fmla="*/ 73012508 h 868"/>
                  <a:gd name="T72" fmla="*/ 10555700 w 479"/>
                  <a:gd name="T73" fmla="*/ 55655123 h 868"/>
                  <a:gd name="T74" fmla="*/ 4335508 w 479"/>
                  <a:gd name="T75" fmla="*/ 43532037 h 868"/>
                  <a:gd name="T76" fmla="*/ 188425 w 479"/>
                  <a:gd name="T77" fmla="*/ 28103134 h 868"/>
                  <a:gd name="T78" fmla="*/ 2073542 w 479"/>
                  <a:gd name="T79" fmla="*/ 12123085 h 868"/>
                  <a:gd name="T80" fmla="*/ 9236291 w 479"/>
                  <a:gd name="T81" fmla="*/ 4408108 h 868"/>
                  <a:gd name="T82" fmla="*/ 22619232 w 479"/>
                  <a:gd name="T83" fmla="*/ 0 h 868"/>
                  <a:gd name="T84" fmla="*/ 29405132 w 479"/>
                  <a:gd name="T85" fmla="*/ 7714452 h 868"/>
                  <a:gd name="T86" fmla="*/ 33740206 w 479"/>
                  <a:gd name="T87" fmla="*/ 9918506 h 868"/>
                  <a:gd name="T88" fmla="*/ 37133156 w 479"/>
                  <a:gd name="T89" fmla="*/ 37470495 h 868"/>
                  <a:gd name="T90" fmla="*/ 40149257 w 479"/>
                  <a:gd name="T91" fmla="*/ 45736092 h 868"/>
                  <a:gd name="T92" fmla="*/ 43542207 w 479"/>
                  <a:gd name="T93" fmla="*/ 42705320 h 868"/>
                  <a:gd name="T94" fmla="*/ 48631414 w 479"/>
                  <a:gd name="T95" fmla="*/ 34715296 h 868"/>
                  <a:gd name="T96" fmla="*/ 52966923 w 479"/>
                  <a:gd name="T97" fmla="*/ 38848357 h 868"/>
                  <a:gd name="T98" fmla="*/ 56171014 w 479"/>
                  <a:gd name="T99" fmla="*/ 37470495 h 868"/>
                  <a:gd name="T100" fmla="*/ 59563964 w 479"/>
                  <a:gd name="T101" fmla="*/ 29756043 h 868"/>
                  <a:gd name="T102" fmla="*/ 65218880 w 479"/>
                  <a:gd name="T103" fmla="*/ 29756043 h 868"/>
                  <a:gd name="T104" fmla="*/ 72946905 w 479"/>
                  <a:gd name="T105" fmla="*/ 43256465 h 868"/>
                  <a:gd name="T106" fmla="*/ 85576146 w 479"/>
                  <a:gd name="T107" fmla="*/ 67777683 h 868"/>
                  <a:gd name="T108" fmla="*/ 90100079 w 479"/>
                  <a:gd name="T109" fmla="*/ 84584448 h 868"/>
                  <a:gd name="T110" fmla="*/ 88214962 w 479"/>
                  <a:gd name="T111" fmla="*/ 93125618 h 868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479" h="868">
                    <a:moveTo>
                      <a:pt x="445" y="357"/>
                    </a:moveTo>
                    <a:lnTo>
                      <a:pt x="425" y="357"/>
                    </a:lnTo>
                    <a:lnTo>
                      <a:pt x="408" y="357"/>
                    </a:lnTo>
                    <a:lnTo>
                      <a:pt x="391" y="357"/>
                    </a:lnTo>
                    <a:lnTo>
                      <a:pt x="379" y="357"/>
                    </a:lnTo>
                    <a:lnTo>
                      <a:pt x="370" y="358"/>
                    </a:lnTo>
                    <a:lnTo>
                      <a:pt x="360" y="359"/>
                    </a:lnTo>
                    <a:lnTo>
                      <a:pt x="349" y="362"/>
                    </a:lnTo>
                    <a:lnTo>
                      <a:pt x="338" y="367"/>
                    </a:lnTo>
                    <a:lnTo>
                      <a:pt x="333" y="370"/>
                    </a:lnTo>
                    <a:lnTo>
                      <a:pt x="329" y="374"/>
                    </a:lnTo>
                    <a:lnTo>
                      <a:pt x="324" y="377"/>
                    </a:lnTo>
                    <a:lnTo>
                      <a:pt x="320" y="381"/>
                    </a:lnTo>
                    <a:lnTo>
                      <a:pt x="316" y="385"/>
                    </a:lnTo>
                    <a:lnTo>
                      <a:pt x="314" y="390"/>
                    </a:lnTo>
                    <a:lnTo>
                      <a:pt x="313" y="395"/>
                    </a:lnTo>
                    <a:lnTo>
                      <a:pt x="312" y="400"/>
                    </a:lnTo>
                    <a:lnTo>
                      <a:pt x="313" y="410"/>
                    </a:lnTo>
                    <a:lnTo>
                      <a:pt x="314" y="419"/>
                    </a:lnTo>
                    <a:lnTo>
                      <a:pt x="316" y="428"/>
                    </a:lnTo>
                    <a:lnTo>
                      <a:pt x="320" y="436"/>
                    </a:lnTo>
                    <a:lnTo>
                      <a:pt x="327" y="451"/>
                    </a:lnTo>
                    <a:lnTo>
                      <a:pt x="336" y="464"/>
                    </a:lnTo>
                    <a:lnTo>
                      <a:pt x="344" y="477"/>
                    </a:lnTo>
                    <a:lnTo>
                      <a:pt x="352" y="492"/>
                    </a:lnTo>
                    <a:lnTo>
                      <a:pt x="355" y="499"/>
                    </a:lnTo>
                    <a:lnTo>
                      <a:pt x="357" y="507"/>
                    </a:lnTo>
                    <a:lnTo>
                      <a:pt x="358" y="515"/>
                    </a:lnTo>
                    <a:lnTo>
                      <a:pt x="359" y="523"/>
                    </a:lnTo>
                    <a:lnTo>
                      <a:pt x="359" y="530"/>
                    </a:lnTo>
                    <a:lnTo>
                      <a:pt x="359" y="539"/>
                    </a:lnTo>
                    <a:lnTo>
                      <a:pt x="360" y="544"/>
                    </a:lnTo>
                    <a:lnTo>
                      <a:pt x="361" y="548"/>
                    </a:lnTo>
                    <a:lnTo>
                      <a:pt x="364" y="552"/>
                    </a:lnTo>
                    <a:lnTo>
                      <a:pt x="366" y="555"/>
                    </a:lnTo>
                    <a:lnTo>
                      <a:pt x="354" y="552"/>
                    </a:lnTo>
                    <a:lnTo>
                      <a:pt x="344" y="547"/>
                    </a:lnTo>
                    <a:lnTo>
                      <a:pt x="336" y="541"/>
                    </a:lnTo>
                    <a:lnTo>
                      <a:pt x="329" y="533"/>
                    </a:lnTo>
                    <a:lnTo>
                      <a:pt x="323" y="526"/>
                    </a:lnTo>
                    <a:lnTo>
                      <a:pt x="319" y="517"/>
                    </a:lnTo>
                    <a:lnTo>
                      <a:pt x="315" y="508"/>
                    </a:lnTo>
                    <a:lnTo>
                      <a:pt x="312" y="499"/>
                    </a:lnTo>
                    <a:lnTo>
                      <a:pt x="311" y="495"/>
                    </a:lnTo>
                    <a:lnTo>
                      <a:pt x="309" y="492"/>
                    </a:lnTo>
                    <a:lnTo>
                      <a:pt x="307" y="489"/>
                    </a:lnTo>
                    <a:lnTo>
                      <a:pt x="303" y="486"/>
                    </a:lnTo>
                    <a:lnTo>
                      <a:pt x="297" y="479"/>
                    </a:lnTo>
                    <a:lnTo>
                      <a:pt x="288" y="475"/>
                    </a:lnTo>
                    <a:lnTo>
                      <a:pt x="269" y="467"/>
                    </a:lnTo>
                    <a:lnTo>
                      <a:pt x="247" y="459"/>
                    </a:lnTo>
                    <a:lnTo>
                      <a:pt x="237" y="455"/>
                    </a:lnTo>
                    <a:lnTo>
                      <a:pt x="228" y="450"/>
                    </a:lnTo>
                    <a:lnTo>
                      <a:pt x="218" y="445"/>
                    </a:lnTo>
                    <a:lnTo>
                      <a:pt x="210" y="439"/>
                    </a:lnTo>
                    <a:lnTo>
                      <a:pt x="202" y="431"/>
                    </a:lnTo>
                    <a:lnTo>
                      <a:pt x="198" y="422"/>
                    </a:lnTo>
                    <a:lnTo>
                      <a:pt x="196" y="417"/>
                    </a:lnTo>
                    <a:lnTo>
                      <a:pt x="195" y="412"/>
                    </a:lnTo>
                    <a:lnTo>
                      <a:pt x="193" y="406"/>
                    </a:lnTo>
                    <a:lnTo>
                      <a:pt x="192" y="400"/>
                    </a:lnTo>
                    <a:lnTo>
                      <a:pt x="153" y="394"/>
                    </a:lnTo>
                    <a:lnTo>
                      <a:pt x="153" y="450"/>
                    </a:lnTo>
                    <a:lnTo>
                      <a:pt x="154" y="463"/>
                    </a:lnTo>
                    <a:lnTo>
                      <a:pt x="156" y="477"/>
                    </a:lnTo>
                    <a:lnTo>
                      <a:pt x="158" y="492"/>
                    </a:lnTo>
                    <a:lnTo>
                      <a:pt x="159" y="505"/>
                    </a:lnTo>
                    <a:lnTo>
                      <a:pt x="159" y="512"/>
                    </a:lnTo>
                    <a:lnTo>
                      <a:pt x="158" y="518"/>
                    </a:lnTo>
                    <a:lnTo>
                      <a:pt x="156" y="524"/>
                    </a:lnTo>
                    <a:lnTo>
                      <a:pt x="154" y="529"/>
                    </a:lnTo>
                    <a:lnTo>
                      <a:pt x="150" y="539"/>
                    </a:lnTo>
                    <a:lnTo>
                      <a:pt x="143" y="551"/>
                    </a:lnTo>
                    <a:lnTo>
                      <a:pt x="136" y="562"/>
                    </a:lnTo>
                    <a:lnTo>
                      <a:pt x="132" y="575"/>
                    </a:lnTo>
                    <a:lnTo>
                      <a:pt x="130" y="583"/>
                    </a:lnTo>
                    <a:lnTo>
                      <a:pt x="128" y="591"/>
                    </a:lnTo>
                    <a:lnTo>
                      <a:pt x="127" y="600"/>
                    </a:lnTo>
                    <a:lnTo>
                      <a:pt x="127" y="610"/>
                    </a:lnTo>
                    <a:lnTo>
                      <a:pt x="128" y="621"/>
                    </a:lnTo>
                    <a:lnTo>
                      <a:pt x="130" y="630"/>
                    </a:lnTo>
                    <a:lnTo>
                      <a:pt x="134" y="637"/>
                    </a:lnTo>
                    <a:lnTo>
                      <a:pt x="140" y="643"/>
                    </a:lnTo>
                    <a:lnTo>
                      <a:pt x="146" y="647"/>
                    </a:lnTo>
                    <a:lnTo>
                      <a:pt x="154" y="650"/>
                    </a:lnTo>
                    <a:lnTo>
                      <a:pt x="163" y="653"/>
                    </a:lnTo>
                    <a:lnTo>
                      <a:pt x="173" y="653"/>
                    </a:lnTo>
                    <a:lnTo>
                      <a:pt x="173" y="667"/>
                    </a:lnTo>
                    <a:lnTo>
                      <a:pt x="174" y="679"/>
                    </a:lnTo>
                    <a:lnTo>
                      <a:pt x="175" y="685"/>
                    </a:lnTo>
                    <a:lnTo>
                      <a:pt x="176" y="689"/>
                    </a:lnTo>
                    <a:lnTo>
                      <a:pt x="177" y="693"/>
                    </a:lnTo>
                    <a:lnTo>
                      <a:pt x="179" y="696"/>
                    </a:lnTo>
                    <a:lnTo>
                      <a:pt x="179" y="721"/>
                    </a:lnTo>
                    <a:lnTo>
                      <a:pt x="185" y="730"/>
                    </a:lnTo>
                    <a:lnTo>
                      <a:pt x="191" y="740"/>
                    </a:lnTo>
                    <a:lnTo>
                      <a:pt x="199" y="750"/>
                    </a:lnTo>
                    <a:lnTo>
                      <a:pt x="208" y="760"/>
                    </a:lnTo>
                    <a:lnTo>
                      <a:pt x="217" y="771"/>
                    </a:lnTo>
                    <a:lnTo>
                      <a:pt x="226" y="780"/>
                    </a:lnTo>
                    <a:lnTo>
                      <a:pt x="236" y="790"/>
                    </a:lnTo>
                    <a:lnTo>
                      <a:pt x="247" y="799"/>
                    </a:lnTo>
                    <a:lnTo>
                      <a:pt x="258" y="808"/>
                    </a:lnTo>
                    <a:lnTo>
                      <a:pt x="269" y="816"/>
                    </a:lnTo>
                    <a:lnTo>
                      <a:pt x="281" y="825"/>
                    </a:lnTo>
                    <a:lnTo>
                      <a:pt x="292" y="832"/>
                    </a:lnTo>
                    <a:lnTo>
                      <a:pt x="304" y="838"/>
                    </a:lnTo>
                    <a:lnTo>
                      <a:pt x="316" y="843"/>
                    </a:lnTo>
                    <a:lnTo>
                      <a:pt x="327" y="847"/>
                    </a:lnTo>
                    <a:lnTo>
                      <a:pt x="340" y="850"/>
                    </a:lnTo>
                    <a:lnTo>
                      <a:pt x="333" y="854"/>
                    </a:lnTo>
                    <a:lnTo>
                      <a:pt x="327" y="858"/>
                    </a:lnTo>
                    <a:lnTo>
                      <a:pt x="320" y="861"/>
                    </a:lnTo>
                    <a:lnTo>
                      <a:pt x="312" y="864"/>
                    </a:lnTo>
                    <a:lnTo>
                      <a:pt x="298" y="867"/>
                    </a:lnTo>
                    <a:lnTo>
                      <a:pt x="286" y="868"/>
                    </a:lnTo>
                    <a:lnTo>
                      <a:pt x="281" y="868"/>
                    </a:lnTo>
                    <a:lnTo>
                      <a:pt x="277" y="867"/>
                    </a:lnTo>
                    <a:lnTo>
                      <a:pt x="273" y="866"/>
                    </a:lnTo>
                    <a:lnTo>
                      <a:pt x="269" y="864"/>
                    </a:lnTo>
                    <a:lnTo>
                      <a:pt x="262" y="859"/>
                    </a:lnTo>
                    <a:lnTo>
                      <a:pt x="254" y="853"/>
                    </a:lnTo>
                    <a:lnTo>
                      <a:pt x="245" y="848"/>
                    </a:lnTo>
                    <a:lnTo>
                      <a:pt x="234" y="843"/>
                    </a:lnTo>
                    <a:lnTo>
                      <a:pt x="229" y="841"/>
                    </a:lnTo>
                    <a:lnTo>
                      <a:pt x="222" y="839"/>
                    </a:lnTo>
                    <a:lnTo>
                      <a:pt x="214" y="838"/>
                    </a:lnTo>
                    <a:lnTo>
                      <a:pt x="207" y="838"/>
                    </a:lnTo>
                    <a:lnTo>
                      <a:pt x="203" y="830"/>
                    </a:lnTo>
                    <a:lnTo>
                      <a:pt x="200" y="823"/>
                    </a:lnTo>
                    <a:lnTo>
                      <a:pt x="196" y="815"/>
                    </a:lnTo>
                    <a:lnTo>
                      <a:pt x="191" y="809"/>
                    </a:lnTo>
                    <a:lnTo>
                      <a:pt x="180" y="797"/>
                    </a:lnTo>
                    <a:lnTo>
                      <a:pt x="168" y="785"/>
                    </a:lnTo>
                    <a:lnTo>
                      <a:pt x="137" y="759"/>
                    </a:lnTo>
                    <a:lnTo>
                      <a:pt x="100" y="727"/>
                    </a:lnTo>
                    <a:lnTo>
                      <a:pt x="95" y="728"/>
                    </a:lnTo>
                    <a:lnTo>
                      <a:pt x="89" y="729"/>
                    </a:lnTo>
                    <a:lnTo>
                      <a:pt x="86" y="730"/>
                    </a:lnTo>
                    <a:lnTo>
                      <a:pt x="83" y="730"/>
                    </a:lnTo>
                    <a:lnTo>
                      <a:pt x="78" y="729"/>
                    </a:lnTo>
                    <a:lnTo>
                      <a:pt x="74" y="727"/>
                    </a:lnTo>
                    <a:lnTo>
                      <a:pt x="74" y="714"/>
                    </a:lnTo>
                    <a:lnTo>
                      <a:pt x="74" y="700"/>
                    </a:lnTo>
                    <a:lnTo>
                      <a:pt x="74" y="688"/>
                    </a:lnTo>
                    <a:lnTo>
                      <a:pt x="74" y="678"/>
                    </a:lnTo>
                    <a:lnTo>
                      <a:pt x="74" y="671"/>
                    </a:lnTo>
                    <a:lnTo>
                      <a:pt x="75" y="665"/>
                    </a:lnTo>
                    <a:lnTo>
                      <a:pt x="77" y="659"/>
                    </a:lnTo>
                    <a:lnTo>
                      <a:pt x="80" y="653"/>
                    </a:lnTo>
                    <a:lnTo>
                      <a:pt x="83" y="645"/>
                    </a:lnTo>
                    <a:lnTo>
                      <a:pt x="85" y="638"/>
                    </a:lnTo>
                    <a:lnTo>
                      <a:pt x="86" y="631"/>
                    </a:lnTo>
                    <a:lnTo>
                      <a:pt x="87" y="622"/>
                    </a:lnTo>
                    <a:lnTo>
                      <a:pt x="88" y="617"/>
                    </a:lnTo>
                    <a:lnTo>
                      <a:pt x="92" y="604"/>
                    </a:lnTo>
                    <a:lnTo>
                      <a:pt x="99" y="583"/>
                    </a:lnTo>
                    <a:lnTo>
                      <a:pt x="107" y="558"/>
                    </a:lnTo>
                    <a:lnTo>
                      <a:pt x="113" y="528"/>
                    </a:lnTo>
                    <a:lnTo>
                      <a:pt x="120" y="498"/>
                    </a:lnTo>
                    <a:lnTo>
                      <a:pt x="123" y="481"/>
                    </a:lnTo>
                    <a:lnTo>
                      <a:pt x="124" y="466"/>
                    </a:lnTo>
                    <a:lnTo>
                      <a:pt x="127" y="452"/>
                    </a:lnTo>
                    <a:lnTo>
                      <a:pt x="127" y="438"/>
                    </a:lnTo>
                    <a:lnTo>
                      <a:pt x="108" y="404"/>
                    </a:lnTo>
                    <a:lnTo>
                      <a:pt x="86" y="369"/>
                    </a:lnTo>
                    <a:lnTo>
                      <a:pt x="76" y="352"/>
                    </a:lnTo>
                    <a:lnTo>
                      <a:pt x="67" y="335"/>
                    </a:lnTo>
                    <a:lnTo>
                      <a:pt x="64" y="327"/>
                    </a:lnTo>
                    <a:lnTo>
                      <a:pt x="62" y="319"/>
                    </a:lnTo>
                    <a:lnTo>
                      <a:pt x="61" y="310"/>
                    </a:lnTo>
                    <a:lnTo>
                      <a:pt x="60" y="302"/>
                    </a:lnTo>
                    <a:lnTo>
                      <a:pt x="61" y="295"/>
                    </a:lnTo>
                    <a:lnTo>
                      <a:pt x="62" y="290"/>
                    </a:lnTo>
                    <a:lnTo>
                      <a:pt x="64" y="285"/>
                    </a:lnTo>
                    <a:lnTo>
                      <a:pt x="66" y="281"/>
                    </a:lnTo>
                    <a:lnTo>
                      <a:pt x="69" y="277"/>
                    </a:lnTo>
                    <a:lnTo>
                      <a:pt x="72" y="274"/>
                    </a:lnTo>
                    <a:lnTo>
                      <a:pt x="73" y="270"/>
                    </a:lnTo>
                    <a:lnTo>
                      <a:pt x="74" y="265"/>
                    </a:lnTo>
                    <a:lnTo>
                      <a:pt x="73" y="249"/>
                    </a:lnTo>
                    <a:lnTo>
                      <a:pt x="71" y="236"/>
                    </a:lnTo>
                    <a:lnTo>
                      <a:pt x="66" y="224"/>
                    </a:lnTo>
                    <a:lnTo>
                      <a:pt x="62" y="213"/>
                    </a:lnTo>
                    <a:lnTo>
                      <a:pt x="56" y="202"/>
                    </a:lnTo>
                    <a:lnTo>
                      <a:pt x="50" y="193"/>
                    </a:lnTo>
                    <a:lnTo>
                      <a:pt x="43" y="184"/>
                    </a:lnTo>
                    <a:lnTo>
                      <a:pt x="36" y="176"/>
                    </a:lnTo>
                    <a:lnTo>
                      <a:pt x="30" y="167"/>
                    </a:lnTo>
                    <a:lnTo>
                      <a:pt x="23" y="158"/>
                    </a:lnTo>
                    <a:lnTo>
                      <a:pt x="17" y="148"/>
                    </a:lnTo>
                    <a:lnTo>
                      <a:pt x="11" y="138"/>
                    </a:lnTo>
                    <a:lnTo>
                      <a:pt x="7" y="127"/>
                    </a:lnTo>
                    <a:lnTo>
                      <a:pt x="4" y="115"/>
                    </a:lnTo>
                    <a:lnTo>
                      <a:pt x="1" y="102"/>
                    </a:lnTo>
                    <a:lnTo>
                      <a:pt x="0" y="86"/>
                    </a:lnTo>
                    <a:lnTo>
                      <a:pt x="1" y="73"/>
                    </a:lnTo>
                    <a:lnTo>
                      <a:pt x="4" y="62"/>
                    </a:lnTo>
                    <a:lnTo>
                      <a:pt x="7" y="52"/>
                    </a:lnTo>
                    <a:lnTo>
                      <a:pt x="11" y="44"/>
                    </a:lnTo>
                    <a:lnTo>
                      <a:pt x="17" y="35"/>
                    </a:lnTo>
                    <a:lnTo>
                      <a:pt x="24" y="29"/>
                    </a:lnTo>
                    <a:lnTo>
                      <a:pt x="32" y="24"/>
                    </a:lnTo>
                    <a:lnTo>
                      <a:pt x="40" y="20"/>
                    </a:lnTo>
                    <a:lnTo>
                      <a:pt x="49" y="16"/>
                    </a:lnTo>
                    <a:lnTo>
                      <a:pt x="58" y="13"/>
                    </a:lnTo>
                    <a:lnTo>
                      <a:pt x="68" y="11"/>
                    </a:lnTo>
                    <a:lnTo>
                      <a:pt x="78" y="8"/>
                    </a:lnTo>
                    <a:lnTo>
                      <a:pt x="99" y="4"/>
                    </a:lnTo>
                    <a:lnTo>
                      <a:pt x="120" y="0"/>
                    </a:lnTo>
                    <a:lnTo>
                      <a:pt x="129" y="5"/>
                    </a:lnTo>
                    <a:lnTo>
                      <a:pt x="136" y="11"/>
                    </a:lnTo>
                    <a:lnTo>
                      <a:pt x="143" y="17"/>
                    </a:lnTo>
                    <a:lnTo>
                      <a:pt x="150" y="23"/>
                    </a:lnTo>
                    <a:lnTo>
                      <a:pt x="156" y="28"/>
                    </a:lnTo>
                    <a:lnTo>
                      <a:pt x="163" y="32"/>
                    </a:lnTo>
                    <a:lnTo>
                      <a:pt x="166" y="34"/>
                    </a:lnTo>
                    <a:lnTo>
                      <a:pt x="170" y="35"/>
                    </a:lnTo>
                    <a:lnTo>
                      <a:pt x="175" y="36"/>
                    </a:lnTo>
                    <a:lnTo>
                      <a:pt x="179" y="36"/>
                    </a:lnTo>
                    <a:lnTo>
                      <a:pt x="184" y="55"/>
                    </a:lnTo>
                    <a:lnTo>
                      <a:pt x="188" y="75"/>
                    </a:lnTo>
                    <a:lnTo>
                      <a:pt x="190" y="97"/>
                    </a:lnTo>
                    <a:lnTo>
                      <a:pt x="193" y="118"/>
                    </a:lnTo>
                    <a:lnTo>
                      <a:pt x="197" y="136"/>
                    </a:lnTo>
                    <a:lnTo>
                      <a:pt x="201" y="153"/>
                    </a:lnTo>
                    <a:lnTo>
                      <a:pt x="203" y="158"/>
                    </a:lnTo>
                    <a:lnTo>
                      <a:pt x="207" y="163"/>
                    </a:lnTo>
                    <a:lnTo>
                      <a:pt x="209" y="166"/>
                    </a:lnTo>
                    <a:lnTo>
                      <a:pt x="213" y="166"/>
                    </a:lnTo>
                    <a:lnTo>
                      <a:pt x="217" y="166"/>
                    </a:lnTo>
                    <a:lnTo>
                      <a:pt x="220" y="165"/>
                    </a:lnTo>
                    <a:lnTo>
                      <a:pt x="223" y="163"/>
                    </a:lnTo>
                    <a:lnTo>
                      <a:pt x="225" y="161"/>
                    </a:lnTo>
                    <a:lnTo>
                      <a:pt x="231" y="155"/>
                    </a:lnTo>
                    <a:lnTo>
                      <a:pt x="234" y="147"/>
                    </a:lnTo>
                    <a:lnTo>
                      <a:pt x="241" y="132"/>
                    </a:lnTo>
                    <a:lnTo>
                      <a:pt x="246" y="123"/>
                    </a:lnTo>
                    <a:lnTo>
                      <a:pt x="253" y="124"/>
                    </a:lnTo>
                    <a:lnTo>
                      <a:pt x="258" y="126"/>
                    </a:lnTo>
                    <a:lnTo>
                      <a:pt x="264" y="129"/>
                    </a:lnTo>
                    <a:lnTo>
                      <a:pt x="268" y="132"/>
                    </a:lnTo>
                    <a:lnTo>
                      <a:pt x="273" y="136"/>
                    </a:lnTo>
                    <a:lnTo>
                      <a:pt x="277" y="138"/>
                    </a:lnTo>
                    <a:lnTo>
                      <a:pt x="281" y="141"/>
                    </a:lnTo>
                    <a:lnTo>
                      <a:pt x="286" y="141"/>
                    </a:lnTo>
                    <a:lnTo>
                      <a:pt x="289" y="141"/>
                    </a:lnTo>
                    <a:lnTo>
                      <a:pt x="292" y="140"/>
                    </a:lnTo>
                    <a:lnTo>
                      <a:pt x="296" y="138"/>
                    </a:lnTo>
                    <a:lnTo>
                      <a:pt x="298" y="136"/>
                    </a:lnTo>
                    <a:lnTo>
                      <a:pt x="302" y="130"/>
                    </a:lnTo>
                    <a:lnTo>
                      <a:pt x="305" y="123"/>
                    </a:lnTo>
                    <a:lnTo>
                      <a:pt x="310" y="116"/>
                    </a:lnTo>
                    <a:lnTo>
                      <a:pt x="314" y="111"/>
                    </a:lnTo>
                    <a:lnTo>
                      <a:pt x="316" y="108"/>
                    </a:lnTo>
                    <a:lnTo>
                      <a:pt x="319" y="107"/>
                    </a:lnTo>
                    <a:lnTo>
                      <a:pt x="322" y="105"/>
                    </a:lnTo>
                    <a:lnTo>
                      <a:pt x="325" y="105"/>
                    </a:lnTo>
                    <a:lnTo>
                      <a:pt x="337" y="106"/>
                    </a:lnTo>
                    <a:lnTo>
                      <a:pt x="346" y="108"/>
                    </a:lnTo>
                    <a:lnTo>
                      <a:pt x="354" y="111"/>
                    </a:lnTo>
                    <a:lnTo>
                      <a:pt x="359" y="116"/>
                    </a:lnTo>
                    <a:lnTo>
                      <a:pt x="367" y="125"/>
                    </a:lnTo>
                    <a:lnTo>
                      <a:pt x="372" y="135"/>
                    </a:lnTo>
                    <a:lnTo>
                      <a:pt x="387" y="157"/>
                    </a:lnTo>
                    <a:lnTo>
                      <a:pt x="403" y="178"/>
                    </a:lnTo>
                    <a:lnTo>
                      <a:pt x="421" y="200"/>
                    </a:lnTo>
                    <a:lnTo>
                      <a:pt x="438" y="223"/>
                    </a:lnTo>
                    <a:lnTo>
                      <a:pt x="446" y="235"/>
                    </a:lnTo>
                    <a:lnTo>
                      <a:pt x="454" y="246"/>
                    </a:lnTo>
                    <a:lnTo>
                      <a:pt x="460" y="258"/>
                    </a:lnTo>
                    <a:lnTo>
                      <a:pt x="467" y="271"/>
                    </a:lnTo>
                    <a:lnTo>
                      <a:pt x="471" y="283"/>
                    </a:lnTo>
                    <a:lnTo>
                      <a:pt x="476" y="295"/>
                    </a:lnTo>
                    <a:lnTo>
                      <a:pt x="478" y="307"/>
                    </a:lnTo>
                    <a:lnTo>
                      <a:pt x="479" y="321"/>
                    </a:lnTo>
                    <a:lnTo>
                      <a:pt x="478" y="325"/>
                    </a:lnTo>
                    <a:lnTo>
                      <a:pt x="476" y="330"/>
                    </a:lnTo>
                    <a:lnTo>
                      <a:pt x="472" y="334"/>
                    </a:lnTo>
                    <a:lnTo>
                      <a:pt x="468" y="338"/>
                    </a:lnTo>
                    <a:lnTo>
                      <a:pt x="459" y="345"/>
                    </a:lnTo>
                    <a:lnTo>
                      <a:pt x="452" y="351"/>
                    </a:lnTo>
                    <a:lnTo>
                      <a:pt x="445" y="357"/>
                    </a:lnTo>
                  </a:path>
                </a:pathLst>
              </a:custGeom>
              <a:solidFill>
                <a:schemeClr val="bg1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sz="1000"/>
              </a:p>
            </p:txBody>
          </p:sp>
          <p:sp>
            <p:nvSpPr>
              <p:cNvPr id="184" name="Freeform 31">
                <a:extLst>
                  <a:ext uri="{FF2B5EF4-FFF2-40B4-BE49-F238E27FC236}">
                    <a16:creationId xmlns:a16="http://schemas.microsoft.com/office/drawing/2014/main" id="{77E66D23-C35E-4794-B8BD-0A82CF2C5F3B}"/>
                  </a:ext>
                </a:extLst>
              </p:cNvPr>
              <p:cNvSpPr>
                <a:spLocks/>
              </p:cNvSpPr>
              <p:nvPr>
                <p:custDataLst>
                  <p:tags r:id="rId3"/>
                </p:custDataLst>
              </p:nvPr>
            </p:nvSpPr>
            <p:spPr bwMode="auto">
              <a:xfrm>
                <a:off x="5272088" y="2228850"/>
                <a:ext cx="409575" cy="249238"/>
              </a:xfrm>
              <a:custGeom>
                <a:avLst/>
                <a:gdLst>
                  <a:gd name="T0" fmla="*/ 118587914 w 950"/>
                  <a:gd name="T1" fmla="*/ 125643645 h 468"/>
                  <a:gd name="T2" fmla="*/ 103717755 w 950"/>
                  <a:gd name="T3" fmla="*/ 118553144 h 468"/>
                  <a:gd name="T4" fmla="*/ 87546872 w 950"/>
                  <a:gd name="T5" fmla="*/ 106640845 h 468"/>
                  <a:gd name="T6" fmla="*/ 72862961 w 950"/>
                  <a:gd name="T7" fmla="*/ 87071402 h 468"/>
                  <a:gd name="T8" fmla="*/ 56691647 w 950"/>
                  <a:gd name="T9" fmla="*/ 73173721 h 468"/>
                  <a:gd name="T10" fmla="*/ 47026108 w 950"/>
                  <a:gd name="T11" fmla="*/ 59276572 h 468"/>
                  <a:gd name="T12" fmla="*/ 34572441 w 950"/>
                  <a:gd name="T13" fmla="*/ 48782480 h 468"/>
                  <a:gd name="T14" fmla="*/ 24721516 w 950"/>
                  <a:gd name="T15" fmla="*/ 53887599 h 468"/>
                  <a:gd name="T16" fmla="*/ 18401558 w 950"/>
                  <a:gd name="T17" fmla="*/ 68068602 h 468"/>
                  <a:gd name="T18" fmla="*/ 7434864 w 950"/>
                  <a:gd name="T19" fmla="*/ 69770663 h 468"/>
                  <a:gd name="T20" fmla="*/ 0 w 950"/>
                  <a:gd name="T21" fmla="*/ 6806647 h 468"/>
                  <a:gd name="T22" fmla="*/ 14683910 w 950"/>
                  <a:gd name="T23" fmla="*/ 1701529 h 468"/>
                  <a:gd name="T24" fmla="*/ 24721516 w 950"/>
                  <a:gd name="T25" fmla="*/ 15599210 h 468"/>
                  <a:gd name="T26" fmla="*/ 29182434 w 950"/>
                  <a:gd name="T27" fmla="*/ 4254088 h 468"/>
                  <a:gd name="T28" fmla="*/ 61710450 w 950"/>
                  <a:gd name="T29" fmla="*/ 33183803 h 468"/>
                  <a:gd name="T30" fmla="*/ 81413163 w 950"/>
                  <a:gd name="T31" fmla="*/ 33183803 h 468"/>
                  <a:gd name="T32" fmla="*/ 97584046 w 950"/>
                  <a:gd name="T33" fmla="*/ 38288921 h 468"/>
                  <a:gd name="T34" fmla="*/ 110967233 w 950"/>
                  <a:gd name="T35" fmla="*/ 64665545 h 468"/>
                  <a:gd name="T36" fmla="*/ 124721623 w 950"/>
                  <a:gd name="T37" fmla="*/ 71472192 h 468"/>
                  <a:gd name="T38" fmla="*/ 135688317 w 950"/>
                  <a:gd name="T39" fmla="*/ 73173721 h 468"/>
                  <a:gd name="T40" fmla="*/ 147026647 w 950"/>
                  <a:gd name="T41" fmla="*/ 60978100 h 468"/>
                  <a:gd name="T42" fmla="*/ 156692186 w 950"/>
                  <a:gd name="T43" fmla="*/ 55589660 h 468"/>
                  <a:gd name="T44" fmla="*/ 153160356 w 950"/>
                  <a:gd name="T45" fmla="*/ 71472192 h 468"/>
                  <a:gd name="T46" fmla="*/ 161710557 w 950"/>
                  <a:gd name="T47" fmla="*/ 68068602 h 468"/>
                  <a:gd name="T48" fmla="*/ 176580716 w 950"/>
                  <a:gd name="T49" fmla="*/ 80264222 h 468"/>
                  <a:gd name="T50" fmla="*/ 164127050 w 950"/>
                  <a:gd name="T51" fmla="*/ 90758314 h 468"/>
                  <a:gd name="T52" fmla="*/ 153160356 w 950"/>
                  <a:gd name="T53" fmla="*/ 80264222 h 468"/>
                  <a:gd name="T54" fmla="*/ 142008275 w 950"/>
                  <a:gd name="T55" fmla="*/ 78562693 h 468"/>
                  <a:gd name="T56" fmla="*/ 136989472 w 950"/>
                  <a:gd name="T57" fmla="*/ 90758314 h 468"/>
                  <a:gd name="T58" fmla="*/ 127138116 w 950"/>
                  <a:gd name="T59" fmla="*/ 101252405 h 468"/>
                  <a:gd name="T60" fmla="*/ 131970670 w 950"/>
                  <a:gd name="T61" fmla="*/ 110044435 h 468"/>
                  <a:gd name="T62" fmla="*/ 138104810 w 950"/>
                  <a:gd name="T63" fmla="*/ 123942116 h 468"/>
                  <a:gd name="T64" fmla="*/ 133271825 w 950"/>
                  <a:gd name="T65" fmla="*/ 132734147 h 468"/>
                  <a:gd name="T66" fmla="*/ 130669946 w 950"/>
                  <a:gd name="T67" fmla="*/ 131883116 h 468"/>
                  <a:gd name="T68" fmla="*/ 127138116 w 950"/>
                  <a:gd name="T69" fmla="*/ 130748764 h 468"/>
                  <a:gd name="T70" fmla="*/ 122305562 w 950"/>
                  <a:gd name="T71" fmla="*/ 130748764 h 468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950" h="468">
                    <a:moveTo>
                      <a:pt x="664" y="455"/>
                    </a:moveTo>
                    <a:lnTo>
                      <a:pt x="638" y="443"/>
                    </a:lnTo>
                    <a:lnTo>
                      <a:pt x="604" y="431"/>
                    </a:lnTo>
                    <a:lnTo>
                      <a:pt x="558" y="418"/>
                    </a:lnTo>
                    <a:lnTo>
                      <a:pt x="512" y="388"/>
                    </a:lnTo>
                    <a:lnTo>
                      <a:pt x="471" y="376"/>
                    </a:lnTo>
                    <a:lnTo>
                      <a:pt x="425" y="345"/>
                    </a:lnTo>
                    <a:lnTo>
                      <a:pt x="392" y="307"/>
                    </a:lnTo>
                    <a:lnTo>
                      <a:pt x="345" y="258"/>
                    </a:lnTo>
                    <a:lnTo>
                      <a:pt x="305" y="258"/>
                    </a:lnTo>
                    <a:lnTo>
                      <a:pt x="266" y="246"/>
                    </a:lnTo>
                    <a:lnTo>
                      <a:pt x="253" y="209"/>
                    </a:lnTo>
                    <a:lnTo>
                      <a:pt x="219" y="190"/>
                    </a:lnTo>
                    <a:lnTo>
                      <a:pt x="186" y="172"/>
                    </a:lnTo>
                    <a:lnTo>
                      <a:pt x="153" y="166"/>
                    </a:lnTo>
                    <a:lnTo>
                      <a:pt x="133" y="190"/>
                    </a:lnTo>
                    <a:lnTo>
                      <a:pt x="92" y="209"/>
                    </a:lnTo>
                    <a:lnTo>
                      <a:pt x="99" y="240"/>
                    </a:lnTo>
                    <a:lnTo>
                      <a:pt x="59" y="252"/>
                    </a:lnTo>
                    <a:lnTo>
                      <a:pt x="40" y="246"/>
                    </a:lnTo>
                    <a:lnTo>
                      <a:pt x="46" y="240"/>
                    </a:lnTo>
                    <a:lnTo>
                      <a:pt x="0" y="24"/>
                    </a:lnTo>
                    <a:lnTo>
                      <a:pt x="85" y="0"/>
                    </a:lnTo>
                    <a:lnTo>
                      <a:pt x="79" y="6"/>
                    </a:lnTo>
                    <a:lnTo>
                      <a:pt x="86" y="55"/>
                    </a:lnTo>
                    <a:lnTo>
                      <a:pt x="133" y="55"/>
                    </a:lnTo>
                    <a:lnTo>
                      <a:pt x="153" y="30"/>
                    </a:lnTo>
                    <a:lnTo>
                      <a:pt x="157" y="15"/>
                    </a:lnTo>
                    <a:lnTo>
                      <a:pt x="205" y="36"/>
                    </a:lnTo>
                    <a:lnTo>
                      <a:pt x="332" y="117"/>
                    </a:lnTo>
                    <a:lnTo>
                      <a:pt x="392" y="111"/>
                    </a:lnTo>
                    <a:lnTo>
                      <a:pt x="438" y="117"/>
                    </a:lnTo>
                    <a:lnTo>
                      <a:pt x="478" y="105"/>
                    </a:lnTo>
                    <a:lnTo>
                      <a:pt x="525" y="135"/>
                    </a:lnTo>
                    <a:lnTo>
                      <a:pt x="558" y="166"/>
                    </a:lnTo>
                    <a:lnTo>
                      <a:pt x="597" y="228"/>
                    </a:lnTo>
                    <a:lnTo>
                      <a:pt x="617" y="258"/>
                    </a:lnTo>
                    <a:lnTo>
                      <a:pt x="671" y="252"/>
                    </a:lnTo>
                    <a:lnTo>
                      <a:pt x="710" y="283"/>
                    </a:lnTo>
                    <a:lnTo>
                      <a:pt x="730" y="258"/>
                    </a:lnTo>
                    <a:lnTo>
                      <a:pt x="757" y="228"/>
                    </a:lnTo>
                    <a:lnTo>
                      <a:pt x="791" y="215"/>
                    </a:lnTo>
                    <a:lnTo>
                      <a:pt x="817" y="190"/>
                    </a:lnTo>
                    <a:lnTo>
                      <a:pt x="843" y="196"/>
                    </a:lnTo>
                    <a:lnTo>
                      <a:pt x="810" y="228"/>
                    </a:lnTo>
                    <a:lnTo>
                      <a:pt x="824" y="252"/>
                    </a:lnTo>
                    <a:lnTo>
                      <a:pt x="850" y="258"/>
                    </a:lnTo>
                    <a:lnTo>
                      <a:pt x="870" y="240"/>
                    </a:lnTo>
                    <a:lnTo>
                      <a:pt x="910" y="258"/>
                    </a:lnTo>
                    <a:lnTo>
                      <a:pt x="950" y="283"/>
                    </a:lnTo>
                    <a:lnTo>
                      <a:pt x="917" y="313"/>
                    </a:lnTo>
                    <a:lnTo>
                      <a:pt x="883" y="320"/>
                    </a:lnTo>
                    <a:lnTo>
                      <a:pt x="837" y="313"/>
                    </a:lnTo>
                    <a:lnTo>
                      <a:pt x="824" y="283"/>
                    </a:lnTo>
                    <a:lnTo>
                      <a:pt x="804" y="271"/>
                    </a:lnTo>
                    <a:lnTo>
                      <a:pt x="764" y="277"/>
                    </a:lnTo>
                    <a:lnTo>
                      <a:pt x="757" y="301"/>
                    </a:lnTo>
                    <a:lnTo>
                      <a:pt x="737" y="320"/>
                    </a:lnTo>
                    <a:lnTo>
                      <a:pt x="724" y="351"/>
                    </a:lnTo>
                    <a:lnTo>
                      <a:pt x="684" y="357"/>
                    </a:lnTo>
                    <a:lnTo>
                      <a:pt x="671" y="369"/>
                    </a:lnTo>
                    <a:lnTo>
                      <a:pt x="710" y="388"/>
                    </a:lnTo>
                    <a:lnTo>
                      <a:pt x="730" y="406"/>
                    </a:lnTo>
                    <a:lnTo>
                      <a:pt x="743" y="437"/>
                    </a:lnTo>
                    <a:lnTo>
                      <a:pt x="730" y="468"/>
                    </a:lnTo>
                    <a:lnTo>
                      <a:pt x="717" y="468"/>
                    </a:lnTo>
                    <a:lnTo>
                      <a:pt x="712" y="467"/>
                    </a:lnTo>
                    <a:lnTo>
                      <a:pt x="703" y="465"/>
                    </a:lnTo>
                    <a:lnTo>
                      <a:pt x="694" y="462"/>
                    </a:lnTo>
                    <a:lnTo>
                      <a:pt x="684" y="461"/>
                    </a:lnTo>
                    <a:lnTo>
                      <a:pt x="669" y="461"/>
                    </a:lnTo>
                    <a:lnTo>
                      <a:pt x="658" y="461"/>
                    </a:lnTo>
                    <a:lnTo>
                      <a:pt x="664" y="455"/>
                    </a:lnTo>
                  </a:path>
                </a:pathLst>
              </a:custGeom>
              <a:solidFill>
                <a:schemeClr val="bg1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sz="1000"/>
              </a:p>
            </p:txBody>
          </p:sp>
          <p:sp>
            <p:nvSpPr>
              <p:cNvPr id="185" name="Freeform 32">
                <a:extLst>
                  <a:ext uri="{FF2B5EF4-FFF2-40B4-BE49-F238E27FC236}">
                    <a16:creationId xmlns:a16="http://schemas.microsoft.com/office/drawing/2014/main" id="{D35A76A4-A5A0-4A78-B0F6-6C4AD331C917}"/>
                  </a:ext>
                </a:extLst>
              </p:cNvPr>
              <p:cNvSpPr>
                <a:spLocks/>
              </p:cNvSpPr>
              <p:nvPr>
                <p:custDataLst>
                  <p:tags r:id="rId4"/>
                </p:custDataLst>
              </p:nvPr>
            </p:nvSpPr>
            <p:spPr bwMode="auto">
              <a:xfrm>
                <a:off x="4079875" y="3232150"/>
                <a:ext cx="296863" cy="288925"/>
              </a:xfrm>
              <a:custGeom>
                <a:avLst/>
                <a:gdLst>
                  <a:gd name="T0" fmla="*/ 1174622 w 671"/>
                  <a:gd name="T1" fmla="*/ 106077577 h 549"/>
                  <a:gd name="T2" fmla="*/ 1565720 w 671"/>
                  <a:gd name="T3" fmla="*/ 87521119 h 549"/>
                  <a:gd name="T4" fmla="*/ 3327432 w 671"/>
                  <a:gd name="T5" fmla="*/ 79489109 h 549"/>
                  <a:gd name="T6" fmla="*/ 10178286 w 671"/>
                  <a:gd name="T7" fmla="*/ 65917528 h 549"/>
                  <a:gd name="T8" fmla="*/ 13897259 w 671"/>
                  <a:gd name="T9" fmla="*/ 56777710 h 549"/>
                  <a:gd name="T10" fmla="*/ 14288799 w 671"/>
                  <a:gd name="T11" fmla="*/ 46253261 h 549"/>
                  <a:gd name="T12" fmla="*/ 14288799 w 671"/>
                  <a:gd name="T13" fmla="*/ 37944431 h 549"/>
                  <a:gd name="T14" fmla="*/ 10569827 w 671"/>
                  <a:gd name="T15" fmla="*/ 29912421 h 549"/>
                  <a:gd name="T16" fmla="*/ 11939998 w 671"/>
                  <a:gd name="T17" fmla="*/ 21880411 h 549"/>
                  <a:gd name="T18" fmla="*/ 14875889 w 671"/>
                  <a:gd name="T19" fmla="*/ 13848402 h 549"/>
                  <a:gd name="T20" fmla="*/ 18790410 w 671"/>
                  <a:gd name="T21" fmla="*/ 6924201 h 549"/>
                  <a:gd name="T22" fmla="*/ 23488013 w 671"/>
                  <a:gd name="T23" fmla="*/ 1938797 h 549"/>
                  <a:gd name="T24" fmla="*/ 28577156 w 671"/>
                  <a:gd name="T25" fmla="*/ 0 h 549"/>
                  <a:gd name="T26" fmla="*/ 33861848 w 671"/>
                  <a:gd name="T27" fmla="*/ 1384630 h 549"/>
                  <a:gd name="T28" fmla="*/ 40321163 w 671"/>
                  <a:gd name="T29" fmla="*/ 7201021 h 549"/>
                  <a:gd name="T30" fmla="*/ 46193387 w 671"/>
                  <a:gd name="T31" fmla="*/ 12463246 h 549"/>
                  <a:gd name="T32" fmla="*/ 50694998 w 671"/>
                  <a:gd name="T33" fmla="*/ 13848402 h 549"/>
                  <a:gd name="T34" fmla="*/ 53239791 w 671"/>
                  <a:gd name="T35" fmla="*/ 12186425 h 549"/>
                  <a:gd name="T36" fmla="*/ 55588592 w 671"/>
                  <a:gd name="T37" fmla="*/ 9693986 h 549"/>
                  <a:gd name="T38" fmla="*/ 58720475 w 671"/>
                  <a:gd name="T39" fmla="*/ 8862998 h 549"/>
                  <a:gd name="T40" fmla="*/ 62243455 w 671"/>
                  <a:gd name="T41" fmla="*/ 10801795 h 549"/>
                  <a:gd name="T42" fmla="*/ 65962428 w 671"/>
                  <a:gd name="T43" fmla="*/ 18002817 h 549"/>
                  <a:gd name="T44" fmla="*/ 69094310 w 671"/>
                  <a:gd name="T45" fmla="*/ 21880411 h 549"/>
                  <a:gd name="T46" fmla="*/ 72421742 w 671"/>
                  <a:gd name="T47" fmla="*/ 22434053 h 549"/>
                  <a:gd name="T48" fmla="*/ 74574994 w 671"/>
                  <a:gd name="T49" fmla="*/ 20772602 h 549"/>
                  <a:gd name="T50" fmla="*/ 77706434 w 671"/>
                  <a:gd name="T51" fmla="*/ 15509852 h 549"/>
                  <a:gd name="T52" fmla="*/ 82012496 w 671"/>
                  <a:gd name="T53" fmla="*/ 10524448 h 549"/>
                  <a:gd name="T54" fmla="*/ 89646432 w 671"/>
                  <a:gd name="T55" fmla="*/ 6093212 h 549"/>
                  <a:gd name="T56" fmla="*/ 95322665 w 671"/>
                  <a:gd name="T57" fmla="*/ 6924201 h 549"/>
                  <a:gd name="T58" fmla="*/ 100020268 w 671"/>
                  <a:gd name="T59" fmla="*/ 9693986 h 549"/>
                  <a:gd name="T60" fmla="*/ 105109411 w 671"/>
                  <a:gd name="T61" fmla="*/ 11909604 h 549"/>
                  <a:gd name="T62" fmla="*/ 111764274 w 671"/>
                  <a:gd name="T63" fmla="*/ 10801795 h 549"/>
                  <a:gd name="T64" fmla="*/ 126444614 w 671"/>
                  <a:gd name="T65" fmla="*/ 18556458 h 549"/>
                  <a:gd name="T66" fmla="*/ 130163144 w 671"/>
                  <a:gd name="T67" fmla="*/ 29081433 h 549"/>
                  <a:gd name="T68" fmla="*/ 121942561 w 671"/>
                  <a:gd name="T69" fmla="*/ 50684497 h 549"/>
                  <a:gd name="T70" fmla="*/ 116070336 w 671"/>
                  <a:gd name="T71" fmla="*/ 64532899 h 549"/>
                  <a:gd name="T72" fmla="*/ 111568725 w 671"/>
                  <a:gd name="T73" fmla="*/ 80596918 h 549"/>
                  <a:gd name="T74" fmla="*/ 107653761 w 671"/>
                  <a:gd name="T75" fmla="*/ 94998961 h 549"/>
                  <a:gd name="T76" fmla="*/ 102760610 w 671"/>
                  <a:gd name="T77" fmla="*/ 112724957 h 549"/>
                  <a:gd name="T78" fmla="*/ 100998898 w 671"/>
                  <a:gd name="T79" fmla="*/ 116879372 h 549"/>
                  <a:gd name="T80" fmla="*/ 97867015 w 671"/>
                  <a:gd name="T81" fmla="*/ 121587955 h 549"/>
                  <a:gd name="T82" fmla="*/ 94344035 w 671"/>
                  <a:gd name="T83" fmla="*/ 122695764 h 549"/>
                  <a:gd name="T84" fmla="*/ 89841981 w 671"/>
                  <a:gd name="T85" fmla="*/ 119649158 h 549"/>
                  <a:gd name="T86" fmla="*/ 86123009 w 671"/>
                  <a:gd name="T87" fmla="*/ 116602552 h 549"/>
                  <a:gd name="T88" fmla="*/ 79859686 w 671"/>
                  <a:gd name="T89" fmla="*/ 117433540 h 549"/>
                  <a:gd name="T90" fmla="*/ 74574994 w 671"/>
                  <a:gd name="T91" fmla="*/ 122141596 h 549"/>
                  <a:gd name="T92" fmla="*/ 71247120 w 671"/>
                  <a:gd name="T93" fmla="*/ 129896786 h 549"/>
                  <a:gd name="T94" fmla="*/ 66941058 w 671"/>
                  <a:gd name="T95" fmla="*/ 144298828 h 549"/>
                  <a:gd name="T96" fmla="*/ 63613626 w 671"/>
                  <a:gd name="T97" fmla="*/ 152054018 h 549"/>
                  <a:gd name="T98" fmla="*/ 44823216 w 671"/>
                  <a:gd name="T99" fmla="*/ 151223029 h 549"/>
                  <a:gd name="T100" fmla="*/ 42474415 w 671"/>
                  <a:gd name="T101" fmla="*/ 151777197 h 549"/>
                  <a:gd name="T102" fmla="*/ 35036470 w 671"/>
                  <a:gd name="T103" fmla="*/ 150392041 h 549"/>
                  <a:gd name="T104" fmla="*/ 31513047 w 671"/>
                  <a:gd name="T105" fmla="*/ 149561579 h 549"/>
                  <a:gd name="T106" fmla="*/ 28185616 w 671"/>
                  <a:gd name="T107" fmla="*/ 147068614 h 549"/>
                  <a:gd name="T108" fmla="*/ 25249724 w 671"/>
                  <a:gd name="T109" fmla="*/ 142637378 h 549"/>
                  <a:gd name="T110" fmla="*/ 23292464 w 671"/>
                  <a:gd name="T111" fmla="*/ 137374628 h 549"/>
                  <a:gd name="T112" fmla="*/ 22117842 w 671"/>
                  <a:gd name="T113" fmla="*/ 130727774 h 549"/>
                  <a:gd name="T114" fmla="*/ 19573492 w 671"/>
                  <a:gd name="T115" fmla="*/ 127404347 h 549"/>
                  <a:gd name="T116" fmla="*/ 16246060 w 671"/>
                  <a:gd name="T117" fmla="*/ 123803573 h 549"/>
                  <a:gd name="T118" fmla="*/ 12331096 w 671"/>
                  <a:gd name="T119" fmla="*/ 119649158 h 549"/>
                  <a:gd name="T120" fmla="*/ 7633494 w 671"/>
                  <a:gd name="T121" fmla="*/ 118818170 h 549"/>
                  <a:gd name="T122" fmla="*/ 0 w 671"/>
                  <a:gd name="T123" fmla="*/ 121310608 h 549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671" h="549">
                    <a:moveTo>
                      <a:pt x="0" y="438"/>
                    </a:moveTo>
                    <a:lnTo>
                      <a:pt x="4" y="405"/>
                    </a:lnTo>
                    <a:lnTo>
                      <a:pt x="6" y="383"/>
                    </a:lnTo>
                    <a:lnTo>
                      <a:pt x="7" y="360"/>
                    </a:lnTo>
                    <a:lnTo>
                      <a:pt x="7" y="327"/>
                    </a:lnTo>
                    <a:lnTo>
                      <a:pt x="8" y="316"/>
                    </a:lnTo>
                    <a:lnTo>
                      <a:pt x="9" y="306"/>
                    </a:lnTo>
                    <a:lnTo>
                      <a:pt x="12" y="296"/>
                    </a:lnTo>
                    <a:lnTo>
                      <a:pt x="17" y="287"/>
                    </a:lnTo>
                    <a:lnTo>
                      <a:pt x="28" y="270"/>
                    </a:lnTo>
                    <a:lnTo>
                      <a:pt x="40" y="254"/>
                    </a:lnTo>
                    <a:lnTo>
                      <a:pt x="52" y="238"/>
                    </a:lnTo>
                    <a:lnTo>
                      <a:pt x="63" y="222"/>
                    </a:lnTo>
                    <a:lnTo>
                      <a:pt x="67" y="214"/>
                    </a:lnTo>
                    <a:lnTo>
                      <a:pt x="71" y="205"/>
                    </a:lnTo>
                    <a:lnTo>
                      <a:pt x="73" y="196"/>
                    </a:lnTo>
                    <a:lnTo>
                      <a:pt x="73" y="185"/>
                    </a:lnTo>
                    <a:lnTo>
                      <a:pt x="73" y="167"/>
                    </a:lnTo>
                    <a:lnTo>
                      <a:pt x="73" y="156"/>
                    </a:lnTo>
                    <a:lnTo>
                      <a:pt x="73" y="148"/>
                    </a:lnTo>
                    <a:lnTo>
                      <a:pt x="73" y="137"/>
                    </a:lnTo>
                    <a:lnTo>
                      <a:pt x="63" y="126"/>
                    </a:lnTo>
                    <a:lnTo>
                      <a:pt x="53" y="117"/>
                    </a:lnTo>
                    <a:lnTo>
                      <a:pt x="54" y="108"/>
                    </a:lnTo>
                    <a:lnTo>
                      <a:pt x="55" y="99"/>
                    </a:lnTo>
                    <a:lnTo>
                      <a:pt x="57" y="89"/>
                    </a:lnTo>
                    <a:lnTo>
                      <a:pt x="61" y="79"/>
                    </a:lnTo>
                    <a:lnTo>
                      <a:pt x="65" y="68"/>
                    </a:lnTo>
                    <a:lnTo>
                      <a:pt x="71" y="59"/>
                    </a:lnTo>
                    <a:lnTo>
                      <a:pt x="76" y="50"/>
                    </a:lnTo>
                    <a:lnTo>
                      <a:pt x="83" y="41"/>
                    </a:lnTo>
                    <a:lnTo>
                      <a:pt x="89" y="33"/>
                    </a:lnTo>
                    <a:lnTo>
                      <a:pt x="96" y="25"/>
                    </a:lnTo>
                    <a:lnTo>
                      <a:pt x="104" y="17"/>
                    </a:lnTo>
                    <a:lnTo>
                      <a:pt x="112" y="12"/>
                    </a:lnTo>
                    <a:lnTo>
                      <a:pt x="120" y="7"/>
                    </a:lnTo>
                    <a:lnTo>
                      <a:pt x="129" y="3"/>
                    </a:lnTo>
                    <a:lnTo>
                      <a:pt x="138" y="1"/>
                    </a:lnTo>
                    <a:lnTo>
                      <a:pt x="146" y="0"/>
                    </a:lnTo>
                    <a:lnTo>
                      <a:pt x="156" y="1"/>
                    </a:lnTo>
                    <a:lnTo>
                      <a:pt x="164" y="3"/>
                    </a:lnTo>
                    <a:lnTo>
                      <a:pt x="173" y="5"/>
                    </a:lnTo>
                    <a:lnTo>
                      <a:pt x="179" y="8"/>
                    </a:lnTo>
                    <a:lnTo>
                      <a:pt x="194" y="16"/>
                    </a:lnTo>
                    <a:lnTo>
                      <a:pt x="206" y="26"/>
                    </a:lnTo>
                    <a:lnTo>
                      <a:pt x="217" y="35"/>
                    </a:lnTo>
                    <a:lnTo>
                      <a:pt x="230" y="42"/>
                    </a:lnTo>
                    <a:lnTo>
                      <a:pt x="236" y="45"/>
                    </a:lnTo>
                    <a:lnTo>
                      <a:pt x="243" y="48"/>
                    </a:lnTo>
                    <a:lnTo>
                      <a:pt x="251" y="49"/>
                    </a:lnTo>
                    <a:lnTo>
                      <a:pt x="259" y="50"/>
                    </a:lnTo>
                    <a:lnTo>
                      <a:pt x="264" y="49"/>
                    </a:lnTo>
                    <a:lnTo>
                      <a:pt x="268" y="47"/>
                    </a:lnTo>
                    <a:lnTo>
                      <a:pt x="272" y="44"/>
                    </a:lnTo>
                    <a:lnTo>
                      <a:pt x="276" y="41"/>
                    </a:lnTo>
                    <a:lnTo>
                      <a:pt x="279" y="37"/>
                    </a:lnTo>
                    <a:lnTo>
                      <a:pt x="284" y="35"/>
                    </a:lnTo>
                    <a:lnTo>
                      <a:pt x="288" y="32"/>
                    </a:lnTo>
                    <a:lnTo>
                      <a:pt x="292" y="32"/>
                    </a:lnTo>
                    <a:lnTo>
                      <a:pt x="300" y="32"/>
                    </a:lnTo>
                    <a:lnTo>
                      <a:pt x="308" y="34"/>
                    </a:lnTo>
                    <a:lnTo>
                      <a:pt x="313" y="36"/>
                    </a:lnTo>
                    <a:lnTo>
                      <a:pt x="318" y="39"/>
                    </a:lnTo>
                    <a:lnTo>
                      <a:pt x="325" y="47"/>
                    </a:lnTo>
                    <a:lnTo>
                      <a:pt x="332" y="56"/>
                    </a:lnTo>
                    <a:lnTo>
                      <a:pt x="337" y="65"/>
                    </a:lnTo>
                    <a:lnTo>
                      <a:pt x="344" y="73"/>
                    </a:lnTo>
                    <a:lnTo>
                      <a:pt x="348" y="76"/>
                    </a:lnTo>
                    <a:lnTo>
                      <a:pt x="353" y="79"/>
                    </a:lnTo>
                    <a:lnTo>
                      <a:pt x="358" y="81"/>
                    </a:lnTo>
                    <a:lnTo>
                      <a:pt x="366" y="81"/>
                    </a:lnTo>
                    <a:lnTo>
                      <a:pt x="370" y="81"/>
                    </a:lnTo>
                    <a:lnTo>
                      <a:pt x="375" y="80"/>
                    </a:lnTo>
                    <a:lnTo>
                      <a:pt x="378" y="77"/>
                    </a:lnTo>
                    <a:lnTo>
                      <a:pt x="381" y="75"/>
                    </a:lnTo>
                    <a:lnTo>
                      <a:pt x="387" y="70"/>
                    </a:lnTo>
                    <a:lnTo>
                      <a:pt x="392" y="63"/>
                    </a:lnTo>
                    <a:lnTo>
                      <a:pt x="397" y="56"/>
                    </a:lnTo>
                    <a:lnTo>
                      <a:pt x="403" y="49"/>
                    </a:lnTo>
                    <a:lnTo>
                      <a:pt x="410" y="43"/>
                    </a:lnTo>
                    <a:lnTo>
                      <a:pt x="419" y="38"/>
                    </a:lnTo>
                    <a:lnTo>
                      <a:pt x="433" y="30"/>
                    </a:lnTo>
                    <a:lnTo>
                      <a:pt x="446" y="25"/>
                    </a:lnTo>
                    <a:lnTo>
                      <a:pt x="458" y="22"/>
                    </a:lnTo>
                    <a:lnTo>
                      <a:pt x="468" y="21"/>
                    </a:lnTo>
                    <a:lnTo>
                      <a:pt x="478" y="22"/>
                    </a:lnTo>
                    <a:lnTo>
                      <a:pt x="487" y="25"/>
                    </a:lnTo>
                    <a:lnTo>
                      <a:pt x="496" y="28"/>
                    </a:lnTo>
                    <a:lnTo>
                      <a:pt x="503" y="31"/>
                    </a:lnTo>
                    <a:lnTo>
                      <a:pt x="511" y="35"/>
                    </a:lnTo>
                    <a:lnTo>
                      <a:pt x="520" y="38"/>
                    </a:lnTo>
                    <a:lnTo>
                      <a:pt x="528" y="41"/>
                    </a:lnTo>
                    <a:lnTo>
                      <a:pt x="537" y="43"/>
                    </a:lnTo>
                    <a:lnTo>
                      <a:pt x="547" y="43"/>
                    </a:lnTo>
                    <a:lnTo>
                      <a:pt x="559" y="42"/>
                    </a:lnTo>
                    <a:lnTo>
                      <a:pt x="571" y="39"/>
                    </a:lnTo>
                    <a:lnTo>
                      <a:pt x="586" y="33"/>
                    </a:lnTo>
                    <a:lnTo>
                      <a:pt x="632" y="74"/>
                    </a:lnTo>
                    <a:lnTo>
                      <a:pt x="646" y="67"/>
                    </a:lnTo>
                    <a:lnTo>
                      <a:pt x="651" y="81"/>
                    </a:lnTo>
                    <a:lnTo>
                      <a:pt x="658" y="93"/>
                    </a:lnTo>
                    <a:lnTo>
                      <a:pt x="665" y="105"/>
                    </a:lnTo>
                    <a:lnTo>
                      <a:pt x="671" y="117"/>
                    </a:lnTo>
                    <a:lnTo>
                      <a:pt x="646" y="152"/>
                    </a:lnTo>
                    <a:lnTo>
                      <a:pt x="623" y="183"/>
                    </a:lnTo>
                    <a:lnTo>
                      <a:pt x="612" y="199"/>
                    </a:lnTo>
                    <a:lnTo>
                      <a:pt x="602" y="216"/>
                    </a:lnTo>
                    <a:lnTo>
                      <a:pt x="593" y="233"/>
                    </a:lnTo>
                    <a:lnTo>
                      <a:pt x="584" y="254"/>
                    </a:lnTo>
                    <a:lnTo>
                      <a:pt x="578" y="273"/>
                    </a:lnTo>
                    <a:lnTo>
                      <a:pt x="570" y="291"/>
                    </a:lnTo>
                    <a:lnTo>
                      <a:pt x="564" y="309"/>
                    </a:lnTo>
                    <a:lnTo>
                      <a:pt x="557" y="326"/>
                    </a:lnTo>
                    <a:lnTo>
                      <a:pt x="550" y="343"/>
                    </a:lnTo>
                    <a:lnTo>
                      <a:pt x="543" y="363"/>
                    </a:lnTo>
                    <a:lnTo>
                      <a:pt x="534" y="383"/>
                    </a:lnTo>
                    <a:lnTo>
                      <a:pt x="525" y="407"/>
                    </a:lnTo>
                    <a:lnTo>
                      <a:pt x="524" y="410"/>
                    </a:lnTo>
                    <a:lnTo>
                      <a:pt x="521" y="416"/>
                    </a:lnTo>
                    <a:lnTo>
                      <a:pt x="516" y="422"/>
                    </a:lnTo>
                    <a:lnTo>
                      <a:pt x="511" y="428"/>
                    </a:lnTo>
                    <a:lnTo>
                      <a:pt x="505" y="434"/>
                    </a:lnTo>
                    <a:lnTo>
                      <a:pt x="500" y="439"/>
                    </a:lnTo>
                    <a:lnTo>
                      <a:pt x="496" y="443"/>
                    </a:lnTo>
                    <a:lnTo>
                      <a:pt x="492" y="444"/>
                    </a:lnTo>
                    <a:lnTo>
                      <a:pt x="482" y="443"/>
                    </a:lnTo>
                    <a:lnTo>
                      <a:pt x="474" y="440"/>
                    </a:lnTo>
                    <a:lnTo>
                      <a:pt x="466" y="436"/>
                    </a:lnTo>
                    <a:lnTo>
                      <a:pt x="459" y="432"/>
                    </a:lnTo>
                    <a:lnTo>
                      <a:pt x="453" y="428"/>
                    </a:lnTo>
                    <a:lnTo>
                      <a:pt x="446" y="424"/>
                    </a:lnTo>
                    <a:lnTo>
                      <a:pt x="440" y="421"/>
                    </a:lnTo>
                    <a:lnTo>
                      <a:pt x="432" y="420"/>
                    </a:lnTo>
                    <a:lnTo>
                      <a:pt x="419" y="421"/>
                    </a:lnTo>
                    <a:lnTo>
                      <a:pt x="408" y="424"/>
                    </a:lnTo>
                    <a:lnTo>
                      <a:pt x="398" y="428"/>
                    </a:lnTo>
                    <a:lnTo>
                      <a:pt x="389" y="434"/>
                    </a:lnTo>
                    <a:lnTo>
                      <a:pt x="381" y="441"/>
                    </a:lnTo>
                    <a:lnTo>
                      <a:pt x="375" y="449"/>
                    </a:lnTo>
                    <a:lnTo>
                      <a:pt x="369" y="458"/>
                    </a:lnTo>
                    <a:lnTo>
                      <a:pt x="364" y="469"/>
                    </a:lnTo>
                    <a:lnTo>
                      <a:pt x="355" y="489"/>
                    </a:lnTo>
                    <a:lnTo>
                      <a:pt x="346" y="510"/>
                    </a:lnTo>
                    <a:lnTo>
                      <a:pt x="342" y="521"/>
                    </a:lnTo>
                    <a:lnTo>
                      <a:pt x="336" y="531"/>
                    </a:lnTo>
                    <a:lnTo>
                      <a:pt x="332" y="541"/>
                    </a:lnTo>
                    <a:lnTo>
                      <a:pt x="325" y="549"/>
                    </a:lnTo>
                    <a:lnTo>
                      <a:pt x="233" y="543"/>
                    </a:lnTo>
                    <a:lnTo>
                      <a:pt x="231" y="545"/>
                    </a:lnTo>
                    <a:lnTo>
                      <a:pt x="229" y="546"/>
                    </a:lnTo>
                    <a:lnTo>
                      <a:pt x="227" y="547"/>
                    </a:lnTo>
                    <a:lnTo>
                      <a:pt x="223" y="548"/>
                    </a:lnTo>
                    <a:lnTo>
                      <a:pt x="217" y="548"/>
                    </a:lnTo>
                    <a:lnTo>
                      <a:pt x="209" y="547"/>
                    </a:lnTo>
                    <a:lnTo>
                      <a:pt x="193" y="545"/>
                    </a:lnTo>
                    <a:lnTo>
                      <a:pt x="179" y="543"/>
                    </a:lnTo>
                    <a:lnTo>
                      <a:pt x="173" y="543"/>
                    </a:lnTo>
                    <a:lnTo>
                      <a:pt x="167" y="542"/>
                    </a:lnTo>
                    <a:lnTo>
                      <a:pt x="161" y="540"/>
                    </a:lnTo>
                    <a:lnTo>
                      <a:pt x="155" y="537"/>
                    </a:lnTo>
                    <a:lnTo>
                      <a:pt x="150" y="534"/>
                    </a:lnTo>
                    <a:lnTo>
                      <a:pt x="144" y="531"/>
                    </a:lnTo>
                    <a:lnTo>
                      <a:pt x="139" y="527"/>
                    </a:lnTo>
                    <a:lnTo>
                      <a:pt x="134" y="521"/>
                    </a:lnTo>
                    <a:lnTo>
                      <a:pt x="129" y="515"/>
                    </a:lnTo>
                    <a:lnTo>
                      <a:pt x="126" y="509"/>
                    </a:lnTo>
                    <a:lnTo>
                      <a:pt x="122" y="503"/>
                    </a:lnTo>
                    <a:lnTo>
                      <a:pt x="119" y="496"/>
                    </a:lnTo>
                    <a:lnTo>
                      <a:pt x="117" y="489"/>
                    </a:lnTo>
                    <a:lnTo>
                      <a:pt x="115" y="481"/>
                    </a:lnTo>
                    <a:lnTo>
                      <a:pt x="113" y="472"/>
                    </a:lnTo>
                    <a:lnTo>
                      <a:pt x="113" y="462"/>
                    </a:lnTo>
                    <a:lnTo>
                      <a:pt x="106" y="462"/>
                    </a:lnTo>
                    <a:lnTo>
                      <a:pt x="100" y="460"/>
                    </a:lnTo>
                    <a:lnTo>
                      <a:pt x="95" y="457"/>
                    </a:lnTo>
                    <a:lnTo>
                      <a:pt x="90" y="454"/>
                    </a:lnTo>
                    <a:lnTo>
                      <a:pt x="83" y="447"/>
                    </a:lnTo>
                    <a:lnTo>
                      <a:pt x="74" y="439"/>
                    </a:lnTo>
                    <a:lnTo>
                      <a:pt x="70" y="435"/>
                    </a:lnTo>
                    <a:lnTo>
                      <a:pt x="63" y="432"/>
                    </a:lnTo>
                    <a:lnTo>
                      <a:pt x="56" y="430"/>
                    </a:lnTo>
                    <a:lnTo>
                      <a:pt x="49" y="429"/>
                    </a:lnTo>
                    <a:lnTo>
                      <a:pt x="39" y="429"/>
                    </a:lnTo>
                    <a:lnTo>
                      <a:pt x="28" y="430"/>
                    </a:lnTo>
                    <a:lnTo>
                      <a:pt x="15" y="433"/>
                    </a:lnTo>
                    <a:lnTo>
                      <a:pt x="0" y="438"/>
                    </a:lnTo>
                  </a:path>
                </a:pathLst>
              </a:custGeom>
              <a:solidFill>
                <a:schemeClr val="bg1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sz="1000"/>
              </a:p>
            </p:txBody>
          </p:sp>
          <p:sp>
            <p:nvSpPr>
              <p:cNvPr id="186" name="Freeform 33">
                <a:extLst>
                  <a:ext uri="{FF2B5EF4-FFF2-40B4-BE49-F238E27FC236}">
                    <a16:creationId xmlns:a16="http://schemas.microsoft.com/office/drawing/2014/main" id="{D3704CDD-FCA9-4E83-928B-73C8D33BD2BC}"/>
                  </a:ext>
                </a:extLst>
              </p:cNvPr>
              <p:cNvSpPr>
                <a:spLocks/>
              </p:cNvSpPr>
              <p:nvPr>
                <p:custDataLst>
                  <p:tags r:id="rId5"/>
                </p:custDataLst>
              </p:nvPr>
            </p:nvSpPr>
            <p:spPr bwMode="auto">
              <a:xfrm>
                <a:off x="4922838" y="3097213"/>
                <a:ext cx="152400" cy="169862"/>
              </a:xfrm>
              <a:custGeom>
                <a:avLst/>
                <a:gdLst>
                  <a:gd name="T0" fmla="*/ 59077562 w 358"/>
                  <a:gd name="T1" fmla="*/ 87426465 h 327"/>
                  <a:gd name="T2" fmla="*/ 59983448 w 358"/>
                  <a:gd name="T3" fmla="*/ 86616634 h 327"/>
                  <a:gd name="T4" fmla="*/ 61070682 w 358"/>
                  <a:gd name="T5" fmla="*/ 85807322 h 327"/>
                  <a:gd name="T6" fmla="*/ 62701958 w 358"/>
                  <a:gd name="T7" fmla="*/ 85807322 h 327"/>
                  <a:gd name="T8" fmla="*/ 64514155 w 358"/>
                  <a:gd name="T9" fmla="*/ 87426465 h 327"/>
                  <a:gd name="T10" fmla="*/ 57808981 w 358"/>
                  <a:gd name="T11" fmla="*/ 76902813 h 327"/>
                  <a:gd name="T12" fmla="*/ 50378842 w 358"/>
                  <a:gd name="T13" fmla="*/ 63410991 h 327"/>
                  <a:gd name="T14" fmla="*/ 45848561 w 358"/>
                  <a:gd name="T15" fmla="*/ 55046197 h 327"/>
                  <a:gd name="T16" fmla="*/ 42042818 w 358"/>
                  <a:gd name="T17" fmla="*/ 50189286 h 327"/>
                  <a:gd name="T18" fmla="*/ 39687003 w 358"/>
                  <a:gd name="T19" fmla="*/ 48839740 h 327"/>
                  <a:gd name="T20" fmla="*/ 37693458 w 358"/>
                  <a:gd name="T21" fmla="*/ 48570143 h 327"/>
                  <a:gd name="T22" fmla="*/ 36424877 w 358"/>
                  <a:gd name="T23" fmla="*/ 48300545 h 327"/>
                  <a:gd name="T24" fmla="*/ 36062608 w 358"/>
                  <a:gd name="T25" fmla="*/ 46951000 h 327"/>
                  <a:gd name="T26" fmla="*/ 35881260 w 358"/>
                  <a:gd name="T27" fmla="*/ 45871571 h 327"/>
                  <a:gd name="T28" fmla="*/ 35337644 w 358"/>
                  <a:gd name="T29" fmla="*/ 45601973 h 327"/>
                  <a:gd name="T30" fmla="*/ 33344098 w 358"/>
                  <a:gd name="T31" fmla="*/ 46411285 h 327"/>
                  <a:gd name="T32" fmla="*/ 30988284 w 358"/>
                  <a:gd name="T33" fmla="*/ 46411285 h 327"/>
                  <a:gd name="T34" fmla="*/ 29901050 w 358"/>
                  <a:gd name="T35" fmla="*/ 45332376 h 327"/>
                  <a:gd name="T36" fmla="*/ 28995164 w 358"/>
                  <a:gd name="T37" fmla="*/ 43443116 h 327"/>
                  <a:gd name="T38" fmla="*/ 27545236 w 358"/>
                  <a:gd name="T39" fmla="*/ 38856322 h 327"/>
                  <a:gd name="T40" fmla="*/ 25914385 w 358"/>
                  <a:gd name="T41" fmla="*/ 35348438 h 327"/>
                  <a:gd name="T42" fmla="*/ 24102188 w 358"/>
                  <a:gd name="T43" fmla="*/ 32110151 h 327"/>
                  <a:gd name="T44" fmla="*/ 23014954 w 358"/>
                  <a:gd name="T45" fmla="*/ 28332670 h 327"/>
                  <a:gd name="T46" fmla="*/ 22108642 w 358"/>
                  <a:gd name="T47" fmla="*/ 22665928 h 327"/>
                  <a:gd name="T48" fmla="*/ 21565026 w 358"/>
                  <a:gd name="T49" fmla="*/ 14301134 h 327"/>
                  <a:gd name="T50" fmla="*/ 21202756 w 358"/>
                  <a:gd name="T51" fmla="*/ 6205937 h 327"/>
                  <a:gd name="T52" fmla="*/ 20296445 w 358"/>
                  <a:gd name="T53" fmla="*/ 0 h 327"/>
                  <a:gd name="T54" fmla="*/ 13229001 w 358"/>
                  <a:gd name="T55" fmla="*/ 7015768 h 327"/>
                  <a:gd name="T56" fmla="*/ 11054534 w 358"/>
                  <a:gd name="T57" fmla="*/ 8904509 h 327"/>
                  <a:gd name="T58" fmla="*/ 5980210 w 358"/>
                  <a:gd name="T59" fmla="*/ 13491822 h 327"/>
                  <a:gd name="T60" fmla="*/ 3805743 w 358"/>
                  <a:gd name="T61" fmla="*/ 16459991 h 327"/>
                  <a:gd name="T62" fmla="*/ 3080779 w 358"/>
                  <a:gd name="T63" fmla="*/ 19428161 h 327"/>
                  <a:gd name="T64" fmla="*/ 2899431 w 358"/>
                  <a:gd name="T65" fmla="*/ 22396331 h 327"/>
                  <a:gd name="T66" fmla="*/ 3624396 w 358"/>
                  <a:gd name="T67" fmla="*/ 25094383 h 327"/>
                  <a:gd name="T68" fmla="*/ 3986665 w 358"/>
                  <a:gd name="T69" fmla="*/ 26983644 h 327"/>
                  <a:gd name="T70" fmla="*/ 3624396 w 358"/>
                  <a:gd name="T71" fmla="*/ 29681696 h 327"/>
                  <a:gd name="T72" fmla="*/ 2718084 w 358"/>
                  <a:gd name="T73" fmla="*/ 33189580 h 327"/>
                  <a:gd name="T74" fmla="*/ 1268581 w 358"/>
                  <a:gd name="T75" fmla="*/ 36697464 h 327"/>
                  <a:gd name="T76" fmla="*/ 0 w 358"/>
                  <a:gd name="T77" fmla="*/ 41824492 h 327"/>
                  <a:gd name="T78" fmla="*/ 0 w 358"/>
                  <a:gd name="T79" fmla="*/ 46951000 h 327"/>
                  <a:gd name="T80" fmla="*/ 905886 w 358"/>
                  <a:gd name="T81" fmla="*/ 49109857 h 327"/>
                  <a:gd name="T82" fmla="*/ 1993545 w 358"/>
                  <a:gd name="T83" fmla="*/ 50458884 h 327"/>
                  <a:gd name="T84" fmla="*/ 3624396 w 358"/>
                  <a:gd name="T85" fmla="*/ 50189286 h 327"/>
                  <a:gd name="T86" fmla="*/ 7973755 w 358"/>
                  <a:gd name="T87" fmla="*/ 45332376 h 327"/>
                  <a:gd name="T88" fmla="*/ 10873187 w 358"/>
                  <a:gd name="T89" fmla="*/ 43443116 h 327"/>
                  <a:gd name="T90" fmla="*/ 13772618 w 358"/>
                  <a:gd name="T91" fmla="*/ 40474946 h 327"/>
                  <a:gd name="T92" fmla="*/ 16853397 w 358"/>
                  <a:gd name="T93" fmla="*/ 42903401 h 327"/>
                  <a:gd name="T94" fmla="*/ 19934175 w 358"/>
                  <a:gd name="T95" fmla="*/ 44252947 h 327"/>
                  <a:gd name="T96" fmla="*/ 25733038 w 358"/>
                  <a:gd name="T97" fmla="*/ 48570143 h 327"/>
                  <a:gd name="T98" fmla="*/ 29538781 w 358"/>
                  <a:gd name="T99" fmla="*/ 51268715 h 327"/>
                  <a:gd name="T100" fmla="*/ 35518991 w 358"/>
                  <a:gd name="T101" fmla="*/ 56395223 h 327"/>
                  <a:gd name="T102" fmla="*/ 39687003 w 358"/>
                  <a:gd name="T103" fmla="*/ 60712938 h 327"/>
                  <a:gd name="T104" fmla="*/ 44398632 w 358"/>
                  <a:gd name="T105" fmla="*/ 65839446 h 327"/>
                  <a:gd name="T106" fmla="*/ 46392178 w 358"/>
                  <a:gd name="T107" fmla="*/ 68538018 h 327"/>
                  <a:gd name="T108" fmla="*/ 48385297 w 358"/>
                  <a:gd name="T109" fmla="*/ 72855214 h 327"/>
                  <a:gd name="T110" fmla="*/ 48747992 w 358"/>
                  <a:gd name="T111" fmla="*/ 75283670 h 327"/>
                  <a:gd name="T112" fmla="*/ 48747992 w 358"/>
                  <a:gd name="T113" fmla="*/ 77172410 h 327"/>
                  <a:gd name="T114" fmla="*/ 48929340 w 358"/>
                  <a:gd name="T115" fmla="*/ 78251839 h 327"/>
                  <a:gd name="T116" fmla="*/ 50016573 w 358"/>
                  <a:gd name="T117" fmla="*/ 78791554 h 327"/>
                  <a:gd name="T118" fmla="*/ 52916004 w 358"/>
                  <a:gd name="T119" fmla="*/ 81490126 h 327"/>
                  <a:gd name="T120" fmla="*/ 57627634 w 358"/>
                  <a:gd name="T121" fmla="*/ 86616634 h 327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358" h="327">
                    <a:moveTo>
                      <a:pt x="325" y="327"/>
                    </a:moveTo>
                    <a:lnTo>
                      <a:pt x="326" y="324"/>
                    </a:lnTo>
                    <a:lnTo>
                      <a:pt x="329" y="322"/>
                    </a:lnTo>
                    <a:lnTo>
                      <a:pt x="331" y="321"/>
                    </a:lnTo>
                    <a:lnTo>
                      <a:pt x="332" y="321"/>
                    </a:lnTo>
                    <a:lnTo>
                      <a:pt x="337" y="318"/>
                    </a:lnTo>
                    <a:lnTo>
                      <a:pt x="342" y="317"/>
                    </a:lnTo>
                    <a:lnTo>
                      <a:pt x="346" y="318"/>
                    </a:lnTo>
                    <a:lnTo>
                      <a:pt x="351" y="319"/>
                    </a:lnTo>
                    <a:lnTo>
                      <a:pt x="356" y="324"/>
                    </a:lnTo>
                    <a:lnTo>
                      <a:pt x="358" y="327"/>
                    </a:lnTo>
                    <a:lnTo>
                      <a:pt x="319" y="285"/>
                    </a:lnTo>
                    <a:lnTo>
                      <a:pt x="302" y="265"/>
                    </a:lnTo>
                    <a:lnTo>
                      <a:pt x="278" y="235"/>
                    </a:lnTo>
                    <a:lnTo>
                      <a:pt x="265" y="219"/>
                    </a:lnTo>
                    <a:lnTo>
                      <a:pt x="253" y="204"/>
                    </a:lnTo>
                    <a:lnTo>
                      <a:pt x="241" y="193"/>
                    </a:lnTo>
                    <a:lnTo>
                      <a:pt x="232" y="186"/>
                    </a:lnTo>
                    <a:lnTo>
                      <a:pt x="225" y="182"/>
                    </a:lnTo>
                    <a:lnTo>
                      <a:pt x="219" y="181"/>
                    </a:lnTo>
                    <a:lnTo>
                      <a:pt x="213" y="180"/>
                    </a:lnTo>
                    <a:lnTo>
                      <a:pt x="208" y="180"/>
                    </a:lnTo>
                    <a:lnTo>
                      <a:pt x="205" y="180"/>
                    </a:lnTo>
                    <a:lnTo>
                      <a:pt x="201" y="179"/>
                    </a:lnTo>
                    <a:lnTo>
                      <a:pt x="200" y="177"/>
                    </a:lnTo>
                    <a:lnTo>
                      <a:pt x="199" y="174"/>
                    </a:lnTo>
                    <a:lnTo>
                      <a:pt x="199" y="172"/>
                    </a:lnTo>
                    <a:lnTo>
                      <a:pt x="198" y="170"/>
                    </a:lnTo>
                    <a:lnTo>
                      <a:pt x="197" y="169"/>
                    </a:lnTo>
                    <a:lnTo>
                      <a:pt x="195" y="169"/>
                    </a:lnTo>
                    <a:lnTo>
                      <a:pt x="190" y="170"/>
                    </a:lnTo>
                    <a:lnTo>
                      <a:pt x="184" y="172"/>
                    </a:lnTo>
                    <a:lnTo>
                      <a:pt x="178" y="173"/>
                    </a:lnTo>
                    <a:lnTo>
                      <a:pt x="171" y="172"/>
                    </a:lnTo>
                    <a:lnTo>
                      <a:pt x="168" y="170"/>
                    </a:lnTo>
                    <a:lnTo>
                      <a:pt x="165" y="168"/>
                    </a:lnTo>
                    <a:lnTo>
                      <a:pt x="162" y="165"/>
                    </a:lnTo>
                    <a:lnTo>
                      <a:pt x="160" y="161"/>
                    </a:lnTo>
                    <a:lnTo>
                      <a:pt x="156" y="152"/>
                    </a:lnTo>
                    <a:lnTo>
                      <a:pt x="152" y="144"/>
                    </a:lnTo>
                    <a:lnTo>
                      <a:pt x="147" y="138"/>
                    </a:lnTo>
                    <a:lnTo>
                      <a:pt x="143" y="131"/>
                    </a:lnTo>
                    <a:lnTo>
                      <a:pt x="138" y="125"/>
                    </a:lnTo>
                    <a:lnTo>
                      <a:pt x="133" y="119"/>
                    </a:lnTo>
                    <a:lnTo>
                      <a:pt x="129" y="112"/>
                    </a:lnTo>
                    <a:lnTo>
                      <a:pt x="127" y="105"/>
                    </a:lnTo>
                    <a:lnTo>
                      <a:pt x="123" y="96"/>
                    </a:lnTo>
                    <a:lnTo>
                      <a:pt x="122" y="84"/>
                    </a:lnTo>
                    <a:lnTo>
                      <a:pt x="121" y="69"/>
                    </a:lnTo>
                    <a:lnTo>
                      <a:pt x="119" y="53"/>
                    </a:lnTo>
                    <a:lnTo>
                      <a:pt x="118" y="37"/>
                    </a:lnTo>
                    <a:lnTo>
                      <a:pt x="117" y="23"/>
                    </a:lnTo>
                    <a:lnTo>
                      <a:pt x="115" y="10"/>
                    </a:lnTo>
                    <a:lnTo>
                      <a:pt x="112" y="0"/>
                    </a:lnTo>
                    <a:lnTo>
                      <a:pt x="93" y="0"/>
                    </a:lnTo>
                    <a:lnTo>
                      <a:pt x="73" y="26"/>
                    </a:lnTo>
                    <a:lnTo>
                      <a:pt x="70" y="28"/>
                    </a:lnTo>
                    <a:lnTo>
                      <a:pt x="61" y="33"/>
                    </a:lnTo>
                    <a:lnTo>
                      <a:pt x="48" y="41"/>
                    </a:lnTo>
                    <a:lnTo>
                      <a:pt x="33" y="50"/>
                    </a:lnTo>
                    <a:lnTo>
                      <a:pt x="27" y="55"/>
                    </a:lnTo>
                    <a:lnTo>
                      <a:pt x="21" y="61"/>
                    </a:lnTo>
                    <a:lnTo>
                      <a:pt x="18" y="66"/>
                    </a:lnTo>
                    <a:lnTo>
                      <a:pt x="17" y="72"/>
                    </a:lnTo>
                    <a:lnTo>
                      <a:pt x="16" y="78"/>
                    </a:lnTo>
                    <a:lnTo>
                      <a:pt x="16" y="83"/>
                    </a:lnTo>
                    <a:lnTo>
                      <a:pt x="18" y="88"/>
                    </a:lnTo>
                    <a:lnTo>
                      <a:pt x="20" y="93"/>
                    </a:lnTo>
                    <a:lnTo>
                      <a:pt x="21" y="96"/>
                    </a:lnTo>
                    <a:lnTo>
                      <a:pt x="22" y="100"/>
                    </a:lnTo>
                    <a:lnTo>
                      <a:pt x="22" y="104"/>
                    </a:lnTo>
                    <a:lnTo>
                      <a:pt x="20" y="110"/>
                    </a:lnTo>
                    <a:lnTo>
                      <a:pt x="18" y="117"/>
                    </a:lnTo>
                    <a:lnTo>
                      <a:pt x="15" y="123"/>
                    </a:lnTo>
                    <a:lnTo>
                      <a:pt x="11" y="130"/>
                    </a:lnTo>
                    <a:lnTo>
                      <a:pt x="7" y="136"/>
                    </a:lnTo>
                    <a:lnTo>
                      <a:pt x="3" y="146"/>
                    </a:lnTo>
                    <a:lnTo>
                      <a:pt x="0" y="155"/>
                    </a:lnTo>
                    <a:lnTo>
                      <a:pt x="0" y="164"/>
                    </a:lnTo>
                    <a:lnTo>
                      <a:pt x="0" y="174"/>
                    </a:lnTo>
                    <a:lnTo>
                      <a:pt x="1" y="176"/>
                    </a:lnTo>
                    <a:lnTo>
                      <a:pt x="5" y="182"/>
                    </a:lnTo>
                    <a:lnTo>
                      <a:pt x="8" y="185"/>
                    </a:lnTo>
                    <a:lnTo>
                      <a:pt x="11" y="187"/>
                    </a:lnTo>
                    <a:lnTo>
                      <a:pt x="15" y="187"/>
                    </a:lnTo>
                    <a:lnTo>
                      <a:pt x="20" y="186"/>
                    </a:lnTo>
                    <a:lnTo>
                      <a:pt x="31" y="177"/>
                    </a:lnTo>
                    <a:lnTo>
                      <a:pt x="44" y="168"/>
                    </a:lnTo>
                    <a:lnTo>
                      <a:pt x="55" y="163"/>
                    </a:lnTo>
                    <a:lnTo>
                      <a:pt x="60" y="161"/>
                    </a:lnTo>
                    <a:lnTo>
                      <a:pt x="73" y="149"/>
                    </a:lnTo>
                    <a:lnTo>
                      <a:pt x="76" y="150"/>
                    </a:lnTo>
                    <a:lnTo>
                      <a:pt x="84" y="155"/>
                    </a:lnTo>
                    <a:lnTo>
                      <a:pt x="93" y="159"/>
                    </a:lnTo>
                    <a:lnTo>
                      <a:pt x="99" y="161"/>
                    </a:lnTo>
                    <a:lnTo>
                      <a:pt x="110" y="164"/>
                    </a:lnTo>
                    <a:lnTo>
                      <a:pt x="126" y="170"/>
                    </a:lnTo>
                    <a:lnTo>
                      <a:pt x="142" y="180"/>
                    </a:lnTo>
                    <a:lnTo>
                      <a:pt x="153" y="186"/>
                    </a:lnTo>
                    <a:lnTo>
                      <a:pt x="163" y="190"/>
                    </a:lnTo>
                    <a:lnTo>
                      <a:pt x="179" y="199"/>
                    </a:lnTo>
                    <a:lnTo>
                      <a:pt x="196" y="209"/>
                    </a:lnTo>
                    <a:lnTo>
                      <a:pt x="206" y="216"/>
                    </a:lnTo>
                    <a:lnTo>
                      <a:pt x="219" y="225"/>
                    </a:lnTo>
                    <a:lnTo>
                      <a:pt x="232" y="235"/>
                    </a:lnTo>
                    <a:lnTo>
                      <a:pt x="245" y="244"/>
                    </a:lnTo>
                    <a:lnTo>
                      <a:pt x="252" y="247"/>
                    </a:lnTo>
                    <a:lnTo>
                      <a:pt x="256" y="254"/>
                    </a:lnTo>
                    <a:lnTo>
                      <a:pt x="266" y="265"/>
                    </a:lnTo>
                    <a:lnTo>
                      <a:pt x="267" y="270"/>
                    </a:lnTo>
                    <a:lnTo>
                      <a:pt x="268" y="274"/>
                    </a:lnTo>
                    <a:lnTo>
                      <a:pt x="269" y="279"/>
                    </a:lnTo>
                    <a:lnTo>
                      <a:pt x="269" y="283"/>
                    </a:lnTo>
                    <a:lnTo>
                      <a:pt x="269" y="286"/>
                    </a:lnTo>
                    <a:lnTo>
                      <a:pt x="269" y="289"/>
                    </a:lnTo>
                    <a:lnTo>
                      <a:pt x="270" y="290"/>
                    </a:lnTo>
                    <a:lnTo>
                      <a:pt x="273" y="291"/>
                    </a:lnTo>
                    <a:lnTo>
                      <a:pt x="276" y="292"/>
                    </a:lnTo>
                    <a:lnTo>
                      <a:pt x="284" y="296"/>
                    </a:lnTo>
                    <a:lnTo>
                      <a:pt x="292" y="302"/>
                    </a:lnTo>
                    <a:lnTo>
                      <a:pt x="301" y="309"/>
                    </a:lnTo>
                    <a:lnTo>
                      <a:pt x="318" y="321"/>
                    </a:lnTo>
                    <a:lnTo>
                      <a:pt x="325" y="327"/>
                    </a:lnTo>
                  </a:path>
                </a:pathLst>
              </a:custGeom>
              <a:solidFill>
                <a:schemeClr val="bg1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sz="1000"/>
              </a:p>
            </p:txBody>
          </p:sp>
          <p:sp>
            <p:nvSpPr>
              <p:cNvPr id="187" name="Freeform 35">
                <a:extLst>
                  <a:ext uri="{FF2B5EF4-FFF2-40B4-BE49-F238E27FC236}">
                    <a16:creationId xmlns:a16="http://schemas.microsoft.com/office/drawing/2014/main" id="{33F21CBC-B413-4F31-B906-B88748ACDA60}"/>
                  </a:ext>
                </a:extLst>
              </p:cNvPr>
              <p:cNvSpPr>
                <a:spLocks/>
              </p:cNvSpPr>
              <p:nvPr>
                <p:custDataLst>
                  <p:tags r:id="rId6"/>
                </p:custDataLst>
              </p:nvPr>
            </p:nvSpPr>
            <p:spPr bwMode="auto">
              <a:xfrm>
                <a:off x="5248275" y="2822575"/>
                <a:ext cx="19050" cy="57150"/>
              </a:xfrm>
              <a:custGeom>
                <a:avLst/>
                <a:gdLst>
                  <a:gd name="T0" fmla="*/ 7654556 w 43"/>
                  <a:gd name="T1" fmla="*/ 35119597 h 93"/>
                  <a:gd name="T2" fmla="*/ 6084481 w 43"/>
                  <a:gd name="T3" fmla="*/ 34364356 h 93"/>
                  <a:gd name="T4" fmla="*/ 5103185 w 43"/>
                  <a:gd name="T5" fmla="*/ 33609116 h 93"/>
                  <a:gd name="T6" fmla="*/ 4121445 w 43"/>
                  <a:gd name="T7" fmla="*/ 32853876 h 93"/>
                  <a:gd name="T8" fmla="*/ 3532667 w 43"/>
                  <a:gd name="T9" fmla="*/ 31720708 h 93"/>
                  <a:gd name="T10" fmla="*/ 2943890 w 43"/>
                  <a:gd name="T11" fmla="*/ 29832915 h 93"/>
                  <a:gd name="T12" fmla="*/ 2747630 w 43"/>
                  <a:gd name="T13" fmla="*/ 27567194 h 93"/>
                  <a:gd name="T14" fmla="*/ 2551371 w 43"/>
                  <a:gd name="T15" fmla="*/ 24546232 h 93"/>
                  <a:gd name="T16" fmla="*/ 2158852 w 43"/>
                  <a:gd name="T17" fmla="*/ 20769416 h 93"/>
                  <a:gd name="T18" fmla="*/ 2158852 w 43"/>
                  <a:gd name="T19" fmla="*/ 18126382 h 93"/>
                  <a:gd name="T20" fmla="*/ 1766334 w 43"/>
                  <a:gd name="T21" fmla="*/ 15860661 h 93"/>
                  <a:gd name="T22" fmla="*/ 1177556 w 43"/>
                  <a:gd name="T23" fmla="*/ 14350181 h 93"/>
                  <a:gd name="T24" fmla="*/ 785037 w 43"/>
                  <a:gd name="T25" fmla="*/ 13594940 h 93"/>
                  <a:gd name="T26" fmla="*/ 392519 w 43"/>
                  <a:gd name="T27" fmla="*/ 12839700 h 93"/>
                  <a:gd name="T28" fmla="*/ 0 w 43"/>
                  <a:gd name="T29" fmla="*/ 12084460 h 93"/>
                  <a:gd name="T30" fmla="*/ 392519 w 43"/>
                  <a:gd name="T31" fmla="*/ 10951292 h 93"/>
                  <a:gd name="T32" fmla="*/ 981297 w 43"/>
                  <a:gd name="T33" fmla="*/ 9062884 h 93"/>
                  <a:gd name="T34" fmla="*/ 1177556 w 43"/>
                  <a:gd name="T35" fmla="*/ 10573365 h 93"/>
                  <a:gd name="T36" fmla="*/ 1373815 w 43"/>
                  <a:gd name="T37" fmla="*/ 10951292 h 93"/>
                  <a:gd name="T38" fmla="*/ 1570074 w 43"/>
                  <a:gd name="T39" fmla="*/ 11328605 h 93"/>
                  <a:gd name="T40" fmla="*/ 1766334 w 43"/>
                  <a:gd name="T41" fmla="*/ 10951292 h 93"/>
                  <a:gd name="T42" fmla="*/ 2158852 w 43"/>
                  <a:gd name="T43" fmla="*/ 9440811 h 93"/>
                  <a:gd name="T44" fmla="*/ 2747630 w 43"/>
                  <a:gd name="T45" fmla="*/ 7175090 h 93"/>
                  <a:gd name="T46" fmla="*/ 3140149 w 43"/>
                  <a:gd name="T47" fmla="*/ 4531442 h 93"/>
                  <a:gd name="T48" fmla="*/ 3925186 w 43"/>
                  <a:gd name="T49" fmla="*/ 2265721 h 93"/>
                  <a:gd name="T50" fmla="*/ 4318148 w 43"/>
                  <a:gd name="T51" fmla="*/ 1510481 h 93"/>
                  <a:gd name="T52" fmla="*/ 4906926 w 43"/>
                  <a:gd name="T53" fmla="*/ 755240 h 93"/>
                  <a:gd name="T54" fmla="*/ 5495703 w 43"/>
                  <a:gd name="T55" fmla="*/ 0 h 93"/>
                  <a:gd name="T56" fmla="*/ 6280741 w 43"/>
                  <a:gd name="T57" fmla="*/ 0 h 93"/>
                  <a:gd name="T58" fmla="*/ 6477000 w 43"/>
                  <a:gd name="T59" fmla="*/ 3776202 h 93"/>
                  <a:gd name="T60" fmla="*/ 6477000 w 43"/>
                  <a:gd name="T61" fmla="*/ 6041923 h 93"/>
                  <a:gd name="T62" fmla="*/ 6477000 w 43"/>
                  <a:gd name="T63" fmla="*/ 7552403 h 93"/>
                  <a:gd name="T64" fmla="*/ 6280741 w 43"/>
                  <a:gd name="T65" fmla="*/ 8685571 h 93"/>
                  <a:gd name="T66" fmla="*/ 6280741 w 43"/>
                  <a:gd name="T67" fmla="*/ 10196052 h 93"/>
                  <a:gd name="T68" fmla="*/ 6280741 w 43"/>
                  <a:gd name="T69" fmla="*/ 11706532 h 93"/>
                  <a:gd name="T70" fmla="*/ 6869519 w 43"/>
                  <a:gd name="T71" fmla="*/ 13594940 h 93"/>
                  <a:gd name="T72" fmla="*/ 7654556 w 43"/>
                  <a:gd name="T73" fmla="*/ 16237974 h 93"/>
                  <a:gd name="T74" fmla="*/ 7458297 w 43"/>
                  <a:gd name="T75" fmla="*/ 16615902 h 93"/>
                  <a:gd name="T76" fmla="*/ 7262037 w 43"/>
                  <a:gd name="T77" fmla="*/ 16993215 h 93"/>
                  <a:gd name="T78" fmla="*/ 7262037 w 43"/>
                  <a:gd name="T79" fmla="*/ 18126382 h 93"/>
                  <a:gd name="T80" fmla="*/ 7458297 w 43"/>
                  <a:gd name="T81" fmla="*/ 19258935 h 93"/>
                  <a:gd name="T82" fmla="*/ 7654556 w 43"/>
                  <a:gd name="T83" fmla="*/ 22279897 h 93"/>
                  <a:gd name="T84" fmla="*/ 8047074 w 43"/>
                  <a:gd name="T85" fmla="*/ 25678785 h 93"/>
                  <a:gd name="T86" fmla="*/ 8243334 w 43"/>
                  <a:gd name="T87" fmla="*/ 28699747 h 93"/>
                  <a:gd name="T88" fmla="*/ 8439593 w 43"/>
                  <a:gd name="T89" fmla="*/ 32098635 h 93"/>
                  <a:gd name="T90" fmla="*/ 8439593 w 43"/>
                  <a:gd name="T91" fmla="*/ 33231189 h 93"/>
                  <a:gd name="T92" fmla="*/ 8243334 w 43"/>
                  <a:gd name="T93" fmla="*/ 34364356 h 93"/>
                  <a:gd name="T94" fmla="*/ 7850815 w 43"/>
                  <a:gd name="T95" fmla="*/ 34741669 h 93"/>
                  <a:gd name="T96" fmla="*/ 7654556 w 43"/>
                  <a:gd name="T97" fmla="*/ 35119597 h 93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43" h="93">
                    <a:moveTo>
                      <a:pt x="39" y="93"/>
                    </a:moveTo>
                    <a:lnTo>
                      <a:pt x="31" y="91"/>
                    </a:lnTo>
                    <a:lnTo>
                      <a:pt x="26" y="89"/>
                    </a:lnTo>
                    <a:lnTo>
                      <a:pt x="21" y="87"/>
                    </a:lnTo>
                    <a:lnTo>
                      <a:pt x="18" y="84"/>
                    </a:lnTo>
                    <a:lnTo>
                      <a:pt x="15" y="79"/>
                    </a:lnTo>
                    <a:lnTo>
                      <a:pt x="14" y="73"/>
                    </a:lnTo>
                    <a:lnTo>
                      <a:pt x="13" y="65"/>
                    </a:lnTo>
                    <a:lnTo>
                      <a:pt x="11" y="55"/>
                    </a:lnTo>
                    <a:lnTo>
                      <a:pt x="11" y="48"/>
                    </a:lnTo>
                    <a:lnTo>
                      <a:pt x="9" y="42"/>
                    </a:lnTo>
                    <a:lnTo>
                      <a:pt x="6" y="38"/>
                    </a:lnTo>
                    <a:lnTo>
                      <a:pt x="4" y="36"/>
                    </a:lnTo>
                    <a:lnTo>
                      <a:pt x="2" y="34"/>
                    </a:lnTo>
                    <a:lnTo>
                      <a:pt x="0" y="32"/>
                    </a:lnTo>
                    <a:lnTo>
                      <a:pt x="2" y="29"/>
                    </a:lnTo>
                    <a:lnTo>
                      <a:pt x="5" y="24"/>
                    </a:lnTo>
                    <a:lnTo>
                      <a:pt x="6" y="28"/>
                    </a:lnTo>
                    <a:lnTo>
                      <a:pt x="7" y="29"/>
                    </a:lnTo>
                    <a:lnTo>
                      <a:pt x="8" y="30"/>
                    </a:lnTo>
                    <a:lnTo>
                      <a:pt x="9" y="29"/>
                    </a:lnTo>
                    <a:lnTo>
                      <a:pt x="11" y="25"/>
                    </a:lnTo>
                    <a:lnTo>
                      <a:pt x="14" y="19"/>
                    </a:lnTo>
                    <a:lnTo>
                      <a:pt x="16" y="12"/>
                    </a:lnTo>
                    <a:lnTo>
                      <a:pt x="20" y="6"/>
                    </a:lnTo>
                    <a:lnTo>
                      <a:pt x="22" y="4"/>
                    </a:lnTo>
                    <a:lnTo>
                      <a:pt x="25" y="2"/>
                    </a:lnTo>
                    <a:lnTo>
                      <a:pt x="28" y="0"/>
                    </a:lnTo>
                    <a:lnTo>
                      <a:pt x="32" y="0"/>
                    </a:lnTo>
                    <a:lnTo>
                      <a:pt x="33" y="10"/>
                    </a:lnTo>
                    <a:lnTo>
                      <a:pt x="33" y="16"/>
                    </a:lnTo>
                    <a:lnTo>
                      <a:pt x="33" y="20"/>
                    </a:lnTo>
                    <a:lnTo>
                      <a:pt x="32" y="23"/>
                    </a:lnTo>
                    <a:lnTo>
                      <a:pt x="32" y="27"/>
                    </a:lnTo>
                    <a:lnTo>
                      <a:pt x="32" y="31"/>
                    </a:lnTo>
                    <a:lnTo>
                      <a:pt x="35" y="36"/>
                    </a:lnTo>
                    <a:lnTo>
                      <a:pt x="39" y="43"/>
                    </a:lnTo>
                    <a:lnTo>
                      <a:pt x="38" y="44"/>
                    </a:lnTo>
                    <a:lnTo>
                      <a:pt x="37" y="45"/>
                    </a:lnTo>
                    <a:lnTo>
                      <a:pt x="37" y="48"/>
                    </a:lnTo>
                    <a:lnTo>
                      <a:pt x="38" y="51"/>
                    </a:lnTo>
                    <a:lnTo>
                      <a:pt x="39" y="59"/>
                    </a:lnTo>
                    <a:lnTo>
                      <a:pt x="41" y="68"/>
                    </a:lnTo>
                    <a:lnTo>
                      <a:pt x="42" y="76"/>
                    </a:lnTo>
                    <a:lnTo>
                      <a:pt x="43" y="85"/>
                    </a:lnTo>
                    <a:lnTo>
                      <a:pt x="43" y="88"/>
                    </a:lnTo>
                    <a:lnTo>
                      <a:pt x="42" y="91"/>
                    </a:lnTo>
                    <a:lnTo>
                      <a:pt x="40" y="92"/>
                    </a:lnTo>
                    <a:lnTo>
                      <a:pt x="39" y="93"/>
                    </a:lnTo>
                  </a:path>
                </a:pathLst>
              </a:custGeom>
              <a:solidFill>
                <a:schemeClr val="bg1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sz="1000"/>
              </a:p>
            </p:txBody>
          </p:sp>
          <p:sp>
            <p:nvSpPr>
              <p:cNvPr id="188" name="Freeform 36">
                <a:extLst>
                  <a:ext uri="{FF2B5EF4-FFF2-40B4-BE49-F238E27FC236}">
                    <a16:creationId xmlns:a16="http://schemas.microsoft.com/office/drawing/2014/main" id="{E39287B7-2FE6-42C6-A440-5B7EAA6C7989}"/>
                  </a:ext>
                </a:extLst>
              </p:cNvPr>
              <p:cNvSpPr>
                <a:spLocks/>
              </p:cNvSpPr>
              <p:nvPr>
                <p:custDataLst>
                  <p:tags r:id="rId7"/>
                </p:custDataLst>
              </p:nvPr>
            </p:nvSpPr>
            <p:spPr bwMode="auto">
              <a:xfrm>
                <a:off x="5367338" y="2827338"/>
                <a:ext cx="14287" cy="57150"/>
              </a:xfrm>
              <a:custGeom>
                <a:avLst/>
                <a:gdLst>
                  <a:gd name="T0" fmla="*/ 5102959 w 40"/>
                  <a:gd name="T1" fmla="*/ 58323616 h 56"/>
                  <a:gd name="T2" fmla="*/ 4720068 w 40"/>
                  <a:gd name="T3" fmla="*/ 47909049 h 56"/>
                  <a:gd name="T4" fmla="*/ 4210022 w 40"/>
                  <a:gd name="T5" fmla="*/ 39576375 h 56"/>
                  <a:gd name="T6" fmla="*/ 3572107 w 40"/>
                  <a:gd name="T7" fmla="*/ 33327635 h 56"/>
                  <a:gd name="T8" fmla="*/ 2934193 w 40"/>
                  <a:gd name="T9" fmla="*/ 29161808 h 56"/>
                  <a:gd name="T10" fmla="*/ 1403341 w 40"/>
                  <a:gd name="T11" fmla="*/ 21871101 h 56"/>
                  <a:gd name="T12" fmla="*/ 0 w 40"/>
                  <a:gd name="T13" fmla="*/ 12497480 h 56"/>
                  <a:gd name="T14" fmla="*/ 1658364 w 40"/>
                  <a:gd name="T15" fmla="*/ 4165827 h 56"/>
                  <a:gd name="T16" fmla="*/ 2551658 w 40"/>
                  <a:gd name="T17" fmla="*/ 0 h 56"/>
                  <a:gd name="T18" fmla="*/ 3572107 w 40"/>
                  <a:gd name="T19" fmla="*/ 12497480 h 56"/>
                  <a:gd name="T20" fmla="*/ 4465045 w 40"/>
                  <a:gd name="T21" fmla="*/ 22913068 h 56"/>
                  <a:gd name="T22" fmla="*/ 4720068 w 40"/>
                  <a:gd name="T23" fmla="*/ 26036928 h 56"/>
                  <a:gd name="T24" fmla="*/ 4975448 w 40"/>
                  <a:gd name="T25" fmla="*/ 30203775 h 56"/>
                  <a:gd name="T26" fmla="*/ 4975448 w 40"/>
                  <a:gd name="T27" fmla="*/ 34369602 h 56"/>
                  <a:gd name="T28" fmla="*/ 5102959 w 40"/>
                  <a:gd name="T29" fmla="*/ 38535429 h 56"/>
                  <a:gd name="T30" fmla="*/ 5102959 w 40"/>
                  <a:gd name="T31" fmla="*/ 45826136 h 56"/>
                  <a:gd name="T32" fmla="*/ 5102959 w 40"/>
                  <a:gd name="T33" fmla="*/ 47909049 h 56"/>
                  <a:gd name="T34" fmla="*/ 5102959 w 40"/>
                  <a:gd name="T35" fmla="*/ 51032909 h 56"/>
                  <a:gd name="T36" fmla="*/ 5102959 w 40"/>
                  <a:gd name="T37" fmla="*/ 58323616 h 5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40" h="56">
                    <a:moveTo>
                      <a:pt x="40" y="56"/>
                    </a:moveTo>
                    <a:lnTo>
                      <a:pt x="37" y="46"/>
                    </a:lnTo>
                    <a:lnTo>
                      <a:pt x="33" y="38"/>
                    </a:lnTo>
                    <a:lnTo>
                      <a:pt x="28" y="32"/>
                    </a:lnTo>
                    <a:lnTo>
                      <a:pt x="23" y="28"/>
                    </a:lnTo>
                    <a:lnTo>
                      <a:pt x="11" y="21"/>
                    </a:lnTo>
                    <a:lnTo>
                      <a:pt x="0" y="12"/>
                    </a:lnTo>
                    <a:lnTo>
                      <a:pt x="13" y="4"/>
                    </a:lnTo>
                    <a:lnTo>
                      <a:pt x="20" y="0"/>
                    </a:lnTo>
                    <a:lnTo>
                      <a:pt x="28" y="12"/>
                    </a:lnTo>
                    <a:lnTo>
                      <a:pt x="35" y="22"/>
                    </a:lnTo>
                    <a:lnTo>
                      <a:pt x="37" y="25"/>
                    </a:lnTo>
                    <a:lnTo>
                      <a:pt x="39" y="29"/>
                    </a:lnTo>
                    <a:lnTo>
                      <a:pt x="39" y="33"/>
                    </a:lnTo>
                    <a:lnTo>
                      <a:pt x="40" y="37"/>
                    </a:lnTo>
                    <a:lnTo>
                      <a:pt x="40" y="44"/>
                    </a:lnTo>
                    <a:lnTo>
                      <a:pt x="40" y="46"/>
                    </a:lnTo>
                    <a:lnTo>
                      <a:pt x="40" y="49"/>
                    </a:lnTo>
                    <a:lnTo>
                      <a:pt x="40" y="56"/>
                    </a:lnTo>
                  </a:path>
                </a:pathLst>
              </a:custGeom>
              <a:solidFill>
                <a:schemeClr val="bg1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sz="1000"/>
              </a:p>
            </p:txBody>
          </p:sp>
          <p:sp>
            <p:nvSpPr>
              <p:cNvPr id="189" name="Freeform 37">
                <a:extLst>
                  <a:ext uri="{FF2B5EF4-FFF2-40B4-BE49-F238E27FC236}">
                    <a16:creationId xmlns:a16="http://schemas.microsoft.com/office/drawing/2014/main" id="{85E581B9-84FE-4423-A2F5-9C9D5B6D17BC}"/>
                  </a:ext>
                </a:extLst>
              </p:cNvPr>
              <p:cNvSpPr>
                <a:spLocks/>
              </p:cNvSpPr>
              <p:nvPr>
                <p:custDataLst>
                  <p:tags r:id="rId8"/>
                </p:custDataLst>
              </p:nvPr>
            </p:nvSpPr>
            <p:spPr bwMode="auto">
              <a:xfrm>
                <a:off x="6854825" y="3487738"/>
                <a:ext cx="44450" cy="57150"/>
              </a:xfrm>
              <a:custGeom>
                <a:avLst/>
                <a:gdLst>
                  <a:gd name="T0" fmla="*/ 0 w 106"/>
                  <a:gd name="T1" fmla="*/ 4535778 h 71"/>
                  <a:gd name="T2" fmla="*/ 2110117 w 106"/>
                  <a:gd name="T3" fmla="*/ 6478878 h 71"/>
                  <a:gd name="T4" fmla="*/ 4220234 w 106"/>
                  <a:gd name="T5" fmla="*/ 7774815 h 71"/>
                  <a:gd name="T6" fmla="*/ 6154648 w 106"/>
                  <a:gd name="T7" fmla="*/ 8422783 h 71"/>
                  <a:gd name="T8" fmla="*/ 7912939 w 106"/>
                  <a:gd name="T9" fmla="*/ 8422783 h 71"/>
                  <a:gd name="T10" fmla="*/ 9495526 w 106"/>
                  <a:gd name="T11" fmla="*/ 7126846 h 71"/>
                  <a:gd name="T12" fmla="*/ 10726708 w 106"/>
                  <a:gd name="T13" fmla="*/ 5182942 h 71"/>
                  <a:gd name="T14" fmla="*/ 11957469 w 106"/>
                  <a:gd name="T15" fmla="*/ 3239842 h 71"/>
                  <a:gd name="T16" fmla="*/ 13012528 w 106"/>
                  <a:gd name="T17" fmla="*/ 0 h 71"/>
                  <a:gd name="T18" fmla="*/ 14771238 w 106"/>
                  <a:gd name="T19" fmla="*/ 10366688 h 71"/>
                  <a:gd name="T20" fmla="*/ 16529529 w 106"/>
                  <a:gd name="T21" fmla="*/ 19437439 h 71"/>
                  <a:gd name="T22" fmla="*/ 17760291 w 106"/>
                  <a:gd name="T23" fmla="*/ 28508191 h 71"/>
                  <a:gd name="T24" fmla="*/ 18463943 w 106"/>
                  <a:gd name="T25" fmla="*/ 35635037 h 71"/>
                  <a:gd name="T26" fmla="*/ 18639646 w 106"/>
                  <a:gd name="T27" fmla="*/ 38874879 h 71"/>
                  <a:gd name="T28" fmla="*/ 18639646 w 106"/>
                  <a:gd name="T29" fmla="*/ 40818784 h 71"/>
                  <a:gd name="T30" fmla="*/ 18463943 w 106"/>
                  <a:gd name="T31" fmla="*/ 43409852 h 71"/>
                  <a:gd name="T32" fmla="*/ 18112117 w 106"/>
                  <a:gd name="T33" fmla="*/ 44705789 h 71"/>
                  <a:gd name="T34" fmla="*/ 17760291 w 106"/>
                  <a:gd name="T35" fmla="*/ 45353757 h 71"/>
                  <a:gd name="T36" fmla="*/ 17232762 w 106"/>
                  <a:gd name="T37" fmla="*/ 45353757 h 71"/>
                  <a:gd name="T38" fmla="*/ 16177703 w 106"/>
                  <a:gd name="T39" fmla="*/ 45353757 h 71"/>
                  <a:gd name="T40" fmla="*/ 15298767 w 106"/>
                  <a:gd name="T41" fmla="*/ 44057820 h 71"/>
                  <a:gd name="T42" fmla="*/ 13012528 w 106"/>
                  <a:gd name="T43" fmla="*/ 45353757 h 71"/>
                  <a:gd name="T44" fmla="*/ 11078114 w 106"/>
                  <a:gd name="T45" fmla="*/ 46001725 h 71"/>
                  <a:gd name="T46" fmla="*/ 9319823 w 106"/>
                  <a:gd name="T47" fmla="*/ 44705789 h 71"/>
                  <a:gd name="T48" fmla="*/ 7912939 w 106"/>
                  <a:gd name="T49" fmla="*/ 42761884 h 71"/>
                  <a:gd name="T50" fmla="*/ 6506474 w 106"/>
                  <a:gd name="T51" fmla="*/ 40170815 h 71"/>
                  <a:gd name="T52" fmla="*/ 5627118 w 106"/>
                  <a:gd name="T53" fmla="*/ 36930974 h 71"/>
                  <a:gd name="T54" fmla="*/ 4747763 w 106"/>
                  <a:gd name="T55" fmla="*/ 33043164 h 71"/>
                  <a:gd name="T56" fmla="*/ 4220234 w 106"/>
                  <a:gd name="T57" fmla="*/ 29156159 h 71"/>
                  <a:gd name="T58" fmla="*/ 3692705 w 106"/>
                  <a:gd name="T59" fmla="*/ 24620381 h 71"/>
                  <a:gd name="T60" fmla="*/ 3517001 w 106"/>
                  <a:gd name="T61" fmla="*/ 19437439 h 71"/>
                  <a:gd name="T62" fmla="*/ 3340879 w 106"/>
                  <a:gd name="T63" fmla="*/ 15549630 h 71"/>
                  <a:gd name="T64" fmla="*/ 3165175 w 106"/>
                  <a:gd name="T65" fmla="*/ 12310593 h 71"/>
                  <a:gd name="T66" fmla="*/ 3165175 w 106"/>
                  <a:gd name="T67" fmla="*/ 9070751 h 71"/>
                  <a:gd name="T68" fmla="*/ 3340879 w 106"/>
                  <a:gd name="T69" fmla="*/ 6478878 h 71"/>
                  <a:gd name="T70" fmla="*/ 3517001 w 106"/>
                  <a:gd name="T71" fmla="*/ 4535778 h 71"/>
                  <a:gd name="T72" fmla="*/ 3692705 w 106"/>
                  <a:gd name="T73" fmla="*/ 4535778 h 71"/>
                  <a:gd name="T74" fmla="*/ 3517001 w 106"/>
                  <a:gd name="T75" fmla="*/ 6478878 h 71"/>
                  <a:gd name="T76" fmla="*/ 3340879 w 106"/>
                  <a:gd name="T77" fmla="*/ 10366688 h 71"/>
                  <a:gd name="T78" fmla="*/ 3340879 w 106"/>
                  <a:gd name="T79" fmla="*/ 11014656 h 71"/>
                  <a:gd name="T80" fmla="*/ 3340879 w 106"/>
                  <a:gd name="T81" fmla="*/ 11014656 h 71"/>
                  <a:gd name="T82" fmla="*/ 3517001 w 106"/>
                  <a:gd name="T83" fmla="*/ 11014656 h 71"/>
                  <a:gd name="T84" fmla="*/ 3692705 w 106"/>
                  <a:gd name="T85" fmla="*/ 11014656 h 71"/>
                  <a:gd name="T86" fmla="*/ 4044531 w 106"/>
                  <a:gd name="T87" fmla="*/ 8422783 h 71"/>
                  <a:gd name="T88" fmla="*/ 4747763 w 106"/>
                  <a:gd name="T89" fmla="*/ 4535778 h 71"/>
                  <a:gd name="T90" fmla="*/ 0 w 106"/>
                  <a:gd name="T91" fmla="*/ 4535778 h 71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106" h="71">
                    <a:moveTo>
                      <a:pt x="0" y="7"/>
                    </a:moveTo>
                    <a:lnTo>
                      <a:pt x="12" y="10"/>
                    </a:lnTo>
                    <a:lnTo>
                      <a:pt x="24" y="12"/>
                    </a:lnTo>
                    <a:lnTo>
                      <a:pt x="35" y="13"/>
                    </a:lnTo>
                    <a:lnTo>
                      <a:pt x="45" y="13"/>
                    </a:lnTo>
                    <a:lnTo>
                      <a:pt x="54" y="11"/>
                    </a:lnTo>
                    <a:lnTo>
                      <a:pt x="61" y="8"/>
                    </a:lnTo>
                    <a:lnTo>
                      <a:pt x="68" y="5"/>
                    </a:lnTo>
                    <a:lnTo>
                      <a:pt x="74" y="0"/>
                    </a:lnTo>
                    <a:lnTo>
                      <a:pt x="84" y="16"/>
                    </a:lnTo>
                    <a:lnTo>
                      <a:pt x="94" y="30"/>
                    </a:lnTo>
                    <a:lnTo>
                      <a:pt x="101" y="44"/>
                    </a:lnTo>
                    <a:lnTo>
                      <a:pt x="105" y="55"/>
                    </a:lnTo>
                    <a:lnTo>
                      <a:pt x="106" y="60"/>
                    </a:lnTo>
                    <a:lnTo>
                      <a:pt x="106" y="63"/>
                    </a:lnTo>
                    <a:lnTo>
                      <a:pt x="105" y="67"/>
                    </a:lnTo>
                    <a:lnTo>
                      <a:pt x="103" y="69"/>
                    </a:lnTo>
                    <a:lnTo>
                      <a:pt x="101" y="70"/>
                    </a:lnTo>
                    <a:lnTo>
                      <a:pt x="98" y="70"/>
                    </a:lnTo>
                    <a:lnTo>
                      <a:pt x="92" y="70"/>
                    </a:lnTo>
                    <a:lnTo>
                      <a:pt x="87" y="68"/>
                    </a:lnTo>
                    <a:lnTo>
                      <a:pt x="74" y="70"/>
                    </a:lnTo>
                    <a:lnTo>
                      <a:pt x="63" y="71"/>
                    </a:lnTo>
                    <a:lnTo>
                      <a:pt x="53" y="69"/>
                    </a:lnTo>
                    <a:lnTo>
                      <a:pt x="45" y="66"/>
                    </a:lnTo>
                    <a:lnTo>
                      <a:pt x="37" y="62"/>
                    </a:lnTo>
                    <a:lnTo>
                      <a:pt x="32" y="57"/>
                    </a:lnTo>
                    <a:lnTo>
                      <a:pt x="27" y="51"/>
                    </a:lnTo>
                    <a:lnTo>
                      <a:pt x="24" y="45"/>
                    </a:lnTo>
                    <a:lnTo>
                      <a:pt x="21" y="38"/>
                    </a:lnTo>
                    <a:lnTo>
                      <a:pt x="20" y="30"/>
                    </a:lnTo>
                    <a:lnTo>
                      <a:pt x="19" y="24"/>
                    </a:lnTo>
                    <a:lnTo>
                      <a:pt x="18" y="19"/>
                    </a:lnTo>
                    <a:lnTo>
                      <a:pt x="18" y="14"/>
                    </a:lnTo>
                    <a:lnTo>
                      <a:pt x="19" y="10"/>
                    </a:lnTo>
                    <a:lnTo>
                      <a:pt x="20" y="7"/>
                    </a:lnTo>
                    <a:lnTo>
                      <a:pt x="21" y="7"/>
                    </a:lnTo>
                    <a:lnTo>
                      <a:pt x="20" y="10"/>
                    </a:lnTo>
                    <a:lnTo>
                      <a:pt x="19" y="16"/>
                    </a:lnTo>
                    <a:lnTo>
                      <a:pt x="19" y="17"/>
                    </a:lnTo>
                    <a:lnTo>
                      <a:pt x="20" y="17"/>
                    </a:lnTo>
                    <a:lnTo>
                      <a:pt x="21" y="17"/>
                    </a:lnTo>
                    <a:lnTo>
                      <a:pt x="23" y="13"/>
                    </a:lnTo>
                    <a:lnTo>
                      <a:pt x="27" y="7"/>
                    </a:lnTo>
                    <a:lnTo>
                      <a:pt x="0" y="7"/>
                    </a:lnTo>
                  </a:path>
                </a:pathLst>
              </a:custGeom>
              <a:solidFill>
                <a:schemeClr val="bg1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sz="1000"/>
              </a:p>
            </p:txBody>
          </p:sp>
          <p:sp>
            <p:nvSpPr>
              <p:cNvPr id="190" name="Freeform 104">
                <a:extLst>
                  <a:ext uri="{FF2B5EF4-FFF2-40B4-BE49-F238E27FC236}">
                    <a16:creationId xmlns:a16="http://schemas.microsoft.com/office/drawing/2014/main" id="{E3953F7E-184D-4CBD-96B0-54C856DFA3CF}"/>
                  </a:ext>
                </a:extLst>
              </p:cNvPr>
              <p:cNvSpPr>
                <a:spLocks/>
              </p:cNvSpPr>
              <p:nvPr>
                <p:custDataLst>
                  <p:tags r:id="rId9"/>
                </p:custDataLst>
              </p:nvPr>
            </p:nvSpPr>
            <p:spPr bwMode="auto">
              <a:xfrm>
                <a:off x="6310313" y="3228975"/>
                <a:ext cx="6350" cy="57150"/>
              </a:xfrm>
              <a:custGeom>
                <a:avLst/>
                <a:gdLst>
                  <a:gd name="T0" fmla="*/ 775433 w 26"/>
                  <a:gd name="T1" fmla="*/ 29424527 h 111"/>
                  <a:gd name="T2" fmla="*/ 536819 w 26"/>
                  <a:gd name="T3" fmla="*/ 27303799 h 111"/>
                  <a:gd name="T4" fmla="*/ 238613 w 26"/>
                  <a:gd name="T5" fmla="*/ 25183070 h 111"/>
                  <a:gd name="T6" fmla="*/ 119185 w 26"/>
                  <a:gd name="T7" fmla="*/ 24122964 h 111"/>
                  <a:gd name="T8" fmla="*/ 59592 w 26"/>
                  <a:gd name="T9" fmla="*/ 23062342 h 111"/>
                  <a:gd name="T10" fmla="*/ 0 w 26"/>
                  <a:gd name="T11" fmla="*/ 21206769 h 111"/>
                  <a:gd name="T12" fmla="*/ 0 w 26"/>
                  <a:gd name="T13" fmla="*/ 19616351 h 111"/>
                  <a:gd name="T14" fmla="*/ 0 w 26"/>
                  <a:gd name="T15" fmla="*/ 16170361 h 111"/>
                  <a:gd name="T16" fmla="*/ 59592 w 26"/>
                  <a:gd name="T17" fmla="*/ 13519322 h 111"/>
                  <a:gd name="T18" fmla="*/ 179021 w 26"/>
                  <a:gd name="T19" fmla="*/ 10868282 h 111"/>
                  <a:gd name="T20" fmla="*/ 298206 w 26"/>
                  <a:gd name="T21" fmla="*/ 8748069 h 111"/>
                  <a:gd name="T22" fmla="*/ 536819 w 26"/>
                  <a:gd name="T23" fmla="*/ 6362185 h 111"/>
                  <a:gd name="T24" fmla="*/ 835025 w 26"/>
                  <a:gd name="T25" fmla="*/ 4506612 h 111"/>
                  <a:gd name="T26" fmla="*/ 1193067 w 26"/>
                  <a:gd name="T27" fmla="*/ 2385884 h 111"/>
                  <a:gd name="T28" fmla="*/ 1550865 w 26"/>
                  <a:gd name="T29" fmla="*/ 0 h 111"/>
                  <a:gd name="T30" fmla="*/ 1550865 w 26"/>
                  <a:gd name="T31" fmla="*/ 1590418 h 111"/>
                  <a:gd name="T32" fmla="*/ 1550865 w 26"/>
                  <a:gd name="T33" fmla="*/ 3445991 h 111"/>
                  <a:gd name="T34" fmla="*/ 1550865 w 26"/>
                  <a:gd name="T35" fmla="*/ 5831874 h 111"/>
                  <a:gd name="T36" fmla="*/ 1550865 w 26"/>
                  <a:gd name="T37" fmla="*/ 8482914 h 111"/>
                  <a:gd name="T38" fmla="*/ 1491273 w 26"/>
                  <a:gd name="T39" fmla="*/ 11663749 h 111"/>
                  <a:gd name="T40" fmla="*/ 1312252 w 26"/>
                  <a:gd name="T41" fmla="*/ 14844584 h 111"/>
                  <a:gd name="T42" fmla="*/ 1073638 w 26"/>
                  <a:gd name="T43" fmla="*/ 17760778 h 111"/>
                  <a:gd name="T44" fmla="*/ 775433 w 26"/>
                  <a:gd name="T45" fmla="*/ 21206769 h 111"/>
                  <a:gd name="T46" fmla="*/ 775433 w 26"/>
                  <a:gd name="T47" fmla="*/ 29424527 h 111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26" h="111">
                    <a:moveTo>
                      <a:pt x="13" y="111"/>
                    </a:moveTo>
                    <a:lnTo>
                      <a:pt x="9" y="103"/>
                    </a:lnTo>
                    <a:lnTo>
                      <a:pt x="4" y="95"/>
                    </a:lnTo>
                    <a:lnTo>
                      <a:pt x="2" y="91"/>
                    </a:lnTo>
                    <a:lnTo>
                      <a:pt x="1" y="87"/>
                    </a:lnTo>
                    <a:lnTo>
                      <a:pt x="0" y="80"/>
                    </a:lnTo>
                    <a:lnTo>
                      <a:pt x="0" y="74"/>
                    </a:lnTo>
                    <a:lnTo>
                      <a:pt x="0" y="61"/>
                    </a:lnTo>
                    <a:lnTo>
                      <a:pt x="1" y="51"/>
                    </a:lnTo>
                    <a:lnTo>
                      <a:pt x="3" y="41"/>
                    </a:lnTo>
                    <a:lnTo>
                      <a:pt x="5" y="33"/>
                    </a:lnTo>
                    <a:lnTo>
                      <a:pt x="9" y="24"/>
                    </a:lnTo>
                    <a:lnTo>
                      <a:pt x="14" y="17"/>
                    </a:lnTo>
                    <a:lnTo>
                      <a:pt x="20" y="9"/>
                    </a:lnTo>
                    <a:lnTo>
                      <a:pt x="26" y="0"/>
                    </a:lnTo>
                    <a:lnTo>
                      <a:pt x="26" y="6"/>
                    </a:lnTo>
                    <a:lnTo>
                      <a:pt x="26" y="13"/>
                    </a:lnTo>
                    <a:lnTo>
                      <a:pt x="26" y="22"/>
                    </a:lnTo>
                    <a:lnTo>
                      <a:pt x="26" y="32"/>
                    </a:lnTo>
                    <a:lnTo>
                      <a:pt x="25" y="44"/>
                    </a:lnTo>
                    <a:lnTo>
                      <a:pt x="22" y="56"/>
                    </a:lnTo>
                    <a:lnTo>
                      <a:pt x="18" y="67"/>
                    </a:lnTo>
                    <a:lnTo>
                      <a:pt x="13" y="80"/>
                    </a:lnTo>
                    <a:lnTo>
                      <a:pt x="13" y="111"/>
                    </a:lnTo>
                  </a:path>
                </a:pathLst>
              </a:custGeom>
              <a:solidFill>
                <a:schemeClr val="bg1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sz="1000"/>
              </a:p>
            </p:txBody>
          </p:sp>
          <p:sp>
            <p:nvSpPr>
              <p:cNvPr id="191" name="Freeform 112">
                <a:extLst>
                  <a:ext uri="{FF2B5EF4-FFF2-40B4-BE49-F238E27FC236}">
                    <a16:creationId xmlns:a16="http://schemas.microsoft.com/office/drawing/2014/main" id="{E92ABA7A-CEA0-44E3-A30D-129D8D6C1F62}"/>
                  </a:ext>
                </a:extLst>
              </p:cNvPr>
              <p:cNvSpPr>
                <a:spLocks/>
              </p:cNvSpPr>
              <p:nvPr>
                <p:custDataLst>
                  <p:tags r:id="rId10"/>
                </p:custDataLst>
              </p:nvPr>
            </p:nvSpPr>
            <p:spPr bwMode="auto">
              <a:xfrm>
                <a:off x="7011988" y="2587625"/>
                <a:ext cx="1587" cy="60325"/>
              </a:xfrm>
              <a:custGeom>
                <a:avLst/>
                <a:gdLst>
                  <a:gd name="T0" fmla="*/ 0 w 7"/>
                  <a:gd name="T1" fmla="*/ 202172535 h 18"/>
                  <a:gd name="T2" fmla="*/ 0 w 7"/>
                  <a:gd name="T3" fmla="*/ 0 h 18"/>
                  <a:gd name="T4" fmla="*/ 359796 w 7"/>
                  <a:gd name="T5" fmla="*/ 134782807 h 18"/>
                  <a:gd name="T6" fmla="*/ 0 w 7"/>
                  <a:gd name="T7" fmla="*/ 202172535 h 1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18">
                    <a:moveTo>
                      <a:pt x="0" y="18"/>
                    </a:moveTo>
                    <a:lnTo>
                      <a:pt x="0" y="0"/>
                    </a:lnTo>
                    <a:lnTo>
                      <a:pt x="7" y="12"/>
                    </a:lnTo>
                    <a:lnTo>
                      <a:pt x="0" y="18"/>
                    </a:lnTo>
                  </a:path>
                </a:pathLst>
              </a:custGeom>
              <a:solidFill>
                <a:schemeClr val="bg1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sz="1000"/>
              </a:p>
            </p:txBody>
          </p:sp>
          <p:sp>
            <p:nvSpPr>
              <p:cNvPr id="192" name="Freeform 115">
                <a:extLst>
                  <a:ext uri="{FF2B5EF4-FFF2-40B4-BE49-F238E27FC236}">
                    <a16:creationId xmlns:a16="http://schemas.microsoft.com/office/drawing/2014/main" id="{8CA3C042-9BE9-4F69-9A7C-0F407BE06AEB}"/>
                  </a:ext>
                </a:extLst>
              </p:cNvPr>
              <p:cNvSpPr>
                <a:spLocks/>
              </p:cNvSpPr>
              <p:nvPr>
                <p:custDataLst>
                  <p:tags r:id="rId11"/>
                </p:custDataLst>
              </p:nvPr>
            </p:nvSpPr>
            <p:spPr bwMode="auto">
              <a:xfrm>
                <a:off x="5330825" y="3260725"/>
                <a:ext cx="25400" cy="55563"/>
              </a:xfrm>
              <a:custGeom>
                <a:avLst/>
                <a:gdLst>
                  <a:gd name="T0" fmla="*/ 10934915 w 59"/>
                  <a:gd name="T1" fmla="*/ 19274984 h 31"/>
                  <a:gd name="T2" fmla="*/ 10564247 w 59"/>
                  <a:gd name="T3" fmla="*/ 35338068 h 31"/>
                  <a:gd name="T4" fmla="*/ 9822912 w 59"/>
                  <a:gd name="T5" fmla="*/ 48187460 h 31"/>
                  <a:gd name="T6" fmla="*/ 9081576 w 59"/>
                  <a:gd name="T7" fmla="*/ 61038644 h 31"/>
                  <a:gd name="T8" fmla="*/ 8340241 w 59"/>
                  <a:gd name="T9" fmla="*/ 77101728 h 31"/>
                  <a:gd name="T10" fmla="*/ 7413356 w 59"/>
                  <a:gd name="T11" fmla="*/ 86739220 h 31"/>
                  <a:gd name="T12" fmla="*/ 6672020 w 59"/>
                  <a:gd name="T13" fmla="*/ 93163020 h 31"/>
                  <a:gd name="T14" fmla="*/ 5560017 w 59"/>
                  <a:gd name="T15" fmla="*/ 99588612 h 31"/>
                  <a:gd name="T16" fmla="*/ 4818681 w 59"/>
                  <a:gd name="T17" fmla="*/ 99588612 h 31"/>
                  <a:gd name="T18" fmla="*/ 3892227 w 59"/>
                  <a:gd name="T19" fmla="*/ 99588612 h 31"/>
                  <a:gd name="T20" fmla="*/ 3150892 w 59"/>
                  <a:gd name="T21" fmla="*/ 96376712 h 31"/>
                  <a:gd name="T22" fmla="*/ 2594675 w 59"/>
                  <a:gd name="T23" fmla="*/ 93163020 h 31"/>
                  <a:gd name="T24" fmla="*/ 2038888 w 59"/>
                  <a:gd name="T25" fmla="*/ 86739220 h 31"/>
                  <a:gd name="T26" fmla="*/ 741336 w 59"/>
                  <a:gd name="T27" fmla="*/ 64250544 h 31"/>
                  <a:gd name="T28" fmla="*/ 0 w 59"/>
                  <a:gd name="T29" fmla="*/ 38549968 h 31"/>
                  <a:gd name="T30" fmla="*/ 185549 w 59"/>
                  <a:gd name="T31" fmla="*/ 28912476 h 31"/>
                  <a:gd name="T32" fmla="*/ 556217 w 59"/>
                  <a:gd name="T33" fmla="*/ 19274984 h 31"/>
                  <a:gd name="T34" fmla="*/ 926885 w 59"/>
                  <a:gd name="T35" fmla="*/ 12849392 h 31"/>
                  <a:gd name="T36" fmla="*/ 1482671 w 59"/>
                  <a:gd name="T37" fmla="*/ 9637492 h 31"/>
                  <a:gd name="T38" fmla="*/ 2965342 w 59"/>
                  <a:gd name="T39" fmla="*/ 3211900 h 31"/>
                  <a:gd name="T40" fmla="*/ 4448014 w 59"/>
                  <a:gd name="T41" fmla="*/ 0 h 31"/>
                  <a:gd name="T42" fmla="*/ 6301353 w 59"/>
                  <a:gd name="T43" fmla="*/ 0 h 31"/>
                  <a:gd name="T44" fmla="*/ 7784024 w 59"/>
                  <a:gd name="T45" fmla="*/ 6425592 h 31"/>
                  <a:gd name="T46" fmla="*/ 9452244 w 59"/>
                  <a:gd name="T47" fmla="*/ 12849392 h 31"/>
                  <a:gd name="T48" fmla="*/ 10934915 w 59"/>
                  <a:gd name="T49" fmla="*/ 19274984 h 31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59" h="31">
                    <a:moveTo>
                      <a:pt x="59" y="6"/>
                    </a:moveTo>
                    <a:lnTo>
                      <a:pt x="57" y="11"/>
                    </a:lnTo>
                    <a:lnTo>
                      <a:pt x="53" y="15"/>
                    </a:lnTo>
                    <a:lnTo>
                      <a:pt x="49" y="19"/>
                    </a:lnTo>
                    <a:lnTo>
                      <a:pt x="45" y="24"/>
                    </a:lnTo>
                    <a:lnTo>
                      <a:pt x="40" y="27"/>
                    </a:lnTo>
                    <a:lnTo>
                      <a:pt x="36" y="29"/>
                    </a:lnTo>
                    <a:lnTo>
                      <a:pt x="30" y="31"/>
                    </a:lnTo>
                    <a:lnTo>
                      <a:pt x="26" y="31"/>
                    </a:lnTo>
                    <a:lnTo>
                      <a:pt x="21" y="31"/>
                    </a:lnTo>
                    <a:lnTo>
                      <a:pt x="17" y="30"/>
                    </a:lnTo>
                    <a:lnTo>
                      <a:pt x="14" y="29"/>
                    </a:lnTo>
                    <a:lnTo>
                      <a:pt x="11" y="27"/>
                    </a:lnTo>
                    <a:lnTo>
                      <a:pt x="4" y="20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3" y="6"/>
                    </a:lnTo>
                    <a:lnTo>
                      <a:pt x="5" y="4"/>
                    </a:lnTo>
                    <a:lnTo>
                      <a:pt x="8" y="3"/>
                    </a:lnTo>
                    <a:lnTo>
                      <a:pt x="16" y="1"/>
                    </a:lnTo>
                    <a:lnTo>
                      <a:pt x="24" y="0"/>
                    </a:lnTo>
                    <a:lnTo>
                      <a:pt x="34" y="0"/>
                    </a:lnTo>
                    <a:lnTo>
                      <a:pt x="42" y="2"/>
                    </a:lnTo>
                    <a:lnTo>
                      <a:pt x="51" y="4"/>
                    </a:lnTo>
                    <a:lnTo>
                      <a:pt x="59" y="6"/>
                    </a:lnTo>
                  </a:path>
                </a:pathLst>
              </a:custGeom>
              <a:solidFill>
                <a:schemeClr val="bg1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sz="1000"/>
              </a:p>
            </p:txBody>
          </p:sp>
          <p:sp>
            <p:nvSpPr>
              <p:cNvPr id="193" name="Freeform 116">
                <a:extLst>
                  <a:ext uri="{FF2B5EF4-FFF2-40B4-BE49-F238E27FC236}">
                    <a16:creationId xmlns:a16="http://schemas.microsoft.com/office/drawing/2014/main" id="{D5252BC0-E62C-47A3-961A-617AF5AF6CC1}"/>
                  </a:ext>
                </a:extLst>
              </p:cNvPr>
              <p:cNvSpPr>
                <a:spLocks/>
              </p:cNvSpPr>
              <p:nvPr>
                <p:custDataLst>
                  <p:tags r:id="rId12"/>
                </p:custDataLst>
              </p:nvPr>
            </p:nvSpPr>
            <p:spPr bwMode="auto">
              <a:xfrm>
                <a:off x="5033963" y="3122613"/>
                <a:ext cx="19050" cy="58737"/>
              </a:xfrm>
              <a:custGeom>
                <a:avLst/>
                <a:gdLst>
                  <a:gd name="T0" fmla="*/ 2299781 w 47"/>
                  <a:gd name="T1" fmla="*/ 0 h 68"/>
                  <a:gd name="T2" fmla="*/ 1314450 w 47"/>
                  <a:gd name="T3" fmla="*/ 7461327 h 68"/>
                  <a:gd name="T4" fmla="*/ 657022 w 47"/>
                  <a:gd name="T5" fmla="*/ 14176348 h 68"/>
                  <a:gd name="T6" fmla="*/ 328714 w 47"/>
                  <a:gd name="T7" fmla="*/ 20891369 h 68"/>
                  <a:gd name="T8" fmla="*/ 0 w 47"/>
                  <a:gd name="T9" fmla="*/ 27606390 h 68"/>
                  <a:gd name="T10" fmla="*/ 0 w 47"/>
                  <a:gd name="T11" fmla="*/ 31337053 h 68"/>
                  <a:gd name="T12" fmla="*/ 328714 w 47"/>
                  <a:gd name="T13" fmla="*/ 35067717 h 68"/>
                  <a:gd name="T14" fmla="*/ 492868 w 47"/>
                  <a:gd name="T15" fmla="*/ 38052074 h 68"/>
                  <a:gd name="T16" fmla="*/ 821582 w 47"/>
                  <a:gd name="T17" fmla="*/ 41036432 h 68"/>
                  <a:gd name="T18" fmla="*/ 1149890 w 47"/>
                  <a:gd name="T19" fmla="*/ 43274485 h 68"/>
                  <a:gd name="T20" fmla="*/ 1478604 w 47"/>
                  <a:gd name="T21" fmla="*/ 44767096 h 68"/>
                  <a:gd name="T22" fmla="*/ 2135627 w 47"/>
                  <a:gd name="T23" fmla="*/ 46258843 h 68"/>
                  <a:gd name="T24" fmla="*/ 2628495 w 47"/>
                  <a:gd name="T25" fmla="*/ 47751453 h 68"/>
                  <a:gd name="T26" fmla="*/ 3614231 w 47"/>
                  <a:gd name="T27" fmla="*/ 49989506 h 68"/>
                  <a:gd name="T28" fmla="*/ 5092835 w 47"/>
                  <a:gd name="T29" fmla="*/ 50735811 h 68"/>
                  <a:gd name="T30" fmla="*/ 6406880 w 47"/>
                  <a:gd name="T31" fmla="*/ 50735811 h 68"/>
                  <a:gd name="T32" fmla="*/ 7721330 w 47"/>
                  <a:gd name="T33" fmla="*/ 50735811 h 68"/>
                  <a:gd name="T34" fmla="*/ 6735594 w 47"/>
                  <a:gd name="T35" fmla="*/ 43274485 h 68"/>
                  <a:gd name="T36" fmla="*/ 6242726 w 47"/>
                  <a:gd name="T37" fmla="*/ 35813158 h 68"/>
                  <a:gd name="T38" fmla="*/ 5914012 w 47"/>
                  <a:gd name="T39" fmla="*/ 32083359 h 68"/>
                  <a:gd name="T40" fmla="*/ 5749857 w 47"/>
                  <a:gd name="T41" fmla="*/ 28352695 h 68"/>
                  <a:gd name="T42" fmla="*/ 5421549 w 47"/>
                  <a:gd name="T43" fmla="*/ 23129421 h 68"/>
                  <a:gd name="T44" fmla="*/ 5421549 w 47"/>
                  <a:gd name="T45" fmla="*/ 18652453 h 68"/>
                  <a:gd name="T46" fmla="*/ 3942945 w 47"/>
                  <a:gd name="T47" fmla="*/ 9699379 h 68"/>
                  <a:gd name="T48" fmla="*/ 2299781 w 47"/>
                  <a:gd name="T49" fmla="*/ 0 h 6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47" h="68">
                    <a:moveTo>
                      <a:pt x="14" y="0"/>
                    </a:moveTo>
                    <a:lnTo>
                      <a:pt x="8" y="10"/>
                    </a:lnTo>
                    <a:lnTo>
                      <a:pt x="4" y="19"/>
                    </a:lnTo>
                    <a:lnTo>
                      <a:pt x="2" y="28"/>
                    </a:lnTo>
                    <a:lnTo>
                      <a:pt x="0" y="37"/>
                    </a:lnTo>
                    <a:lnTo>
                      <a:pt x="0" y="42"/>
                    </a:lnTo>
                    <a:lnTo>
                      <a:pt x="2" y="47"/>
                    </a:lnTo>
                    <a:lnTo>
                      <a:pt x="3" y="51"/>
                    </a:lnTo>
                    <a:lnTo>
                      <a:pt x="5" y="55"/>
                    </a:lnTo>
                    <a:lnTo>
                      <a:pt x="7" y="58"/>
                    </a:lnTo>
                    <a:lnTo>
                      <a:pt x="9" y="60"/>
                    </a:lnTo>
                    <a:lnTo>
                      <a:pt x="13" y="62"/>
                    </a:lnTo>
                    <a:lnTo>
                      <a:pt x="16" y="64"/>
                    </a:lnTo>
                    <a:lnTo>
                      <a:pt x="22" y="67"/>
                    </a:lnTo>
                    <a:lnTo>
                      <a:pt x="31" y="68"/>
                    </a:lnTo>
                    <a:lnTo>
                      <a:pt x="39" y="68"/>
                    </a:lnTo>
                    <a:lnTo>
                      <a:pt x="47" y="68"/>
                    </a:lnTo>
                    <a:lnTo>
                      <a:pt x="41" y="58"/>
                    </a:lnTo>
                    <a:lnTo>
                      <a:pt x="38" y="48"/>
                    </a:lnTo>
                    <a:lnTo>
                      <a:pt x="36" y="43"/>
                    </a:lnTo>
                    <a:lnTo>
                      <a:pt x="35" y="38"/>
                    </a:lnTo>
                    <a:lnTo>
                      <a:pt x="33" y="31"/>
                    </a:lnTo>
                    <a:lnTo>
                      <a:pt x="33" y="25"/>
                    </a:lnTo>
                    <a:lnTo>
                      <a:pt x="24" y="13"/>
                    </a:lnTo>
                    <a:lnTo>
                      <a:pt x="14" y="0"/>
                    </a:lnTo>
                  </a:path>
                </a:pathLst>
              </a:custGeom>
              <a:solidFill>
                <a:schemeClr val="bg1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sz="1000"/>
              </a:p>
            </p:txBody>
          </p:sp>
          <p:sp>
            <p:nvSpPr>
              <p:cNvPr id="194" name="Freeform 232">
                <a:extLst>
                  <a:ext uri="{FF2B5EF4-FFF2-40B4-BE49-F238E27FC236}">
                    <a16:creationId xmlns:a16="http://schemas.microsoft.com/office/drawing/2014/main" id="{C0FC6719-C2FF-4A0C-A968-FE3E0E891D90}"/>
                  </a:ext>
                </a:extLst>
              </p:cNvPr>
              <p:cNvSpPr>
                <a:spLocks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4830763" y="2595563"/>
                <a:ext cx="33337" cy="131762"/>
              </a:xfrm>
              <a:custGeom>
                <a:avLst/>
                <a:gdLst>
                  <a:gd name="T0" fmla="*/ 5730630 w 80"/>
                  <a:gd name="T1" fmla="*/ 0 h 254"/>
                  <a:gd name="T2" fmla="*/ 6424873 w 80"/>
                  <a:gd name="T3" fmla="*/ 537942 h 254"/>
                  <a:gd name="T4" fmla="*/ 6946181 w 80"/>
                  <a:gd name="T5" fmla="*/ 1076402 h 254"/>
                  <a:gd name="T6" fmla="*/ 7467071 w 80"/>
                  <a:gd name="T7" fmla="*/ 1883574 h 254"/>
                  <a:gd name="T8" fmla="*/ 7987962 w 80"/>
                  <a:gd name="T9" fmla="*/ 2690746 h 254"/>
                  <a:gd name="T10" fmla="*/ 9029743 w 80"/>
                  <a:gd name="T11" fmla="*/ 4843550 h 254"/>
                  <a:gd name="T12" fmla="*/ 9724403 w 80"/>
                  <a:gd name="T13" fmla="*/ 6727643 h 254"/>
                  <a:gd name="T14" fmla="*/ 10766184 w 80"/>
                  <a:gd name="T15" fmla="*/ 8611217 h 254"/>
                  <a:gd name="T16" fmla="*/ 11634613 w 80"/>
                  <a:gd name="T17" fmla="*/ 10225561 h 254"/>
                  <a:gd name="T18" fmla="*/ 12155504 w 80"/>
                  <a:gd name="T19" fmla="*/ 10764022 h 254"/>
                  <a:gd name="T20" fmla="*/ 12676394 w 80"/>
                  <a:gd name="T21" fmla="*/ 11301963 h 254"/>
                  <a:gd name="T22" fmla="*/ 13197285 w 80"/>
                  <a:gd name="T23" fmla="*/ 11571194 h 254"/>
                  <a:gd name="T24" fmla="*/ 13891945 w 80"/>
                  <a:gd name="T25" fmla="*/ 11840424 h 254"/>
                  <a:gd name="T26" fmla="*/ 13891945 w 80"/>
                  <a:gd name="T27" fmla="*/ 14262458 h 254"/>
                  <a:gd name="T28" fmla="*/ 13891945 w 80"/>
                  <a:gd name="T29" fmla="*/ 16683974 h 254"/>
                  <a:gd name="T30" fmla="*/ 9203512 w 80"/>
                  <a:gd name="T31" fmla="*/ 68351278 h 254"/>
                  <a:gd name="T32" fmla="*/ 0 w 80"/>
                  <a:gd name="T33" fmla="*/ 25026480 h 254"/>
                  <a:gd name="T34" fmla="*/ 694660 w 80"/>
                  <a:gd name="T35" fmla="*/ 23680848 h 254"/>
                  <a:gd name="T36" fmla="*/ 1910210 w 80"/>
                  <a:gd name="T37" fmla="*/ 19106009 h 254"/>
                  <a:gd name="T38" fmla="*/ 2951991 w 80"/>
                  <a:gd name="T39" fmla="*/ 15338861 h 254"/>
                  <a:gd name="T40" fmla="*/ 3820420 w 80"/>
                  <a:gd name="T41" fmla="*/ 11033252 h 254"/>
                  <a:gd name="T42" fmla="*/ 4862201 w 80"/>
                  <a:gd name="T43" fmla="*/ 6189183 h 254"/>
                  <a:gd name="T44" fmla="*/ 5730630 w 80"/>
                  <a:gd name="T45" fmla="*/ 0 h 254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80" h="254">
                    <a:moveTo>
                      <a:pt x="33" y="0"/>
                    </a:moveTo>
                    <a:lnTo>
                      <a:pt x="37" y="2"/>
                    </a:lnTo>
                    <a:lnTo>
                      <a:pt x="40" y="4"/>
                    </a:lnTo>
                    <a:lnTo>
                      <a:pt x="43" y="7"/>
                    </a:lnTo>
                    <a:lnTo>
                      <a:pt x="46" y="10"/>
                    </a:lnTo>
                    <a:lnTo>
                      <a:pt x="52" y="18"/>
                    </a:lnTo>
                    <a:lnTo>
                      <a:pt x="56" y="25"/>
                    </a:lnTo>
                    <a:lnTo>
                      <a:pt x="62" y="32"/>
                    </a:lnTo>
                    <a:lnTo>
                      <a:pt x="67" y="38"/>
                    </a:lnTo>
                    <a:lnTo>
                      <a:pt x="70" y="40"/>
                    </a:lnTo>
                    <a:lnTo>
                      <a:pt x="73" y="42"/>
                    </a:lnTo>
                    <a:lnTo>
                      <a:pt x="76" y="43"/>
                    </a:lnTo>
                    <a:lnTo>
                      <a:pt x="80" y="44"/>
                    </a:lnTo>
                    <a:lnTo>
                      <a:pt x="80" y="53"/>
                    </a:lnTo>
                    <a:lnTo>
                      <a:pt x="80" y="62"/>
                    </a:lnTo>
                    <a:lnTo>
                      <a:pt x="53" y="254"/>
                    </a:lnTo>
                    <a:lnTo>
                      <a:pt x="0" y="93"/>
                    </a:lnTo>
                    <a:lnTo>
                      <a:pt x="4" y="88"/>
                    </a:lnTo>
                    <a:lnTo>
                      <a:pt x="11" y="71"/>
                    </a:lnTo>
                    <a:lnTo>
                      <a:pt x="17" y="57"/>
                    </a:lnTo>
                    <a:lnTo>
                      <a:pt x="22" y="41"/>
                    </a:lnTo>
                    <a:lnTo>
                      <a:pt x="28" y="23"/>
                    </a:lnTo>
                    <a:lnTo>
                      <a:pt x="33" y="0"/>
                    </a:lnTo>
                  </a:path>
                </a:pathLst>
              </a:custGeom>
              <a:solidFill>
                <a:schemeClr val="bg1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sz="1000"/>
              </a:p>
            </p:txBody>
          </p:sp>
          <p:sp>
            <p:nvSpPr>
              <p:cNvPr id="195" name="Freeform 233">
                <a:extLst>
                  <a:ext uri="{FF2B5EF4-FFF2-40B4-BE49-F238E27FC236}">
                    <a16:creationId xmlns:a16="http://schemas.microsoft.com/office/drawing/2014/main" id="{14FF57D8-9062-4858-89D1-76496E0D34D9}"/>
                  </a:ext>
                </a:extLst>
              </p:cNvPr>
              <p:cNvSpPr>
                <a:spLocks/>
              </p:cNvSpPr>
              <p:nvPr>
                <p:custDataLst>
                  <p:tags r:id="rId14"/>
                </p:custDataLst>
              </p:nvPr>
            </p:nvSpPr>
            <p:spPr bwMode="auto">
              <a:xfrm>
                <a:off x="4779963" y="2647950"/>
                <a:ext cx="69850" cy="130175"/>
              </a:xfrm>
              <a:custGeom>
                <a:avLst/>
                <a:gdLst>
                  <a:gd name="T0" fmla="*/ 19943639 w 167"/>
                  <a:gd name="T1" fmla="*/ 0 h 259"/>
                  <a:gd name="T2" fmla="*/ 29215704 w 167"/>
                  <a:gd name="T3" fmla="*/ 39155032 h 259"/>
                  <a:gd name="T4" fmla="*/ 21168314 w 167"/>
                  <a:gd name="T5" fmla="*/ 65426759 h 259"/>
                  <a:gd name="T6" fmla="*/ 19768805 w 167"/>
                  <a:gd name="T7" fmla="*/ 65426759 h 259"/>
                  <a:gd name="T8" fmla="*/ 18718963 w 167"/>
                  <a:gd name="T9" fmla="*/ 64921640 h 259"/>
                  <a:gd name="T10" fmla="*/ 17494288 w 167"/>
                  <a:gd name="T11" fmla="*/ 64163710 h 259"/>
                  <a:gd name="T12" fmla="*/ 16619699 w 167"/>
                  <a:gd name="T13" fmla="*/ 63405780 h 259"/>
                  <a:gd name="T14" fmla="*/ 15569858 w 167"/>
                  <a:gd name="T15" fmla="*/ 61890422 h 259"/>
                  <a:gd name="T16" fmla="*/ 14870103 w 167"/>
                  <a:gd name="T17" fmla="*/ 60626870 h 259"/>
                  <a:gd name="T18" fmla="*/ 13995514 w 167"/>
                  <a:gd name="T19" fmla="*/ 59363821 h 259"/>
                  <a:gd name="T20" fmla="*/ 13295759 w 167"/>
                  <a:gd name="T21" fmla="*/ 57848463 h 259"/>
                  <a:gd name="T22" fmla="*/ 12071084 w 167"/>
                  <a:gd name="T23" fmla="*/ 54817245 h 259"/>
                  <a:gd name="T24" fmla="*/ 11371329 w 167"/>
                  <a:gd name="T25" fmla="*/ 51785525 h 259"/>
                  <a:gd name="T26" fmla="*/ 10846408 w 167"/>
                  <a:gd name="T27" fmla="*/ 49007118 h 259"/>
                  <a:gd name="T28" fmla="*/ 10846408 w 167"/>
                  <a:gd name="T29" fmla="*/ 46733328 h 259"/>
                  <a:gd name="T30" fmla="*/ 9621733 w 167"/>
                  <a:gd name="T31" fmla="*/ 46481019 h 259"/>
                  <a:gd name="T32" fmla="*/ 8921978 w 167"/>
                  <a:gd name="T33" fmla="*/ 46228208 h 259"/>
                  <a:gd name="T34" fmla="*/ 7872555 w 167"/>
                  <a:gd name="T35" fmla="*/ 45975397 h 259"/>
                  <a:gd name="T36" fmla="*/ 7347634 w 167"/>
                  <a:gd name="T37" fmla="*/ 45470278 h 259"/>
                  <a:gd name="T38" fmla="*/ 6822714 w 167"/>
                  <a:gd name="T39" fmla="*/ 44712348 h 259"/>
                  <a:gd name="T40" fmla="*/ 6297793 w 167"/>
                  <a:gd name="T41" fmla="*/ 43954418 h 259"/>
                  <a:gd name="T42" fmla="*/ 5948125 w 167"/>
                  <a:gd name="T43" fmla="*/ 42944180 h 259"/>
                  <a:gd name="T44" fmla="*/ 5598038 w 167"/>
                  <a:gd name="T45" fmla="*/ 42186250 h 259"/>
                  <a:gd name="T46" fmla="*/ 5248370 w 167"/>
                  <a:gd name="T47" fmla="*/ 39912962 h 259"/>
                  <a:gd name="T48" fmla="*/ 5073536 w 167"/>
                  <a:gd name="T49" fmla="*/ 37639171 h 259"/>
                  <a:gd name="T50" fmla="*/ 4898284 w 167"/>
                  <a:gd name="T51" fmla="*/ 35365884 h 259"/>
                  <a:gd name="T52" fmla="*/ 4898284 w 167"/>
                  <a:gd name="T53" fmla="*/ 32586974 h 259"/>
                  <a:gd name="T54" fmla="*/ 3674026 w 167"/>
                  <a:gd name="T55" fmla="*/ 32586974 h 259"/>
                  <a:gd name="T56" fmla="*/ 2799019 w 167"/>
                  <a:gd name="T57" fmla="*/ 32081855 h 259"/>
                  <a:gd name="T58" fmla="*/ 1924430 w 167"/>
                  <a:gd name="T59" fmla="*/ 31576736 h 259"/>
                  <a:gd name="T60" fmla="*/ 1224675 w 167"/>
                  <a:gd name="T61" fmla="*/ 30565995 h 259"/>
                  <a:gd name="T62" fmla="*/ 874589 w 167"/>
                  <a:gd name="T63" fmla="*/ 29555756 h 259"/>
                  <a:gd name="T64" fmla="*/ 350087 w 167"/>
                  <a:gd name="T65" fmla="*/ 28292707 h 259"/>
                  <a:gd name="T66" fmla="*/ 0 w 167"/>
                  <a:gd name="T67" fmla="*/ 27029658 h 259"/>
                  <a:gd name="T68" fmla="*/ 0 w 167"/>
                  <a:gd name="T69" fmla="*/ 25513797 h 259"/>
                  <a:gd name="T70" fmla="*/ 0 w 167"/>
                  <a:gd name="T71" fmla="*/ 18945740 h 259"/>
                  <a:gd name="T72" fmla="*/ 174834 w 167"/>
                  <a:gd name="T73" fmla="*/ 12630493 h 259"/>
                  <a:gd name="T74" fmla="*/ 2099264 w 167"/>
                  <a:gd name="T75" fmla="*/ 13136115 h 259"/>
                  <a:gd name="T76" fmla="*/ 3848860 w 167"/>
                  <a:gd name="T77" fmla="*/ 13388423 h 259"/>
                  <a:gd name="T78" fmla="*/ 5598038 w 167"/>
                  <a:gd name="T79" fmla="*/ 13388423 h 259"/>
                  <a:gd name="T80" fmla="*/ 7347634 w 167"/>
                  <a:gd name="T81" fmla="*/ 13136115 h 259"/>
                  <a:gd name="T82" fmla="*/ 8747144 w 167"/>
                  <a:gd name="T83" fmla="*/ 12883304 h 259"/>
                  <a:gd name="T84" fmla="*/ 10146654 w 167"/>
                  <a:gd name="T85" fmla="*/ 12378185 h 259"/>
                  <a:gd name="T86" fmla="*/ 11546163 w 167"/>
                  <a:gd name="T87" fmla="*/ 11872563 h 259"/>
                  <a:gd name="T88" fmla="*/ 12770839 w 167"/>
                  <a:gd name="T89" fmla="*/ 11115136 h 259"/>
                  <a:gd name="T90" fmla="*/ 13820680 w 167"/>
                  <a:gd name="T91" fmla="*/ 10104395 h 259"/>
                  <a:gd name="T92" fmla="*/ 15045355 w 167"/>
                  <a:gd name="T93" fmla="*/ 9094156 h 259"/>
                  <a:gd name="T94" fmla="*/ 15919944 w 167"/>
                  <a:gd name="T95" fmla="*/ 7831107 h 259"/>
                  <a:gd name="T96" fmla="*/ 16969786 w 167"/>
                  <a:gd name="T97" fmla="*/ 6568058 h 259"/>
                  <a:gd name="T98" fmla="*/ 18718963 w 167"/>
                  <a:gd name="T99" fmla="*/ 3284029 h 259"/>
                  <a:gd name="T100" fmla="*/ 19943639 w 167"/>
                  <a:gd name="T101" fmla="*/ 0 h 259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167" h="259">
                    <a:moveTo>
                      <a:pt x="114" y="0"/>
                    </a:moveTo>
                    <a:lnTo>
                      <a:pt x="167" y="155"/>
                    </a:lnTo>
                    <a:lnTo>
                      <a:pt x="121" y="259"/>
                    </a:lnTo>
                    <a:lnTo>
                      <a:pt x="113" y="259"/>
                    </a:lnTo>
                    <a:lnTo>
                      <a:pt x="107" y="257"/>
                    </a:lnTo>
                    <a:lnTo>
                      <a:pt x="100" y="254"/>
                    </a:lnTo>
                    <a:lnTo>
                      <a:pt x="95" y="251"/>
                    </a:lnTo>
                    <a:lnTo>
                      <a:pt x="89" y="245"/>
                    </a:lnTo>
                    <a:lnTo>
                      <a:pt x="85" y="240"/>
                    </a:lnTo>
                    <a:lnTo>
                      <a:pt x="80" y="235"/>
                    </a:lnTo>
                    <a:lnTo>
                      <a:pt x="76" y="229"/>
                    </a:lnTo>
                    <a:lnTo>
                      <a:pt x="69" y="217"/>
                    </a:lnTo>
                    <a:lnTo>
                      <a:pt x="65" y="205"/>
                    </a:lnTo>
                    <a:lnTo>
                      <a:pt x="62" y="194"/>
                    </a:lnTo>
                    <a:lnTo>
                      <a:pt x="62" y="185"/>
                    </a:lnTo>
                    <a:lnTo>
                      <a:pt x="55" y="184"/>
                    </a:lnTo>
                    <a:lnTo>
                      <a:pt x="51" y="183"/>
                    </a:lnTo>
                    <a:lnTo>
                      <a:pt x="45" y="182"/>
                    </a:lnTo>
                    <a:lnTo>
                      <a:pt x="42" y="180"/>
                    </a:lnTo>
                    <a:lnTo>
                      <a:pt x="39" y="177"/>
                    </a:lnTo>
                    <a:lnTo>
                      <a:pt x="36" y="174"/>
                    </a:lnTo>
                    <a:lnTo>
                      <a:pt x="34" y="170"/>
                    </a:lnTo>
                    <a:lnTo>
                      <a:pt x="32" y="167"/>
                    </a:lnTo>
                    <a:lnTo>
                      <a:pt x="30" y="158"/>
                    </a:lnTo>
                    <a:lnTo>
                      <a:pt x="29" y="149"/>
                    </a:lnTo>
                    <a:lnTo>
                      <a:pt x="28" y="140"/>
                    </a:lnTo>
                    <a:lnTo>
                      <a:pt x="28" y="129"/>
                    </a:lnTo>
                    <a:lnTo>
                      <a:pt x="21" y="129"/>
                    </a:lnTo>
                    <a:lnTo>
                      <a:pt x="16" y="127"/>
                    </a:lnTo>
                    <a:lnTo>
                      <a:pt x="11" y="125"/>
                    </a:lnTo>
                    <a:lnTo>
                      <a:pt x="7" y="121"/>
                    </a:lnTo>
                    <a:lnTo>
                      <a:pt x="5" y="117"/>
                    </a:lnTo>
                    <a:lnTo>
                      <a:pt x="2" y="112"/>
                    </a:lnTo>
                    <a:lnTo>
                      <a:pt x="0" y="107"/>
                    </a:lnTo>
                    <a:lnTo>
                      <a:pt x="0" y="101"/>
                    </a:lnTo>
                    <a:lnTo>
                      <a:pt x="0" y="75"/>
                    </a:lnTo>
                    <a:lnTo>
                      <a:pt x="1" y="50"/>
                    </a:lnTo>
                    <a:lnTo>
                      <a:pt x="12" y="52"/>
                    </a:lnTo>
                    <a:lnTo>
                      <a:pt x="22" y="53"/>
                    </a:lnTo>
                    <a:lnTo>
                      <a:pt x="32" y="53"/>
                    </a:lnTo>
                    <a:lnTo>
                      <a:pt x="42" y="52"/>
                    </a:lnTo>
                    <a:lnTo>
                      <a:pt x="50" y="51"/>
                    </a:lnTo>
                    <a:lnTo>
                      <a:pt x="58" y="49"/>
                    </a:lnTo>
                    <a:lnTo>
                      <a:pt x="66" y="47"/>
                    </a:lnTo>
                    <a:lnTo>
                      <a:pt x="73" y="44"/>
                    </a:lnTo>
                    <a:lnTo>
                      <a:pt x="79" y="40"/>
                    </a:lnTo>
                    <a:lnTo>
                      <a:pt x="86" y="36"/>
                    </a:lnTo>
                    <a:lnTo>
                      <a:pt x="91" y="31"/>
                    </a:lnTo>
                    <a:lnTo>
                      <a:pt x="97" y="26"/>
                    </a:lnTo>
                    <a:lnTo>
                      <a:pt x="107" y="13"/>
                    </a:lnTo>
                    <a:lnTo>
                      <a:pt x="114" y="0"/>
                    </a:lnTo>
                  </a:path>
                </a:pathLst>
              </a:custGeom>
              <a:solidFill>
                <a:schemeClr val="bg1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sz="1000"/>
              </a:p>
            </p:txBody>
          </p:sp>
          <p:sp>
            <p:nvSpPr>
              <p:cNvPr id="196" name="Freeform 235">
                <a:extLst>
                  <a:ext uri="{FF2B5EF4-FFF2-40B4-BE49-F238E27FC236}">
                    <a16:creationId xmlns:a16="http://schemas.microsoft.com/office/drawing/2014/main" id="{4148FE6B-3278-4D9F-A42E-44E331FAE7CC}"/>
                  </a:ext>
                </a:extLst>
              </p:cNvPr>
              <p:cNvSpPr>
                <a:spLocks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3594100" y="2813050"/>
                <a:ext cx="306388" cy="390525"/>
              </a:xfrm>
              <a:custGeom>
                <a:avLst/>
                <a:gdLst>
                  <a:gd name="T0" fmla="*/ 163943993 w 232"/>
                  <a:gd name="T1" fmla="*/ 610000050 h 248"/>
                  <a:gd name="T2" fmla="*/ 167431798 w 232"/>
                  <a:gd name="T3" fmla="*/ 602561179 h 248"/>
                  <a:gd name="T4" fmla="*/ 170920923 w 232"/>
                  <a:gd name="T5" fmla="*/ 590162010 h 248"/>
                  <a:gd name="T6" fmla="*/ 174408728 w 232"/>
                  <a:gd name="T7" fmla="*/ 575284267 h 248"/>
                  <a:gd name="T8" fmla="*/ 179641095 w 232"/>
                  <a:gd name="T9" fmla="*/ 572804118 h 248"/>
                  <a:gd name="T10" fmla="*/ 181384337 w 232"/>
                  <a:gd name="T11" fmla="*/ 590162010 h 248"/>
                  <a:gd name="T12" fmla="*/ 184873463 w 232"/>
                  <a:gd name="T13" fmla="*/ 597600881 h 248"/>
                  <a:gd name="T14" fmla="*/ 188361267 w 232"/>
                  <a:gd name="T15" fmla="*/ 600081030 h 248"/>
                  <a:gd name="T16" fmla="*/ 191849072 w 232"/>
                  <a:gd name="T17" fmla="*/ 600081030 h 248"/>
                  <a:gd name="T18" fmla="*/ 197081440 w 232"/>
                  <a:gd name="T19" fmla="*/ 597600881 h 248"/>
                  <a:gd name="T20" fmla="*/ 202313807 w 232"/>
                  <a:gd name="T21" fmla="*/ 590162010 h 248"/>
                  <a:gd name="T22" fmla="*/ 376722535 w 232"/>
                  <a:gd name="T23" fmla="*/ 580242990 h 248"/>
                  <a:gd name="T24" fmla="*/ 371490167 w 232"/>
                  <a:gd name="T25" fmla="*/ 505852701 h 248"/>
                  <a:gd name="T26" fmla="*/ 361025432 w 232"/>
                  <a:gd name="T27" fmla="*/ 342194382 h 248"/>
                  <a:gd name="T28" fmla="*/ 350560698 w 232"/>
                  <a:gd name="T29" fmla="*/ 181016211 h 248"/>
                  <a:gd name="T30" fmla="*/ 345328330 w 232"/>
                  <a:gd name="T31" fmla="*/ 106625923 h 248"/>
                  <a:gd name="T32" fmla="*/ 374977972 w 232"/>
                  <a:gd name="T33" fmla="*/ 109106071 h 248"/>
                  <a:gd name="T34" fmla="*/ 404627614 w 232"/>
                  <a:gd name="T35" fmla="*/ 114064794 h 248"/>
                  <a:gd name="T36" fmla="*/ 280797999 w 232"/>
                  <a:gd name="T37" fmla="*/ 4958723 h 248"/>
                  <a:gd name="T38" fmla="*/ 279053436 w 232"/>
                  <a:gd name="T39" fmla="*/ 19838040 h 248"/>
                  <a:gd name="T40" fmla="*/ 280797999 w 232"/>
                  <a:gd name="T41" fmla="*/ 44634803 h 248"/>
                  <a:gd name="T42" fmla="*/ 170920923 w 232"/>
                  <a:gd name="T43" fmla="*/ 59512546 h 248"/>
                  <a:gd name="T44" fmla="*/ 170920923 w 232"/>
                  <a:gd name="T45" fmla="*/ 183496360 h 248"/>
                  <a:gd name="T46" fmla="*/ 165688555 w 232"/>
                  <a:gd name="T47" fmla="*/ 188455082 h 248"/>
                  <a:gd name="T48" fmla="*/ 151736016 w 232"/>
                  <a:gd name="T49" fmla="*/ 193413805 h 248"/>
                  <a:gd name="T50" fmla="*/ 125574178 w 232"/>
                  <a:gd name="T51" fmla="*/ 203332825 h 248"/>
                  <a:gd name="T52" fmla="*/ 129061983 w 232"/>
                  <a:gd name="T53" fmla="*/ 218210568 h 248"/>
                  <a:gd name="T54" fmla="*/ 136038913 w 232"/>
                  <a:gd name="T55" fmla="*/ 238048608 h 248"/>
                  <a:gd name="T56" fmla="*/ 139526718 w 232"/>
                  <a:gd name="T57" fmla="*/ 260365222 h 248"/>
                  <a:gd name="T58" fmla="*/ 141271281 w 232"/>
                  <a:gd name="T59" fmla="*/ 285161985 h 248"/>
                  <a:gd name="T60" fmla="*/ 15697102 w 232"/>
                  <a:gd name="T61" fmla="*/ 295081005 h 248"/>
                  <a:gd name="T62" fmla="*/ 8720172 w 232"/>
                  <a:gd name="T63" fmla="*/ 322357916 h 248"/>
                  <a:gd name="T64" fmla="*/ 10464735 w 232"/>
                  <a:gd name="T65" fmla="*/ 354593551 h 248"/>
                  <a:gd name="T66" fmla="*/ 13952540 w 232"/>
                  <a:gd name="T67" fmla="*/ 384349036 h 248"/>
                  <a:gd name="T68" fmla="*/ 15697102 w 232"/>
                  <a:gd name="T69" fmla="*/ 416584670 h 248"/>
                  <a:gd name="T70" fmla="*/ 15697102 w 232"/>
                  <a:gd name="T71" fmla="*/ 451300453 h 248"/>
                  <a:gd name="T72" fmla="*/ 13952540 w 232"/>
                  <a:gd name="T73" fmla="*/ 481055939 h 248"/>
                  <a:gd name="T74" fmla="*/ 10464735 w 232"/>
                  <a:gd name="T75" fmla="*/ 510812999 h 248"/>
                  <a:gd name="T76" fmla="*/ 3487805 w 232"/>
                  <a:gd name="T77" fmla="*/ 535609762 h 248"/>
                  <a:gd name="T78" fmla="*/ 3487805 w 232"/>
                  <a:gd name="T79" fmla="*/ 543048633 h 248"/>
                  <a:gd name="T80" fmla="*/ 5232367 w 232"/>
                  <a:gd name="T81" fmla="*/ 545527207 h 248"/>
                  <a:gd name="T82" fmla="*/ 5232367 w 232"/>
                  <a:gd name="T83" fmla="*/ 550487504 h 248"/>
                  <a:gd name="T84" fmla="*/ 12207977 w 232"/>
                  <a:gd name="T85" fmla="*/ 538088336 h 248"/>
                  <a:gd name="T86" fmla="*/ 31392884 w 232"/>
                  <a:gd name="T87" fmla="*/ 528170890 h 248"/>
                  <a:gd name="T88" fmla="*/ 62787089 w 232"/>
                  <a:gd name="T89" fmla="*/ 513291573 h 248"/>
                  <a:gd name="T90" fmla="*/ 78484192 w 232"/>
                  <a:gd name="T91" fmla="*/ 515771721 h 248"/>
                  <a:gd name="T92" fmla="*/ 88948927 w 232"/>
                  <a:gd name="T93" fmla="*/ 525690742 h 248"/>
                  <a:gd name="T94" fmla="*/ 97669099 w 232"/>
                  <a:gd name="T95" fmla="*/ 530649464 h 248"/>
                  <a:gd name="T96" fmla="*/ 108133834 w 232"/>
                  <a:gd name="T97" fmla="*/ 533129613 h 248"/>
                  <a:gd name="T98" fmla="*/ 115109443 w 232"/>
                  <a:gd name="T99" fmla="*/ 543048633 h 248"/>
                  <a:gd name="T100" fmla="*/ 116854006 w 232"/>
                  <a:gd name="T101" fmla="*/ 557926376 h 248"/>
                  <a:gd name="T102" fmla="*/ 122086374 w 232"/>
                  <a:gd name="T103" fmla="*/ 572804118 h 248"/>
                  <a:gd name="T104" fmla="*/ 129061983 w 232"/>
                  <a:gd name="T105" fmla="*/ 582723139 h 248"/>
                  <a:gd name="T106" fmla="*/ 148246890 w 232"/>
                  <a:gd name="T107" fmla="*/ 602561179 h 248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232" h="248">
                    <a:moveTo>
                      <a:pt x="91" y="248"/>
                    </a:moveTo>
                    <a:lnTo>
                      <a:pt x="94" y="246"/>
                    </a:lnTo>
                    <a:lnTo>
                      <a:pt x="95" y="245"/>
                    </a:lnTo>
                    <a:lnTo>
                      <a:pt x="96" y="243"/>
                    </a:lnTo>
                    <a:lnTo>
                      <a:pt x="97" y="240"/>
                    </a:lnTo>
                    <a:lnTo>
                      <a:pt x="98" y="238"/>
                    </a:lnTo>
                    <a:lnTo>
                      <a:pt x="99" y="235"/>
                    </a:lnTo>
                    <a:lnTo>
                      <a:pt x="100" y="232"/>
                    </a:lnTo>
                    <a:lnTo>
                      <a:pt x="103" y="230"/>
                    </a:lnTo>
                    <a:lnTo>
                      <a:pt x="103" y="231"/>
                    </a:lnTo>
                    <a:lnTo>
                      <a:pt x="103" y="236"/>
                    </a:lnTo>
                    <a:lnTo>
                      <a:pt x="104" y="238"/>
                    </a:lnTo>
                    <a:lnTo>
                      <a:pt x="105" y="240"/>
                    </a:lnTo>
                    <a:lnTo>
                      <a:pt x="106" y="241"/>
                    </a:lnTo>
                    <a:lnTo>
                      <a:pt x="107" y="241"/>
                    </a:lnTo>
                    <a:lnTo>
                      <a:pt x="108" y="242"/>
                    </a:lnTo>
                    <a:lnTo>
                      <a:pt x="109" y="242"/>
                    </a:lnTo>
                    <a:lnTo>
                      <a:pt x="110" y="242"/>
                    </a:lnTo>
                    <a:lnTo>
                      <a:pt x="112" y="241"/>
                    </a:lnTo>
                    <a:lnTo>
                      <a:pt x="113" y="241"/>
                    </a:lnTo>
                    <a:lnTo>
                      <a:pt x="114" y="240"/>
                    </a:lnTo>
                    <a:lnTo>
                      <a:pt x="116" y="238"/>
                    </a:lnTo>
                    <a:lnTo>
                      <a:pt x="118" y="236"/>
                    </a:lnTo>
                    <a:lnTo>
                      <a:pt x="216" y="234"/>
                    </a:lnTo>
                    <a:lnTo>
                      <a:pt x="215" y="225"/>
                    </a:lnTo>
                    <a:lnTo>
                      <a:pt x="213" y="204"/>
                    </a:lnTo>
                    <a:lnTo>
                      <a:pt x="210" y="173"/>
                    </a:lnTo>
                    <a:lnTo>
                      <a:pt x="207" y="138"/>
                    </a:lnTo>
                    <a:lnTo>
                      <a:pt x="204" y="103"/>
                    </a:lnTo>
                    <a:lnTo>
                      <a:pt x="201" y="73"/>
                    </a:lnTo>
                    <a:lnTo>
                      <a:pt x="199" y="51"/>
                    </a:lnTo>
                    <a:lnTo>
                      <a:pt x="198" y="43"/>
                    </a:lnTo>
                    <a:lnTo>
                      <a:pt x="203" y="43"/>
                    </a:lnTo>
                    <a:lnTo>
                      <a:pt x="215" y="44"/>
                    </a:lnTo>
                    <a:lnTo>
                      <a:pt x="226" y="45"/>
                    </a:lnTo>
                    <a:lnTo>
                      <a:pt x="232" y="46"/>
                    </a:lnTo>
                    <a:lnTo>
                      <a:pt x="161" y="0"/>
                    </a:lnTo>
                    <a:lnTo>
                      <a:pt x="161" y="2"/>
                    </a:lnTo>
                    <a:lnTo>
                      <a:pt x="160" y="5"/>
                    </a:lnTo>
                    <a:lnTo>
                      <a:pt x="160" y="8"/>
                    </a:lnTo>
                    <a:lnTo>
                      <a:pt x="161" y="11"/>
                    </a:lnTo>
                    <a:lnTo>
                      <a:pt x="161" y="18"/>
                    </a:lnTo>
                    <a:lnTo>
                      <a:pt x="161" y="24"/>
                    </a:lnTo>
                    <a:lnTo>
                      <a:pt x="98" y="24"/>
                    </a:lnTo>
                    <a:lnTo>
                      <a:pt x="94" y="22"/>
                    </a:lnTo>
                    <a:lnTo>
                      <a:pt x="98" y="74"/>
                    </a:lnTo>
                    <a:lnTo>
                      <a:pt x="97" y="75"/>
                    </a:lnTo>
                    <a:lnTo>
                      <a:pt x="95" y="76"/>
                    </a:lnTo>
                    <a:lnTo>
                      <a:pt x="91" y="77"/>
                    </a:lnTo>
                    <a:lnTo>
                      <a:pt x="87" y="78"/>
                    </a:lnTo>
                    <a:lnTo>
                      <a:pt x="78" y="80"/>
                    </a:lnTo>
                    <a:lnTo>
                      <a:pt x="72" y="82"/>
                    </a:lnTo>
                    <a:lnTo>
                      <a:pt x="73" y="85"/>
                    </a:lnTo>
                    <a:lnTo>
                      <a:pt x="74" y="88"/>
                    </a:lnTo>
                    <a:lnTo>
                      <a:pt x="76" y="92"/>
                    </a:lnTo>
                    <a:lnTo>
                      <a:pt x="78" y="96"/>
                    </a:lnTo>
                    <a:lnTo>
                      <a:pt x="79" y="99"/>
                    </a:lnTo>
                    <a:lnTo>
                      <a:pt x="80" y="105"/>
                    </a:lnTo>
                    <a:lnTo>
                      <a:pt x="80" y="112"/>
                    </a:lnTo>
                    <a:lnTo>
                      <a:pt x="81" y="115"/>
                    </a:lnTo>
                    <a:lnTo>
                      <a:pt x="13" y="115"/>
                    </a:lnTo>
                    <a:lnTo>
                      <a:pt x="9" y="119"/>
                    </a:lnTo>
                    <a:lnTo>
                      <a:pt x="4" y="123"/>
                    </a:lnTo>
                    <a:lnTo>
                      <a:pt x="5" y="130"/>
                    </a:lnTo>
                    <a:lnTo>
                      <a:pt x="5" y="137"/>
                    </a:lnTo>
                    <a:lnTo>
                      <a:pt x="6" y="143"/>
                    </a:lnTo>
                    <a:lnTo>
                      <a:pt x="7" y="149"/>
                    </a:lnTo>
                    <a:lnTo>
                      <a:pt x="8" y="155"/>
                    </a:lnTo>
                    <a:lnTo>
                      <a:pt x="8" y="161"/>
                    </a:lnTo>
                    <a:lnTo>
                      <a:pt x="9" y="168"/>
                    </a:lnTo>
                    <a:lnTo>
                      <a:pt x="9" y="176"/>
                    </a:lnTo>
                    <a:lnTo>
                      <a:pt x="9" y="182"/>
                    </a:lnTo>
                    <a:lnTo>
                      <a:pt x="8" y="188"/>
                    </a:lnTo>
                    <a:lnTo>
                      <a:pt x="8" y="194"/>
                    </a:lnTo>
                    <a:lnTo>
                      <a:pt x="7" y="200"/>
                    </a:lnTo>
                    <a:lnTo>
                      <a:pt x="6" y="206"/>
                    </a:lnTo>
                    <a:lnTo>
                      <a:pt x="4" y="211"/>
                    </a:lnTo>
                    <a:lnTo>
                      <a:pt x="2" y="216"/>
                    </a:lnTo>
                    <a:lnTo>
                      <a:pt x="0" y="221"/>
                    </a:lnTo>
                    <a:lnTo>
                      <a:pt x="2" y="219"/>
                    </a:lnTo>
                    <a:lnTo>
                      <a:pt x="3" y="219"/>
                    </a:lnTo>
                    <a:lnTo>
                      <a:pt x="3" y="220"/>
                    </a:lnTo>
                    <a:lnTo>
                      <a:pt x="3" y="221"/>
                    </a:lnTo>
                    <a:lnTo>
                      <a:pt x="3" y="222"/>
                    </a:lnTo>
                    <a:lnTo>
                      <a:pt x="4" y="217"/>
                    </a:lnTo>
                    <a:lnTo>
                      <a:pt x="7" y="217"/>
                    </a:lnTo>
                    <a:lnTo>
                      <a:pt x="12" y="215"/>
                    </a:lnTo>
                    <a:lnTo>
                      <a:pt x="18" y="213"/>
                    </a:lnTo>
                    <a:lnTo>
                      <a:pt x="25" y="211"/>
                    </a:lnTo>
                    <a:lnTo>
                      <a:pt x="36" y="207"/>
                    </a:lnTo>
                    <a:lnTo>
                      <a:pt x="41" y="205"/>
                    </a:lnTo>
                    <a:lnTo>
                      <a:pt x="45" y="208"/>
                    </a:lnTo>
                    <a:lnTo>
                      <a:pt x="48" y="210"/>
                    </a:lnTo>
                    <a:lnTo>
                      <a:pt x="51" y="212"/>
                    </a:lnTo>
                    <a:lnTo>
                      <a:pt x="53" y="213"/>
                    </a:lnTo>
                    <a:lnTo>
                      <a:pt x="56" y="214"/>
                    </a:lnTo>
                    <a:lnTo>
                      <a:pt x="59" y="215"/>
                    </a:lnTo>
                    <a:lnTo>
                      <a:pt x="62" y="215"/>
                    </a:lnTo>
                    <a:lnTo>
                      <a:pt x="66" y="215"/>
                    </a:lnTo>
                    <a:lnTo>
                      <a:pt x="66" y="219"/>
                    </a:lnTo>
                    <a:lnTo>
                      <a:pt x="66" y="222"/>
                    </a:lnTo>
                    <a:lnTo>
                      <a:pt x="67" y="225"/>
                    </a:lnTo>
                    <a:lnTo>
                      <a:pt x="69" y="228"/>
                    </a:lnTo>
                    <a:lnTo>
                      <a:pt x="70" y="231"/>
                    </a:lnTo>
                    <a:lnTo>
                      <a:pt x="72" y="233"/>
                    </a:lnTo>
                    <a:lnTo>
                      <a:pt x="74" y="235"/>
                    </a:lnTo>
                    <a:lnTo>
                      <a:pt x="76" y="237"/>
                    </a:lnTo>
                    <a:lnTo>
                      <a:pt x="85" y="243"/>
                    </a:lnTo>
                    <a:lnTo>
                      <a:pt x="91" y="248"/>
                    </a:lnTo>
                  </a:path>
                </a:pathLst>
              </a:custGeom>
              <a:solidFill>
                <a:schemeClr val="bg1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sz="1000"/>
              </a:p>
            </p:txBody>
          </p:sp>
          <p:sp>
            <p:nvSpPr>
              <p:cNvPr id="197" name="Freeform 236">
                <a:extLst>
                  <a:ext uri="{FF2B5EF4-FFF2-40B4-BE49-F238E27FC236}">
                    <a16:creationId xmlns:a16="http://schemas.microsoft.com/office/drawing/2014/main" id="{84B312CC-28EB-40AD-8503-621A58ED2AF7}"/>
                  </a:ext>
                </a:extLst>
              </p:cNvPr>
              <p:cNvSpPr>
                <a:spLocks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3709988" y="2873375"/>
                <a:ext cx="414337" cy="468313"/>
              </a:xfrm>
              <a:custGeom>
                <a:avLst/>
                <a:gdLst>
                  <a:gd name="T0" fmla="*/ 17192363 w 948"/>
                  <a:gd name="T1" fmla="*/ 216718265 h 893"/>
                  <a:gd name="T2" fmla="*/ 23114148 w 948"/>
                  <a:gd name="T3" fmla="*/ 216718265 h 893"/>
                  <a:gd name="T4" fmla="*/ 27889513 w 948"/>
                  <a:gd name="T5" fmla="*/ 215343218 h 893"/>
                  <a:gd name="T6" fmla="*/ 35530709 w 948"/>
                  <a:gd name="T7" fmla="*/ 213418048 h 893"/>
                  <a:gd name="T8" fmla="*/ 37632114 w 948"/>
                  <a:gd name="T9" fmla="*/ 223594023 h 893"/>
                  <a:gd name="T10" fmla="*/ 40497508 w 948"/>
                  <a:gd name="T11" fmla="*/ 229644333 h 893"/>
                  <a:gd name="T12" fmla="*/ 43171905 w 948"/>
                  <a:gd name="T13" fmla="*/ 232669750 h 893"/>
                  <a:gd name="T14" fmla="*/ 46992284 w 948"/>
                  <a:gd name="T15" fmla="*/ 233769998 h 893"/>
                  <a:gd name="T16" fmla="*/ 46992284 w 948"/>
                  <a:gd name="T17" fmla="*/ 242295602 h 893"/>
                  <a:gd name="T18" fmla="*/ 62274239 w 948"/>
                  <a:gd name="T19" fmla="*/ 244495571 h 893"/>
                  <a:gd name="T20" fmla="*/ 63802216 w 948"/>
                  <a:gd name="T21" fmla="*/ 240920555 h 893"/>
                  <a:gd name="T22" fmla="*/ 66285616 w 948"/>
                  <a:gd name="T23" fmla="*/ 239545508 h 893"/>
                  <a:gd name="T24" fmla="*/ 66476613 w 948"/>
                  <a:gd name="T25" fmla="*/ 244220772 h 893"/>
                  <a:gd name="T26" fmla="*/ 68387021 w 948"/>
                  <a:gd name="T27" fmla="*/ 245595819 h 893"/>
                  <a:gd name="T28" fmla="*/ 73544818 w 948"/>
                  <a:gd name="T29" fmla="*/ 245595819 h 893"/>
                  <a:gd name="T30" fmla="*/ 76601208 w 948"/>
                  <a:gd name="T31" fmla="*/ 234869720 h 893"/>
                  <a:gd name="T32" fmla="*/ 78702614 w 948"/>
                  <a:gd name="T33" fmla="*/ 216718265 h 893"/>
                  <a:gd name="T34" fmla="*/ 80994579 w 948"/>
                  <a:gd name="T35" fmla="*/ 212043001 h 893"/>
                  <a:gd name="T36" fmla="*/ 86343373 w 948"/>
                  <a:gd name="T37" fmla="*/ 207367738 h 893"/>
                  <a:gd name="T38" fmla="*/ 92647152 w 948"/>
                  <a:gd name="T39" fmla="*/ 204342320 h 893"/>
                  <a:gd name="T40" fmla="*/ 95703543 w 948"/>
                  <a:gd name="T41" fmla="*/ 200491980 h 893"/>
                  <a:gd name="T42" fmla="*/ 98377940 w 948"/>
                  <a:gd name="T43" fmla="*/ 193066623 h 893"/>
                  <a:gd name="T44" fmla="*/ 102198319 w 948"/>
                  <a:gd name="T45" fmla="*/ 183715571 h 893"/>
                  <a:gd name="T46" fmla="*/ 104490721 w 948"/>
                  <a:gd name="T47" fmla="*/ 181515602 h 893"/>
                  <a:gd name="T48" fmla="*/ 109266524 w 948"/>
                  <a:gd name="T49" fmla="*/ 181240278 h 893"/>
                  <a:gd name="T50" fmla="*/ 115570303 w 948"/>
                  <a:gd name="T51" fmla="*/ 177115138 h 893"/>
                  <a:gd name="T52" fmla="*/ 122065079 w 948"/>
                  <a:gd name="T53" fmla="*/ 171614426 h 893"/>
                  <a:gd name="T54" fmla="*/ 128750852 w 948"/>
                  <a:gd name="T55" fmla="*/ 168589533 h 893"/>
                  <a:gd name="T56" fmla="*/ 138302456 w 948"/>
                  <a:gd name="T57" fmla="*/ 167764086 h 893"/>
                  <a:gd name="T58" fmla="*/ 150528020 w 948"/>
                  <a:gd name="T59" fmla="*/ 165564116 h 893"/>
                  <a:gd name="T60" fmla="*/ 155685379 w 948"/>
                  <a:gd name="T61" fmla="*/ 163363622 h 893"/>
                  <a:gd name="T62" fmla="*/ 164854989 w 948"/>
                  <a:gd name="T63" fmla="*/ 162263899 h 893"/>
                  <a:gd name="T64" fmla="*/ 172113754 w 948"/>
                  <a:gd name="T65" fmla="*/ 160338729 h 893"/>
                  <a:gd name="T66" fmla="*/ 174406157 w 948"/>
                  <a:gd name="T67" fmla="*/ 157863435 h 893"/>
                  <a:gd name="T68" fmla="*/ 177844542 w 948"/>
                  <a:gd name="T69" fmla="*/ 149612631 h 893"/>
                  <a:gd name="T70" fmla="*/ 180136944 w 948"/>
                  <a:gd name="T71" fmla="*/ 138611733 h 893"/>
                  <a:gd name="T72" fmla="*/ 181091930 w 948"/>
                  <a:gd name="T73" fmla="*/ 126785912 h 893"/>
                  <a:gd name="T74" fmla="*/ 180900933 w 948"/>
                  <a:gd name="T75" fmla="*/ 115785014 h 893"/>
                  <a:gd name="T76" fmla="*/ 180136944 w 948"/>
                  <a:gd name="T77" fmla="*/ 99833528 h 893"/>
                  <a:gd name="T78" fmla="*/ 176125131 w 948"/>
                  <a:gd name="T79" fmla="*/ 97908358 h 893"/>
                  <a:gd name="T80" fmla="*/ 164663555 w 948"/>
                  <a:gd name="T81" fmla="*/ 88557307 h 893"/>
                  <a:gd name="T82" fmla="*/ 151674003 w 948"/>
                  <a:gd name="T83" fmla="*/ 76456686 h 893"/>
                  <a:gd name="T84" fmla="*/ 140976416 w 948"/>
                  <a:gd name="T85" fmla="*/ 59404953 h 893"/>
                  <a:gd name="T86" fmla="*/ 78702614 w 948"/>
                  <a:gd name="T87" fmla="*/ 3300217 h 893"/>
                  <a:gd name="T88" fmla="*/ 66476613 w 948"/>
                  <a:gd name="T89" fmla="*/ 28052630 h 893"/>
                  <a:gd name="T90" fmla="*/ 72398398 w 948"/>
                  <a:gd name="T91" fmla="*/ 111384550 h 893"/>
                  <a:gd name="T92" fmla="*/ 74881797 w 948"/>
                  <a:gd name="T93" fmla="*/ 155388141 h 893"/>
                  <a:gd name="T94" fmla="*/ 17765354 w 948"/>
                  <a:gd name="T95" fmla="*/ 162538699 h 893"/>
                  <a:gd name="T96" fmla="*/ 15090958 w 948"/>
                  <a:gd name="T97" fmla="*/ 166664363 h 893"/>
                  <a:gd name="T98" fmla="*/ 12798555 w 948"/>
                  <a:gd name="T99" fmla="*/ 167764086 h 893"/>
                  <a:gd name="T100" fmla="*/ 10888584 w 948"/>
                  <a:gd name="T101" fmla="*/ 166939163 h 893"/>
                  <a:gd name="T102" fmla="*/ 9360170 w 948"/>
                  <a:gd name="T103" fmla="*/ 162538699 h 893"/>
                  <a:gd name="T104" fmla="*/ 7641196 w 948"/>
                  <a:gd name="T105" fmla="*/ 159788605 h 893"/>
                  <a:gd name="T106" fmla="*/ 5539791 w 948"/>
                  <a:gd name="T107" fmla="*/ 166389039 h 893"/>
                  <a:gd name="T108" fmla="*/ 2865394 w 948"/>
                  <a:gd name="T109" fmla="*/ 171339627 h 893"/>
                  <a:gd name="T110" fmla="*/ 12798555 w 948"/>
                  <a:gd name="T111" fmla="*/ 201592227 h 893"/>
                  <a:gd name="T112" fmla="*/ 11652573 w 948"/>
                  <a:gd name="T113" fmla="*/ 205717367 h 893"/>
                  <a:gd name="T114" fmla="*/ 11843570 w 948"/>
                  <a:gd name="T115" fmla="*/ 209017584 h 893"/>
                  <a:gd name="T116" fmla="*/ 10315156 w 948"/>
                  <a:gd name="T117" fmla="*/ 216718265 h 893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948" h="893">
                    <a:moveTo>
                      <a:pt x="54" y="788"/>
                    </a:moveTo>
                    <a:lnTo>
                      <a:pt x="74" y="788"/>
                    </a:lnTo>
                    <a:lnTo>
                      <a:pt x="90" y="788"/>
                    </a:lnTo>
                    <a:lnTo>
                      <a:pt x="100" y="788"/>
                    </a:lnTo>
                    <a:lnTo>
                      <a:pt x="106" y="788"/>
                    </a:lnTo>
                    <a:lnTo>
                      <a:pt x="121" y="788"/>
                    </a:lnTo>
                    <a:lnTo>
                      <a:pt x="135" y="787"/>
                    </a:lnTo>
                    <a:lnTo>
                      <a:pt x="140" y="785"/>
                    </a:lnTo>
                    <a:lnTo>
                      <a:pt x="146" y="783"/>
                    </a:lnTo>
                    <a:lnTo>
                      <a:pt x="150" y="780"/>
                    </a:lnTo>
                    <a:lnTo>
                      <a:pt x="152" y="776"/>
                    </a:lnTo>
                    <a:lnTo>
                      <a:pt x="186" y="776"/>
                    </a:lnTo>
                    <a:lnTo>
                      <a:pt x="189" y="788"/>
                    </a:lnTo>
                    <a:lnTo>
                      <a:pt x="193" y="800"/>
                    </a:lnTo>
                    <a:lnTo>
                      <a:pt x="197" y="813"/>
                    </a:lnTo>
                    <a:lnTo>
                      <a:pt x="204" y="825"/>
                    </a:lnTo>
                    <a:lnTo>
                      <a:pt x="207" y="830"/>
                    </a:lnTo>
                    <a:lnTo>
                      <a:pt x="212" y="835"/>
                    </a:lnTo>
                    <a:lnTo>
                      <a:pt x="216" y="839"/>
                    </a:lnTo>
                    <a:lnTo>
                      <a:pt x="221" y="843"/>
                    </a:lnTo>
                    <a:lnTo>
                      <a:pt x="226" y="846"/>
                    </a:lnTo>
                    <a:lnTo>
                      <a:pt x="233" y="848"/>
                    </a:lnTo>
                    <a:lnTo>
                      <a:pt x="239" y="849"/>
                    </a:lnTo>
                    <a:lnTo>
                      <a:pt x="246" y="850"/>
                    </a:lnTo>
                    <a:lnTo>
                      <a:pt x="246" y="862"/>
                    </a:lnTo>
                    <a:lnTo>
                      <a:pt x="246" y="871"/>
                    </a:lnTo>
                    <a:lnTo>
                      <a:pt x="246" y="881"/>
                    </a:lnTo>
                    <a:lnTo>
                      <a:pt x="246" y="893"/>
                    </a:lnTo>
                    <a:lnTo>
                      <a:pt x="326" y="893"/>
                    </a:lnTo>
                    <a:lnTo>
                      <a:pt x="326" y="889"/>
                    </a:lnTo>
                    <a:lnTo>
                      <a:pt x="328" y="884"/>
                    </a:lnTo>
                    <a:lnTo>
                      <a:pt x="330" y="880"/>
                    </a:lnTo>
                    <a:lnTo>
                      <a:pt x="334" y="876"/>
                    </a:lnTo>
                    <a:lnTo>
                      <a:pt x="339" y="868"/>
                    </a:lnTo>
                    <a:lnTo>
                      <a:pt x="346" y="862"/>
                    </a:lnTo>
                    <a:lnTo>
                      <a:pt x="347" y="871"/>
                    </a:lnTo>
                    <a:lnTo>
                      <a:pt x="348" y="880"/>
                    </a:lnTo>
                    <a:lnTo>
                      <a:pt x="349" y="884"/>
                    </a:lnTo>
                    <a:lnTo>
                      <a:pt x="348" y="888"/>
                    </a:lnTo>
                    <a:lnTo>
                      <a:pt x="348" y="891"/>
                    </a:lnTo>
                    <a:lnTo>
                      <a:pt x="346" y="893"/>
                    </a:lnTo>
                    <a:lnTo>
                      <a:pt x="358" y="893"/>
                    </a:lnTo>
                    <a:lnTo>
                      <a:pt x="371" y="893"/>
                    </a:lnTo>
                    <a:lnTo>
                      <a:pt x="381" y="893"/>
                    </a:lnTo>
                    <a:lnTo>
                      <a:pt x="385" y="893"/>
                    </a:lnTo>
                    <a:lnTo>
                      <a:pt x="392" y="881"/>
                    </a:lnTo>
                    <a:lnTo>
                      <a:pt x="397" y="868"/>
                    </a:lnTo>
                    <a:lnTo>
                      <a:pt x="401" y="854"/>
                    </a:lnTo>
                    <a:lnTo>
                      <a:pt x="404" y="841"/>
                    </a:lnTo>
                    <a:lnTo>
                      <a:pt x="408" y="813"/>
                    </a:lnTo>
                    <a:lnTo>
                      <a:pt x="412" y="788"/>
                    </a:lnTo>
                    <a:lnTo>
                      <a:pt x="415" y="782"/>
                    </a:lnTo>
                    <a:lnTo>
                      <a:pt x="418" y="776"/>
                    </a:lnTo>
                    <a:lnTo>
                      <a:pt x="424" y="771"/>
                    </a:lnTo>
                    <a:lnTo>
                      <a:pt x="428" y="767"/>
                    </a:lnTo>
                    <a:lnTo>
                      <a:pt x="440" y="759"/>
                    </a:lnTo>
                    <a:lnTo>
                      <a:pt x="452" y="754"/>
                    </a:lnTo>
                    <a:lnTo>
                      <a:pt x="464" y="750"/>
                    </a:lnTo>
                    <a:lnTo>
                      <a:pt x="475" y="746"/>
                    </a:lnTo>
                    <a:lnTo>
                      <a:pt x="485" y="743"/>
                    </a:lnTo>
                    <a:lnTo>
                      <a:pt x="492" y="739"/>
                    </a:lnTo>
                    <a:lnTo>
                      <a:pt x="496" y="734"/>
                    </a:lnTo>
                    <a:lnTo>
                      <a:pt x="501" y="729"/>
                    </a:lnTo>
                    <a:lnTo>
                      <a:pt x="505" y="723"/>
                    </a:lnTo>
                    <a:lnTo>
                      <a:pt x="508" y="716"/>
                    </a:lnTo>
                    <a:lnTo>
                      <a:pt x="515" y="702"/>
                    </a:lnTo>
                    <a:lnTo>
                      <a:pt x="521" y="690"/>
                    </a:lnTo>
                    <a:lnTo>
                      <a:pt x="528" y="678"/>
                    </a:lnTo>
                    <a:lnTo>
                      <a:pt x="535" y="668"/>
                    </a:lnTo>
                    <a:lnTo>
                      <a:pt x="539" y="664"/>
                    </a:lnTo>
                    <a:lnTo>
                      <a:pt x="542" y="662"/>
                    </a:lnTo>
                    <a:lnTo>
                      <a:pt x="547" y="660"/>
                    </a:lnTo>
                    <a:lnTo>
                      <a:pt x="551" y="659"/>
                    </a:lnTo>
                    <a:lnTo>
                      <a:pt x="562" y="660"/>
                    </a:lnTo>
                    <a:lnTo>
                      <a:pt x="572" y="659"/>
                    </a:lnTo>
                    <a:lnTo>
                      <a:pt x="581" y="657"/>
                    </a:lnTo>
                    <a:lnTo>
                      <a:pt x="588" y="653"/>
                    </a:lnTo>
                    <a:lnTo>
                      <a:pt x="605" y="644"/>
                    </a:lnTo>
                    <a:lnTo>
                      <a:pt x="620" y="634"/>
                    </a:lnTo>
                    <a:lnTo>
                      <a:pt x="629" y="629"/>
                    </a:lnTo>
                    <a:lnTo>
                      <a:pt x="639" y="624"/>
                    </a:lnTo>
                    <a:lnTo>
                      <a:pt x="649" y="620"/>
                    </a:lnTo>
                    <a:lnTo>
                      <a:pt x="661" y="616"/>
                    </a:lnTo>
                    <a:lnTo>
                      <a:pt x="674" y="613"/>
                    </a:lnTo>
                    <a:lnTo>
                      <a:pt x="688" y="610"/>
                    </a:lnTo>
                    <a:lnTo>
                      <a:pt x="706" y="609"/>
                    </a:lnTo>
                    <a:lnTo>
                      <a:pt x="724" y="610"/>
                    </a:lnTo>
                    <a:lnTo>
                      <a:pt x="777" y="610"/>
                    </a:lnTo>
                    <a:lnTo>
                      <a:pt x="783" y="606"/>
                    </a:lnTo>
                    <a:lnTo>
                      <a:pt x="788" y="602"/>
                    </a:lnTo>
                    <a:lnTo>
                      <a:pt x="795" y="600"/>
                    </a:lnTo>
                    <a:lnTo>
                      <a:pt x="800" y="598"/>
                    </a:lnTo>
                    <a:lnTo>
                      <a:pt x="815" y="594"/>
                    </a:lnTo>
                    <a:lnTo>
                      <a:pt x="830" y="592"/>
                    </a:lnTo>
                    <a:lnTo>
                      <a:pt x="845" y="591"/>
                    </a:lnTo>
                    <a:lnTo>
                      <a:pt x="863" y="590"/>
                    </a:lnTo>
                    <a:lnTo>
                      <a:pt x="879" y="588"/>
                    </a:lnTo>
                    <a:lnTo>
                      <a:pt x="897" y="585"/>
                    </a:lnTo>
                    <a:lnTo>
                      <a:pt x="901" y="583"/>
                    </a:lnTo>
                    <a:lnTo>
                      <a:pt x="906" y="580"/>
                    </a:lnTo>
                    <a:lnTo>
                      <a:pt x="909" y="577"/>
                    </a:lnTo>
                    <a:lnTo>
                      <a:pt x="913" y="574"/>
                    </a:lnTo>
                    <a:lnTo>
                      <a:pt x="920" y="565"/>
                    </a:lnTo>
                    <a:lnTo>
                      <a:pt x="925" y="555"/>
                    </a:lnTo>
                    <a:lnTo>
                      <a:pt x="931" y="544"/>
                    </a:lnTo>
                    <a:lnTo>
                      <a:pt x="935" y="531"/>
                    </a:lnTo>
                    <a:lnTo>
                      <a:pt x="940" y="518"/>
                    </a:lnTo>
                    <a:lnTo>
                      <a:pt x="943" y="504"/>
                    </a:lnTo>
                    <a:lnTo>
                      <a:pt x="945" y="490"/>
                    </a:lnTo>
                    <a:lnTo>
                      <a:pt x="947" y="475"/>
                    </a:lnTo>
                    <a:lnTo>
                      <a:pt x="948" y="461"/>
                    </a:lnTo>
                    <a:lnTo>
                      <a:pt x="948" y="447"/>
                    </a:lnTo>
                    <a:lnTo>
                      <a:pt x="948" y="434"/>
                    </a:lnTo>
                    <a:lnTo>
                      <a:pt x="947" y="421"/>
                    </a:lnTo>
                    <a:lnTo>
                      <a:pt x="945" y="410"/>
                    </a:lnTo>
                    <a:lnTo>
                      <a:pt x="943" y="400"/>
                    </a:lnTo>
                    <a:lnTo>
                      <a:pt x="943" y="363"/>
                    </a:lnTo>
                    <a:lnTo>
                      <a:pt x="939" y="362"/>
                    </a:lnTo>
                    <a:lnTo>
                      <a:pt x="931" y="359"/>
                    </a:lnTo>
                    <a:lnTo>
                      <a:pt x="922" y="356"/>
                    </a:lnTo>
                    <a:lnTo>
                      <a:pt x="912" y="350"/>
                    </a:lnTo>
                    <a:lnTo>
                      <a:pt x="888" y="337"/>
                    </a:lnTo>
                    <a:lnTo>
                      <a:pt x="862" y="322"/>
                    </a:lnTo>
                    <a:lnTo>
                      <a:pt x="835" y="305"/>
                    </a:lnTo>
                    <a:lnTo>
                      <a:pt x="811" y="290"/>
                    </a:lnTo>
                    <a:lnTo>
                      <a:pt x="794" y="278"/>
                    </a:lnTo>
                    <a:lnTo>
                      <a:pt x="784" y="271"/>
                    </a:lnTo>
                    <a:lnTo>
                      <a:pt x="764" y="240"/>
                    </a:lnTo>
                    <a:lnTo>
                      <a:pt x="738" y="216"/>
                    </a:lnTo>
                    <a:lnTo>
                      <a:pt x="405" y="0"/>
                    </a:lnTo>
                    <a:lnTo>
                      <a:pt x="408" y="6"/>
                    </a:lnTo>
                    <a:lnTo>
                      <a:pt x="412" y="12"/>
                    </a:lnTo>
                    <a:lnTo>
                      <a:pt x="339" y="12"/>
                    </a:lnTo>
                    <a:lnTo>
                      <a:pt x="341" y="36"/>
                    </a:lnTo>
                    <a:lnTo>
                      <a:pt x="348" y="102"/>
                    </a:lnTo>
                    <a:lnTo>
                      <a:pt x="358" y="193"/>
                    </a:lnTo>
                    <a:lnTo>
                      <a:pt x="368" y="299"/>
                    </a:lnTo>
                    <a:lnTo>
                      <a:pt x="379" y="405"/>
                    </a:lnTo>
                    <a:lnTo>
                      <a:pt x="386" y="498"/>
                    </a:lnTo>
                    <a:lnTo>
                      <a:pt x="390" y="535"/>
                    </a:lnTo>
                    <a:lnTo>
                      <a:pt x="392" y="565"/>
                    </a:lnTo>
                    <a:lnTo>
                      <a:pt x="393" y="583"/>
                    </a:lnTo>
                    <a:lnTo>
                      <a:pt x="392" y="591"/>
                    </a:lnTo>
                    <a:lnTo>
                      <a:pt x="93" y="591"/>
                    </a:lnTo>
                    <a:lnTo>
                      <a:pt x="88" y="597"/>
                    </a:lnTo>
                    <a:lnTo>
                      <a:pt x="82" y="603"/>
                    </a:lnTo>
                    <a:lnTo>
                      <a:pt x="79" y="606"/>
                    </a:lnTo>
                    <a:lnTo>
                      <a:pt x="76" y="608"/>
                    </a:lnTo>
                    <a:lnTo>
                      <a:pt x="71" y="609"/>
                    </a:lnTo>
                    <a:lnTo>
                      <a:pt x="67" y="610"/>
                    </a:lnTo>
                    <a:lnTo>
                      <a:pt x="64" y="609"/>
                    </a:lnTo>
                    <a:lnTo>
                      <a:pt x="60" y="608"/>
                    </a:lnTo>
                    <a:lnTo>
                      <a:pt x="57" y="607"/>
                    </a:lnTo>
                    <a:lnTo>
                      <a:pt x="55" y="604"/>
                    </a:lnTo>
                    <a:lnTo>
                      <a:pt x="51" y="598"/>
                    </a:lnTo>
                    <a:lnTo>
                      <a:pt x="49" y="591"/>
                    </a:lnTo>
                    <a:lnTo>
                      <a:pt x="47" y="578"/>
                    </a:lnTo>
                    <a:lnTo>
                      <a:pt x="47" y="573"/>
                    </a:lnTo>
                    <a:lnTo>
                      <a:pt x="40" y="581"/>
                    </a:lnTo>
                    <a:lnTo>
                      <a:pt x="36" y="590"/>
                    </a:lnTo>
                    <a:lnTo>
                      <a:pt x="33" y="598"/>
                    </a:lnTo>
                    <a:lnTo>
                      <a:pt x="29" y="605"/>
                    </a:lnTo>
                    <a:lnTo>
                      <a:pt x="26" y="612"/>
                    </a:lnTo>
                    <a:lnTo>
                      <a:pt x="22" y="618"/>
                    </a:lnTo>
                    <a:lnTo>
                      <a:pt x="15" y="623"/>
                    </a:lnTo>
                    <a:lnTo>
                      <a:pt x="6" y="628"/>
                    </a:lnTo>
                    <a:lnTo>
                      <a:pt x="0" y="709"/>
                    </a:lnTo>
                    <a:lnTo>
                      <a:pt x="67" y="733"/>
                    </a:lnTo>
                    <a:lnTo>
                      <a:pt x="65" y="738"/>
                    </a:lnTo>
                    <a:lnTo>
                      <a:pt x="62" y="743"/>
                    </a:lnTo>
                    <a:lnTo>
                      <a:pt x="61" y="748"/>
                    </a:lnTo>
                    <a:lnTo>
                      <a:pt x="61" y="753"/>
                    </a:lnTo>
                    <a:lnTo>
                      <a:pt x="61" y="757"/>
                    </a:lnTo>
                    <a:lnTo>
                      <a:pt x="62" y="760"/>
                    </a:lnTo>
                    <a:lnTo>
                      <a:pt x="65" y="763"/>
                    </a:lnTo>
                    <a:lnTo>
                      <a:pt x="67" y="764"/>
                    </a:lnTo>
                    <a:lnTo>
                      <a:pt x="54" y="788"/>
                    </a:lnTo>
                  </a:path>
                </a:pathLst>
              </a:custGeom>
              <a:solidFill>
                <a:schemeClr val="bg1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sz="1000"/>
              </a:p>
            </p:txBody>
          </p:sp>
          <p:sp>
            <p:nvSpPr>
              <p:cNvPr id="198" name="Freeform 237">
                <a:extLst>
                  <a:ext uri="{FF2B5EF4-FFF2-40B4-BE49-F238E27FC236}">
                    <a16:creationId xmlns:a16="http://schemas.microsoft.com/office/drawing/2014/main" id="{6EB115DC-0C4D-4B27-BF1B-BC74A95ABC96}"/>
                  </a:ext>
                </a:extLst>
              </p:cNvPr>
              <p:cNvSpPr>
                <a:spLocks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3808413" y="2479675"/>
                <a:ext cx="493712" cy="579438"/>
              </a:xfrm>
              <a:custGeom>
                <a:avLst/>
                <a:gdLst>
                  <a:gd name="T0" fmla="*/ 416972213 w 373"/>
                  <a:gd name="T1" fmla="*/ 900070800 h 370"/>
                  <a:gd name="T2" fmla="*/ 427483116 w 373"/>
                  <a:gd name="T3" fmla="*/ 895165936 h 370"/>
                  <a:gd name="T4" fmla="*/ 446755091 w 373"/>
                  <a:gd name="T5" fmla="*/ 902523233 h 370"/>
                  <a:gd name="T6" fmla="*/ 651736901 w 373"/>
                  <a:gd name="T7" fmla="*/ 679344074 h 370"/>
                  <a:gd name="T8" fmla="*/ 646482112 w 373"/>
                  <a:gd name="T9" fmla="*/ 662177048 h 370"/>
                  <a:gd name="T10" fmla="*/ 632466250 w 373"/>
                  <a:gd name="T11" fmla="*/ 647462455 h 370"/>
                  <a:gd name="T12" fmla="*/ 607938161 w 373"/>
                  <a:gd name="T13" fmla="*/ 635200294 h 370"/>
                  <a:gd name="T14" fmla="*/ 593922300 w 373"/>
                  <a:gd name="T15" fmla="*/ 622936567 h 370"/>
                  <a:gd name="T16" fmla="*/ 588666186 w 373"/>
                  <a:gd name="T17" fmla="*/ 605769542 h 370"/>
                  <a:gd name="T18" fmla="*/ 590418665 w 373"/>
                  <a:gd name="T19" fmla="*/ 559171764 h 370"/>
                  <a:gd name="T20" fmla="*/ 590418665 w 373"/>
                  <a:gd name="T21" fmla="*/ 480692369 h 370"/>
                  <a:gd name="T22" fmla="*/ 585162552 w 373"/>
                  <a:gd name="T23" fmla="*/ 412021135 h 370"/>
                  <a:gd name="T24" fmla="*/ 576402804 w 373"/>
                  <a:gd name="T25" fmla="*/ 380139517 h 370"/>
                  <a:gd name="T26" fmla="*/ 565890577 w 373"/>
                  <a:gd name="T27" fmla="*/ 348256332 h 370"/>
                  <a:gd name="T28" fmla="*/ 551874715 w 373"/>
                  <a:gd name="T29" fmla="*/ 267322938 h 370"/>
                  <a:gd name="T30" fmla="*/ 536106374 w 373"/>
                  <a:gd name="T31" fmla="*/ 220725161 h 370"/>
                  <a:gd name="T32" fmla="*/ 520339357 w 373"/>
                  <a:gd name="T33" fmla="*/ 191295975 h 370"/>
                  <a:gd name="T34" fmla="*/ 525594147 w 373"/>
                  <a:gd name="T35" fmla="*/ 154507926 h 370"/>
                  <a:gd name="T36" fmla="*/ 527346626 w 373"/>
                  <a:gd name="T37" fmla="*/ 105457716 h 370"/>
                  <a:gd name="T38" fmla="*/ 529099105 w 373"/>
                  <a:gd name="T39" fmla="*/ 56407506 h 370"/>
                  <a:gd name="T40" fmla="*/ 543114967 w 373"/>
                  <a:gd name="T41" fmla="*/ 17167025 h 370"/>
                  <a:gd name="T42" fmla="*/ 529099105 w 373"/>
                  <a:gd name="T43" fmla="*/ 14714593 h 370"/>
                  <a:gd name="T44" fmla="*/ 487051521 w 373"/>
                  <a:gd name="T45" fmla="*/ 29430752 h 370"/>
                  <a:gd name="T46" fmla="*/ 429235595 w 373"/>
                  <a:gd name="T47" fmla="*/ 29430752 h 370"/>
                  <a:gd name="T48" fmla="*/ 360908766 w 373"/>
                  <a:gd name="T49" fmla="*/ 34335617 h 370"/>
                  <a:gd name="T50" fmla="*/ 294333093 w 373"/>
                  <a:gd name="T51" fmla="*/ 58859938 h 370"/>
                  <a:gd name="T52" fmla="*/ 254037987 w 373"/>
                  <a:gd name="T53" fmla="*/ 78480962 h 370"/>
                  <a:gd name="T54" fmla="*/ 217245193 w 373"/>
                  <a:gd name="T55" fmla="*/ 107910148 h 370"/>
                  <a:gd name="T56" fmla="*/ 215494037 w 373"/>
                  <a:gd name="T57" fmla="*/ 127531172 h 370"/>
                  <a:gd name="T58" fmla="*/ 229509899 w 373"/>
                  <a:gd name="T59" fmla="*/ 218272729 h 370"/>
                  <a:gd name="T60" fmla="*/ 234766012 w 373"/>
                  <a:gd name="T61" fmla="*/ 228084023 h 370"/>
                  <a:gd name="T62" fmla="*/ 247029395 w 373"/>
                  <a:gd name="T63" fmla="*/ 240346184 h 370"/>
                  <a:gd name="T64" fmla="*/ 248781874 w 373"/>
                  <a:gd name="T65" fmla="*/ 250155913 h 370"/>
                  <a:gd name="T66" fmla="*/ 243525760 w 373"/>
                  <a:gd name="T67" fmla="*/ 262418074 h 370"/>
                  <a:gd name="T68" fmla="*/ 224253785 w 373"/>
                  <a:gd name="T69" fmla="*/ 262418074 h 370"/>
                  <a:gd name="T70" fmla="*/ 185709835 w 373"/>
                  <a:gd name="T71" fmla="*/ 277132667 h 370"/>
                  <a:gd name="T72" fmla="*/ 166437860 w 373"/>
                  <a:gd name="T73" fmla="*/ 299206123 h 370"/>
                  <a:gd name="T74" fmla="*/ 157678112 w 373"/>
                  <a:gd name="T75" fmla="*/ 321278012 h 370"/>
                  <a:gd name="T76" fmla="*/ 143662250 w 373"/>
                  <a:gd name="T77" fmla="*/ 335994172 h 370"/>
                  <a:gd name="T78" fmla="*/ 115630527 w 373"/>
                  <a:gd name="T79" fmla="*/ 367875790 h 370"/>
                  <a:gd name="T80" fmla="*/ 89351283 w 373"/>
                  <a:gd name="T81" fmla="*/ 387496813 h 370"/>
                  <a:gd name="T82" fmla="*/ 54310967 w 373"/>
                  <a:gd name="T83" fmla="*/ 392401678 h 370"/>
                  <a:gd name="T84" fmla="*/ 35038992 w 373"/>
                  <a:gd name="T85" fmla="*/ 402211407 h 370"/>
                  <a:gd name="T86" fmla="*/ 14015862 w 373"/>
                  <a:gd name="T87" fmla="*/ 426735728 h 370"/>
                  <a:gd name="T88" fmla="*/ 0 w 373"/>
                  <a:gd name="T89" fmla="*/ 490502097 h 370"/>
                  <a:gd name="T90" fmla="*/ 313605068 w 373"/>
                  <a:gd name="T91" fmla="*/ 811780110 h 370"/>
                  <a:gd name="T92" fmla="*/ 352149018 w 373"/>
                  <a:gd name="T93" fmla="*/ 863282752 h 370"/>
                  <a:gd name="T94" fmla="*/ 401203872 w 373"/>
                  <a:gd name="T95" fmla="*/ 902523233 h 370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373" h="370">
                    <a:moveTo>
                      <a:pt x="235" y="370"/>
                    </a:moveTo>
                    <a:lnTo>
                      <a:pt x="237" y="369"/>
                    </a:lnTo>
                    <a:lnTo>
                      <a:pt x="238" y="367"/>
                    </a:lnTo>
                    <a:lnTo>
                      <a:pt x="240" y="366"/>
                    </a:lnTo>
                    <a:lnTo>
                      <a:pt x="241" y="366"/>
                    </a:lnTo>
                    <a:lnTo>
                      <a:pt x="242" y="365"/>
                    </a:lnTo>
                    <a:lnTo>
                      <a:pt x="244" y="365"/>
                    </a:lnTo>
                    <a:lnTo>
                      <a:pt x="245" y="365"/>
                    </a:lnTo>
                    <a:lnTo>
                      <a:pt x="249" y="366"/>
                    </a:lnTo>
                    <a:lnTo>
                      <a:pt x="252" y="367"/>
                    </a:lnTo>
                    <a:lnTo>
                      <a:pt x="255" y="368"/>
                    </a:lnTo>
                    <a:lnTo>
                      <a:pt x="257" y="370"/>
                    </a:lnTo>
                    <a:lnTo>
                      <a:pt x="373" y="282"/>
                    </a:lnTo>
                    <a:lnTo>
                      <a:pt x="373" y="279"/>
                    </a:lnTo>
                    <a:lnTo>
                      <a:pt x="372" y="277"/>
                    </a:lnTo>
                    <a:lnTo>
                      <a:pt x="372" y="275"/>
                    </a:lnTo>
                    <a:lnTo>
                      <a:pt x="371" y="273"/>
                    </a:lnTo>
                    <a:lnTo>
                      <a:pt x="370" y="271"/>
                    </a:lnTo>
                    <a:lnTo>
                      <a:pt x="369" y="270"/>
                    </a:lnTo>
                    <a:lnTo>
                      <a:pt x="368" y="268"/>
                    </a:lnTo>
                    <a:lnTo>
                      <a:pt x="367" y="267"/>
                    </a:lnTo>
                    <a:lnTo>
                      <a:pt x="364" y="265"/>
                    </a:lnTo>
                    <a:lnTo>
                      <a:pt x="361" y="264"/>
                    </a:lnTo>
                    <a:lnTo>
                      <a:pt x="358" y="262"/>
                    </a:lnTo>
                    <a:lnTo>
                      <a:pt x="354" y="261"/>
                    </a:lnTo>
                    <a:lnTo>
                      <a:pt x="351" y="260"/>
                    </a:lnTo>
                    <a:lnTo>
                      <a:pt x="347" y="259"/>
                    </a:lnTo>
                    <a:lnTo>
                      <a:pt x="344" y="258"/>
                    </a:lnTo>
                    <a:lnTo>
                      <a:pt x="342" y="256"/>
                    </a:lnTo>
                    <a:lnTo>
                      <a:pt x="340" y="255"/>
                    </a:lnTo>
                    <a:lnTo>
                      <a:pt x="339" y="254"/>
                    </a:lnTo>
                    <a:lnTo>
                      <a:pt x="338" y="252"/>
                    </a:lnTo>
                    <a:lnTo>
                      <a:pt x="337" y="251"/>
                    </a:lnTo>
                    <a:lnTo>
                      <a:pt x="337" y="249"/>
                    </a:lnTo>
                    <a:lnTo>
                      <a:pt x="336" y="247"/>
                    </a:lnTo>
                    <a:lnTo>
                      <a:pt x="336" y="245"/>
                    </a:lnTo>
                    <a:lnTo>
                      <a:pt x="336" y="243"/>
                    </a:lnTo>
                    <a:lnTo>
                      <a:pt x="336" y="235"/>
                    </a:lnTo>
                    <a:lnTo>
                      <a:pt x="337" y="228"/>
                    </a:lnTo>
                    <a:lnTo>
                      <a:pt x="338" y="220"/>
                    </a:lnTo>
                    <a:lnTo>
                      <a:pt x="338" y="214"/>
                    </a:lnTo>
                    <a:lnTo>
                      <a:pt x="338" y="205"/>
                    </a:lnTo>
                    <a:lnTo>
                      <a:pt x="337" y="196"/>
                    </a:lnTo>
                    <a:lnTo>
                      <a:pt x="337" y="186"/>
                    </a:lnTo>
                    <a:lnTo>
                      <a:pt x="336" y="177"/>
                    </a:lnTo>
                    <a:lnTo>
                      <a:pt x="335" y="172"/>
                    </a:lnTo>
                    <a:lnTo>
                      <a:pt x="334" y="168"/>
                    </a:lnTo>
                    <a:lnTo>
                      <a:pt x="333" y="164"/>
                    </a:lnTo>
                    <a:lnTo>
                      <a:pt x="332" y="160"/>
                    </a:lnTo>
                    <a:lnTo>
                      <a:pt x="330" y="157"/>
                    </a:lnTo>
                    <a:lnTo>
                      <a:pt x="329" y="155"/>
                    </a:lnTo>
                    <a:lnTo>
                      <a:pt x="327" y="153"/>
                    </a:lnTo>
                    <a:lnTo>
                      <a:pt x="325" y="152"/>
                    </a:lnTo>
                    <a:lnTo>
                      <a:pt x="324" y="147"/>
                    </a:lnTo>
                    <a:lnTo>
                      <a:pt x="323" y="142"/>
                    </a:lnTo>
                    <a:lnTo>
                      <a:pt x="322" y="136"/>
                    </a:lnTo>
                    <a:lnTo>
                      <a:pt x="321" y="130"/>
                    </a:lnTo>
                    <a:lnTo>
                      <a:pt x="319" y="120"/>
                    </a:lnTo>
                    <a:lnTo>
                      <a:pt x="315" y="109"/>
                    </a:lnTo>
                    <a:lnTo>
                      <a:pt x="313" y="104"/>
                    </a:lnTo>
                    <a:lnTo>
                      <a:pt x="311" y="99"/>
                    </a:lnTo>
                    <a:lnTo>
                      <a:pt x="308" y="94"/>
                    </a:lnTo>
                    <a:lnTo>
                      <a:pt x="306" y="90"/>
                    </a:lnTo>
                    <a:lnTo>
                      <a:pt x="304" y="86"/>
                    </a:lnTo>
                    <a:lnTo>
                      <a:pt x="301" y="83"/>
                    </a:lnTo>
                    <a:lnTo>
                      <a:pt x="299" y="80"/>
                    </a:lnTo>
                    <a:lnTo>
                      <a:pt x="297" y="78"/>
                    </a:lnTo>
                    <a:lnTo>
                      <a:pt x="298" y="74"/>
                    </a:lnTo>
                    <a:lnTo>
                      <a:pt x="299" y="69"/>
                    </a:lnTo>
                    <a:lnTo>
                      <a:pt x="300" y="66"/>
                    </a:lnTo>
                    <a:lnTo>
                      <a:pt x="300" y="63"/>
                    </a:lnTo>
                    <a:lnTo>
                      <a:pt x="301" y="60"/>
                    </a:lnTo>
                    <a:lnTo>
                      <a:pt x="303" y="57"/>
                    </a:lnTo>
                    <a:lnTo>
                      <a:pt x="302" y="50"/>
                    </a:lnTo>
                    <a:lnTo>
                      <a:pt x="301" y="43"/>
                    </a:lnTo>
                    <a:lnTo>
                      <a:pt x="301" y="37"/>
                    </a:lnTo>
                    <a:lnTo>
                      <a:pt x="301" y="32"/>
                    </a:lnTo>
                    <a:lnTo>
                      <a:pt x="301" y="27"/>
                    </a:lnTo>
                    <a:lnTo>
                      <a:pt x="302" y="23"/>
                    </a:lnTo>
                    <a:lnTo>
                      <a:pt x="303" y="19"/>
                    </a:lnTo>
                    <a:lnTo>
                      <a:pt x="304" y="16"/>
                    </a:lnTo>
                    <a:lnTo>
                      <a:pt x="307" y="11"/>
                    </a:lnTo>
                    <a:lnTo>
                      <a:pt x="310" y="7"/>
                    </a:lnTo>
                    <a:lnTo>
                      <a:pt x="312" y="3"/>
                    </a:lnTo>
                    <a:lnTo>
                      <a:pt x="314" y="0"/>
                    </a:lnTo>
                    <a:lnTo>
                      <a:pt x="308" y="3"/>
                    </a:lnTo>
                    <a:lnTo>
                      <a:pt x="302" y="6"/>
                    </a:lnTo>
                    <a:lnTo>
                      <a:pt x="297" y="8"/>
                    </a:lnTo>
                    <a:lnTo>
                      <a:pt x="290" y="9"/>
                    </a:lnTo>
                    <a:lnTo>
                      <a:pt x="284" y="11"/>
                    </a:lnTo>
                    <a:lnTo>
                      <a:pt x="278" y="12"/>
                    </a:lnTo>
                    <a:lnTo>
                      <a:pt x="271" y="12"/>
                    </a:lnTo>
                    <a:lnTo>
                      <a:pt x="264" y="12"/>
                    </a:lnTo>
                    <a:lnTo>
                      <a:pt x="256" y="12"/>
                    </a:lnTo>
                    <a:lnTo>
                      <a:pt x="245" y="12"/>
                    </a:lnTo>
                    <a:lnTo>
                      <a:pt x="233" y="12"/>
                    </a:lnTo>
                    <a:lnTo>
                      <a:pt x="222" y="12"/>
                    </a:lnTo>
                    <a:lnTo>
                      <a:pt x="215" y="13"/>
                    </a:lnTo>
                    <a:lnTo>
                      <a:pt x="206" y="14"/>
                    </a:lnTo>
                    <a:lnTo>
                      <a:pt x="197" y="16"/>
                    </a:lnTo>
                    <a:lnTo>
                      <a:pt x="187" y="18"/>
                    </a:lnTo>
                    <a:lnTo>
                      <a:pt x="177" y="21"/>
                    </a:lnTo>
                    <a:lnTo>
                      <a:pt x="168" y="24"/>
                    </a:lnTo>
                    <a:lnTo>
                      <a:pt x="159" y="26"/>
                    </a:lnTo>
                    <a:lnTo>
                      <a:pt x="153" y="29"/>
                    </a:lnTo>
                    <a:lnTo>
                      <a:pt x="150" y="30"/>
                    </a:lnTo>
                    <a:lnTo>
                      <a:pt x="145" y="32"/>
                    </a:lnTo>
                    <a:lnTo>
                      <a:pt x="140" y="34"/>
                    </a:lnTo>
                    <a:lnTo>
                      <a:pt x="135" y="37"/>
                    </a:lnTo>
                    <a:lnTo>
                      <a:pt x="130" y="40"/>
                    </a:lnTo>
                    <a:lnTo>
                      <a:pt x="124" y="44"/>
                    </a:lnTo>
                    <a:lnTo>
                      <a:pt x="119" y="48"/>
                    </a:lnTo>
                    <a:lnTo>
                      <a:pt x="116" y="51"/>
                    </a:lnTo>
                    <a:lnTo>
                      <a:pt x="118" y="52"/>
                    </a:lnTo>
                    <a:lnTo>
                      <a:pt x="123" y="52"/>
                    </a:lnTo>
                    <a:lnTo>
                      <a:pt x="128" y="53"/>
                    </a:lnTo>
                    <a:lnTo>
                      <a:pt x="131" y="53"/>
                    </a:lnTo>
                    <a:lnTo>
                      <a:pt x="131" y="88"/>
                    </a:lnTo>
                    <a:lnTo>
                      <a:pt x="131" y="89"/>
                    </a:lnTo>
                    <a:lnTo>
                      <a:pt x="131" y="90"/>
                    </a:lnTo>
                    <a:lnTo>
                      <a:pt x="132" y="91"/>
                    </a:lnTo>
                    <a:lnTo>
                      <a:pt x="133" y="92"/>
                    </a:lnTo>
                    <a:lnTo>
                      <a:pt x="134" y="93"/>
                    </a:lnTo>
                    <a:lnTo>
                      <a:pt x="136" y="94"/>
                    </a:lnTo>
                    <a:lnTo>
                      <a:pt x="138" y="95"/>
                    </a:lnTo>
                    <a:lnTo>
                      <a:pt x="140" y="97"/>
                    </a:lnTo>
                    <a:lnTo>
                      <a:pt x="141" y="98"/>
                    </a:lnTo>
                    <a:lnTo>
                      <a:pt x="141" y="99"/>
                    </a:lnTo>
                    <a:lnTo>
                      <a:pt x="142" y="100"/>
                    </a:lnTo>
                    <a:lnTo>
                      <a:pt x="142" y="101"/>
                    </a:lnTo>
                    <a:lnTo>
                      <a:pt x="142" y="102"/>
                    </a:lnTo>
                    <a:lnTo>
                      <a:pt x="141" y="104"/>
                    </a:lnTo>
                    <a:lnTo>
                      <a:pt x="141" y="105"/>
                    </a:lnTo>
                    <a:lnTo>
                      <a:pt x="140" y="106"/>
                    </a:lnTo>
                    <a:lnTo>
                      <a:pt x="139" y="107"/>
                    </a:lnTo>
                    <a:lnTo>
                      <a:pt x="138" y="107"/>
                    </a:lnTo>
                    <a:lnTo>
                      <a:pt x="136" y="107"/>
                    </a:lnTo>
                    <a:lnTo>
                      <a:pt x="135" y="108"/>
                    </a:lnTo>
                    <a:lnTo>
                      <a:pt x="128" y="107"/>
                    </a:lnTo>
                    <a:lnTo>
                      <a:pt x="120" y="107"/>
                    </a:lnTo>
                    <a:lnTo>
                      <a:pt x="116" y="108"/>
                    </a:lnTo>
                    <a:lnTo>
                      <a:pt x="112" y="111"/>
                    </a:lnTo>
                    <a:lnTo>
                      <a:pt x="106" y="113"/>
                    </a:lnTo>
                    <a:lnTo>
                      <a:pt x="101" y="116"/>
                    </a:lnTo>
                    <a:lnTo>
                      <a:pt x="99" y="118"/>
                    </a:lnTo>
                    <a:lnTo>
                      <a:pt x="97" y="120"/>
                    </a:lnTo>
                    <a:lnTo>
                      <a:pt x="95" y="122"/>
                    </a:lnTo>
                    <a:lnTo>
                      <a:pt x="93" y="124"/>
                    </a:lnTo>
                    <a:lnTo>
                      <a:pt x="92" y="126"/>
                    </a:lnTo>
                    <a:lnTo>
                      <a:pt x="91" y="128"/>
                    </a:lnTo>
                    <a:lnTo>
                      <a:pt x="90" y="131"/>
                    </a:lnTo>
                    <a:lnTo>
                      <a:pt x="90" y="133"/>
                    </a:lnTo>
                    <a:lnTo>
                      <a:pt x="87" y="134"/>
                    </a:lnTo>
                    <a:lnTo>
                      <a:pt x="84" y="135"/>
                    </a:lnTo>
                    <a:lnTo>
                      <a:pt x="82" y="137"/>
                    </a:lnTo>
                    <a:lnTo>
                      <a:pt x="79" y="139"/>
                    </a:lnTo>
                    <a:lnTo>
                      <a:pt x="74" y="143"/>
                    </a:lnTo>
                    <a:lnTo>
                      <a:pt x="69" y="148"/>
                    </a:lnTo>
                    <a:lnTo>
                      <a:pt x="66" y="150"/>
                    </a:lnTo>
                    <a:lnTo>
                      <a:pt x="62" y="152"/>
                    </a:lnTo>
                    <a:lnTo>
                      <a:pt x="59" y="155"/>
                    </a:lnTo>
                    <a:lnTo>
                      <a:pt x="55" y="156"/>
                    </a:lnTo>
                    <a:lnTo>
                      <a:pt x="51" y="158"/>
                    </a:lnTo>
                    <a:lnTo>
                      <a:pt x="46" y="159"/>
                    </a:lnTo>
                    <a:lnTo>
                      <a:pt x="41" y="160"/>
                    </a:lnTo>
                    <a:lnTo>
                      <a:pt x="35" y="160"/>
                    </a:lnTo>
                    <a:lnTo>
                      <a:pt x="31" y="160"/>
                    </a:lnTo>
                    <a:lnTo>
                      <a:pt x="29" y="161"/>
                    </a:lnTo>
                    <a:lnTo>
                      <a:pt x="26" y="161"/>
                    </a:lnTo>
                    <a:lnTo>
                      <a:pt x="24" y="162"/>
                    </a:lnTo>
                    <a:lnTo>
                      <a:pt x="20" y="164"/>
                    </a:lnTo>
                    <a:lnTo>
                      <a:pt x="17" y="167"/>
                    </a:lnTo>
                    <a:lnTo>
                      <a:pt x="13" y="169"/>
                    </a:lnTo>
                    <a:lnTo>
                      <a:pt x="10" y="172"/>
                    </a:lnTo>
                    <a:lnTo>
                      <a:pt x="8" y="174"/>
                    </a:lnTo>
                    <a:lnTo>
                      <a:pt x="6" y="175"/>
                    </a:lnTo>
                    <a:lnTo>
                      <a:pt x="3" y="176"/>
                    </a:lnTo>
                    <a:lnTo>
                      <a:pt x="0" y="177"/>
                    </a:lnTo>
                    <a:lnTo>
                      <a:pt x="0" y="200"/>
                    </a:lnTo>
                    <a:lnTo>
                      <a:pt x="0" y="208"/>
                    </a:lnTo>
                    <a:lnTo>
                      <a:pt x="69" y="253"/>
                    </a:lnTo>
                    <a:lnTo>
                      <a:pt x="170" y="323"/>
                    </a:lnTo>
                    <a:lnTo>
                      <a:pt x="179" y="331"/>
                    </a:lnTo>
                    <a:lnTo>
                      <a:pt x="185" y="341"/>
                    </a:lnTo>
                    <a:lnTo>
                      <a:pt x="189" y="344"/>
                    </a:lnTo>
                    <a:lnTo>
                      <a:pt x="194" y="347"/>
                    </a:lnTo>
                    <a:lnTo>
                      <a:pt x="201" y="352"/>
                    </a:lnTo>
                    <a:lnTo>
                      <a:pt x="210" y="357"/>
                    </a:lnTo>
                    <a:lnTo>
                      <a:pt x="218" y="362"/>
                    </a:lnTo>
                    <a:lnTo>
                      <a:pt x="226" y="366"/>
                    </a:lnTo>
                    <a:lnTo>
                      <a:pt x="229" y="368"/>
                    </a:lnTo>
                    <a:lnTo>
                      <a:pt x="232" y="369"/>
                    </a:lnTo>
                    <a:lnTo>
                      <a:pt x="234" y="370"/>
                    </a:lnTo>
                    <a:lnTo>
                      <a:pt x="235" y="370"/>
                    </a:lnTo>
                  </a:path>
                </a:pathLst>
              </a:custGeom>
              <a:solidFill>
                <a:schemeClr val="bg1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sz="1000"/>
              </a:p>
            </p:txBody>
          </p:sp>
          <p:sp>
            <p:nvSpPr>
              <p:cNvPr id="199" name="Freeform 238">
                <a:extLst>
                  <a:ext uri="{FF2B5EF4-FFF2-40B4-BE49-F238E27FC236}">
                    <a16:creationId xmlns:a16="http://schemas.microsoft.com/office/drawing/2014/main" id="{981DBA01-241E-4F6E-9F85-E243DEFF190E}"/>
                  </a:ext>
                </a:extLst>
              </p:cNvPr>
              <p:cNvSpPr>
                <a:spLocks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4244975" y="2614613"/>
                <a:ext cx="384175" cy="436562"/>
              </a:xfrm>
              <a:custGeom>
                <a:avLst/>
                <a:gdLst>
                  <a:gd name="T0" fmla="*/ 6908141 w 877"/>
                  <a:gd name="T1" fmla="*/ 39386772 h 826"/>
                  <a:gd name="T2" fmla="*/ 8827264 w 877"/>
                  <a:gd name="T3" fmla="*/ 30447821 h 826"/>
                  <a:gd name="T4" fmla="*/ 8827264 w 877"/>
                  <a:gd name="T5" fmla="*/ 19553855 h 826"/>
                  <a:gd name="T6" fmla="*/ 11705291 w 877"/>
                  <a:gd name="T7" fmla="*/ 17877901 h 826"/>
                  <a:gd name="T8" fmla="*/ 17078484 w 877"/>
                  <a:gd name="T9" fmla="*/ 15363706 h 826"/>
                  <a:gd name="T10" fmla="*/ 18997607 w 877"/>
                  <a:gd name="T11" fmla="*/ 5587042 h 826"/>
                  <a:gd name="T12" fmla="*/ 32237846 w 877"/>
                  <a:gd name="T13" fmla="*/ 1675954 h 826"/>
                  <a:gd name="T14" fmla="*/ 46438303 w 877"/>
                  <a:gd name="T15" fmla="*/ 6704345 h 826"/>
                  <a:gd name="T16" fmla="*/ 52386664 w 877"/>
                  <a:gd name="T17" fmla="*/ 12011797 h 826"/>
                  <a:gd name="T18" fmla="*/ 54689523 w 877"/>
                  <a:gd name="T19" fmla="*/ 21788461 h 826"/>
                  <a:gd name="T20" fmla="*/ 56608208 w 877"/>
                  <a:gd name="T21" fmla="*/ 28213216 h 826"/>
                  <a:gd name="T22" fmla="*/ 62365138 w 877"/>
                  <a:gd name="T23" fmla="*/ 30727411 h 826"/>
                  <a:gd name="T24" fmla="*/ 69657016 w 877"/>
                  <a:gd name="T25" fmla="*/ 30447821 h 826"/>
                  <a:gd name="T26" fmla="*/ 80787140 w 877"/>
                  <a:gd name="T27" fmla="*/ 37152166 h 826"/>
                  <a:gd name="T28" fmla="*/ 91724957 w 877"/>
                  <a:gd name="T29" fmla="*/ 45252875 h 826"/>
                  <a:gd name="T30" fmla="*/ 98441230 w 877"/>
                  <a:gd name="T31" fmla="*/ 46370178 h 826"/>
                  <a:gd name="T32" fmla="*/ 103238380 w 877"/>
                  <a:gd name="T33" fmla="*/ 44135573 h 826"/>
                  <a:gd name="T34" fmla="*/ 105349371 w 877"/>
                  <a:gd name="T35" fmla="*/ 35196622 h 826"/>
                  <a:gd name="T36" fmla="*/ 104389590 w 877"/>
                  <a:gd name="T37" fmla="*/ 28771867 h 826"/>
                  <a:gd name="T38" fmla="*/ 101895300 w 877"/>
                  <a:gd name="T39" fmla="*/ 22626702 h 826"/>
                  <a:gd name="T40" fmla="*/ 103430248 w 877"/>
                  <a:gd name="T41" fmla="*/ 13687751 h 826"/>
                  <a:gd name="T42" fmla="*/ 110146521 w 877"/>
                  <a:gd name="T43" fmla="*/ 9497602 h 826"/>
                  <a:gd name="T44" fmla="*/ 118397741 w 877"/>
                  <a:gd name="T45" fmla="*/ 1117303 h 826"/>
                  <a:gd name="T46" fmla="*/ 124730277 w 877"/>
                  <a:gd name="T47" fmla="*/ 0 h 826"/>
                  <a:gd name="T48" fmla="*/ 130679076 w 877"/>
                  <a:gd name="T49" fmla="*/ 1675954 h 826"/>
                  <a:gd name="T50" fmla="*/ 133365672 w 877"/>
                  <a:gd name="T51" fmla="*/ 6704345 h 826"/>
                  <a:gd name="T52" fmla="*/ 135476225 w 877"/>
                  <a:gd name="T53" fmla="*/ 13966813 h 826"/>
                  <a:gd name="T54" fmla="*/ 139698208 w 877"/>
                  <a:gd name="T55" fmla="*/ 17598311 h 826"/>
                  <a:gd name="T56" fmla="*/ 153130753 w 877"/>
                  <a:gd name="T57" fmla="*/ 19832917 h 826"/>
                  <a:gd name="T58" fmla="*/ 159270982 w 877"/>
                  <a:gd name="T59" fmla="*/ 27095913 h 826"/>
                  <a:gd name="T60" fmla="*/ 160038894 w 877"/>
                  <a:gd name="T61" fmla="*/ 32682427 h 826"/>
                  <a:gd name="T62" fmla="*/ 161765711 w 877"/>
                  <a:gd name="T63" fmla="*/ 39107710 h 826"/>
                  <a:gd name="T64" fmla="*/ 160422631 w 877"/>
                  <a:gd name="T65" fmla="*/ 44415163 h 826"/>
                  <a:gd name="T66" fmla="*/ 158119772 w 877"/>
                  <a:gd name="T67" fmla="*/ 47487481 h 826"/>
                  <a:gd name="T68" fmla="*/ 159079114 w 877"/>
                  <a:gd name="T69" fmla="*/ 57823324 h 826"/>
                  <a:gd name="T70" fmla="*/ 164644176 w 877"/>
                  <a:gd name="T71" fmla="*/ 68438229 h 826"/>
                  <a:gd name="T72" fmla="*/ 168098246 w 877"/>
                  <a:gd name="T73" fmla="*/ 191905996 h 826"/>
                  <a:gd name="T74" fmla="*/ 168290115 w 877"/>
                  <a:gd name="T75" fmla="*/ 206990111 h 826"/>
                  <a:gd name="T76" fmla="*/ 166947035 w 877"/>
                  <a:gd name="T77" fmla="*/ 216487713 h 826"/>
                  <a:gd name="T78" fmla="*/ 162725053 w 877"/>
                  <a:gd name="T79" fmla="*/ 218722319 h 826"/>
                  <a:gd name="T80" fmla="*/ 159270982 w 877"/>
                  <a:gd name="T81" fmla="*/ 224588422 h 826"/>
                  <a:gd name="T82" fmla="*/ 70232622 w 877"/>
                  <a:gd name="T83" fmla="*/ 165648324 h 826"/>
                  <a:gd name="T84" fmla="*/ 63516349 w 877"/>
                  <a:gd name="T85" fmla="*/ 169558884 h 826"/>
                  <a:gd name="T86" fmla="*/ 56032603 w 877"/>
                  <a:gd name="T87" fmla="*/ 174866336 h 826"/>
                  <a:gd name="T88" fmla="*/ 50467979 w 877"/>
                  <a:gd name="T89" fmla="*/ 175145398 h 826"/>
                  <a:gd name="T90" fmla="*/ 44135443 w 877"/>
                  <a:gd name="T91" fmla="*/ 170117535 h 826"/>
                  <a:gd name="T92" fmla="*/ 37035434 w 877"/>
                  <a:gd name="T93" fmla="*/ 163692780 h 826"/>
                  <a:gd name="T94" fmla="*/ 29167512 w 877"/>
                  <a:gd name="T95" fmla="*/ 161458175 h 826"/>
                  <a:gd name="T96" fmla="*/ 26481354 w 877"/>
                  <a:gd name="T97" fmla="*/ 161178585 h 826"/>
                  <a:gd name="T98" fmla="*/ 24945968 w 877"/>
                  <a:gd name="T99" fmla="*/ 154474768 h 826"/>
                  <a:gd name="T100" fmla="*/ 20916292 w 877"/>
                  <a:gd name="T101" fmla="*/ 149446377 h 826"/>
                  <a:gd name="T102" fmla="*/ 12089466 w 877"/>
                  <a:gd name="T103" fmla="*/ 144418515 h 826"/>
                  <a:gd name="T104" fmla="*/ 5373193 w 877"/>
                  <a:gd name="T105" fmla="*/ 139390124 h 826"/>
                  <a:gd name="T106" fmla="*/ 3070334 w 877"/>
                  <a:gd name="T107" fmla="*/ 134641323 h 826"/>
                  <a:gd name="T108" fmla="*/ 2686597 w 877"/>
                  <a:gd name="T109" fmla="*/ 122630054 h 826"/>
                  <a:gd name="T110" fmla="*/ 3645939 w 877"/>
                  <a:gd name="T111" fmla="*/ 98327398 h 826"/>
                  <a:gd name="T112" fmla="*/ 3262202 w 877"/>
                  <a:gd name="T113" fmla="*/ 72069727 h 826"/>
                  <a:gd name="T114" fmla="*/ 767474 w 877"/>
                  <a:gd name="T115" fmla="*/ 56426431 h 82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877" h="826">
                    <a:moveTo>
                      <a:pt x="0" y="190"/>
                    </a:moveTo>
                    <a:lnTo>
                      <a:pt x="16" y="167"/>
                    </a:lnTo>
                    <a:lnTo>
                      <a:pt x="33" y="147"/>
                    </a:lnTo>
                    <a:lnTo>
                      <a:pt x="36" y="141"/>
                    </a:lnTo>
                    <a:lnTo>
                      <a:pt x="39" y="133"/>
                    </a:lnTo>
                    <a:lnTo>
                      <a:pt x="41" y="126"/>
                    </a:lnTo>
                    <a:lnTo>
                      <a:pt x="43" y="118"/>
                    </a:lnTo>
                    <a:lnTo>
                      <a:pt x="46" y="109"/>
                    </a:lnTo>
                    <a:lnTo>
                      <a:pt x="47" y="99"/>
                    </a:lnTo>
                    <a:lnTo>
                      <a:pt x="47" y="87"/>
                    </a:lnTo>
                    <a:lnTo>
                      <a:pt x="46" y="73"/>
                    </a:lnTo>
                    <a:lnTo>
                      <a:pt x="46" y="70"/>
                    </a:lnTo>
                    <a:lnTo>
                      <a:pt x="47" y="67"/>
                    </a:lnTo>
                    <a:lnTo>
                      <a:pt x="49" y="66"/>
                    </a:lnTo>
                    <a:lnTo>
                      <a:pt x="52" y="65"/>
                    </a:lnTo>
                    <a:lnTo>
                      <a:pt x="61" y="64"/>
                    </a:lnTo>
                    <a:lnTo>
                      <a:pt x="72" y="63"/>
                    </a:lnTo>
                    <a:lnTo>
                      <a:pt x="78" y="61"/>
                    </a:lnTo>
                    <a:lnTo>
                      <a:pt x="83" y="59"/>
                    </a:lnTo>
                    <a:lnTo>
                      <a:pt x="89" y="55"/>
                    </a:lnTo>
                    <a:lnTo>
                      <a:pt x="93" y="50"/>
                    </a:lnTo>
                    <a:lnTo>
                      <a:pt x="96" y="42"/>
                    </a:lnTo>
                    <a:lnTo>
                      <a:pt x="98" y="33"/>
                    </a:lnTo>
                    <a:lnTo>
                      <a:pt x="99" y="20"/>
                    </a:lnTo>
                    <a:lnTo>
                      <a:pt x="98" y="6"/>
                    </a:lnTo>
                    <a:lnTo>
                      <a:pt x="124" y="4"/>
                    </a:lnTo>
                    <a:lnTo>
                      <a:pt x="147" y="5"/>
                    </a:lnTo>
                    <a:lnTo>
                      <a:pt x="168" y="6"/>
                    </a:lnTo>
                    <a:lnTo>
                      <a:pt x="188" y="9"/>
                    </a:lnTo>
                    <a:lnTo>
                      <a:pt x="208" y="13"/>
                    </a:lnTo>
                    <a:lnTo>
                      <a:pt x="226" y="18"/>
                    </a:lnTo>
                    <a:lnTo>
                      <a:pt x="242" y="24"/>
                    </a:lnTo>
                    <a:lnTo>
                      <a:pt x="259" y="31"/>
                    </a:lnTo>
                    <a:lnTo>
                      <a:pt x="264" y="35"/>
                    </a:lnTo>
                    <a:lnTo>
                      <a:pt x="269" y="39"/>
                    </a:lnTo>
                    <a:lnTo>
                      <a:pt x="273" y="43"/>
                    </a:lnTo>
                    <a:lnTo>
                      <a:pt x="276" y="47"/>
                    </a:lnTo>
                    <a:lnTo>
                      <a:pt x="281" y="57"/>
                    </a:lnTo>
                    <a:lnTo>
                      <a:pt x="283" y="67"/>
                    </a:lnTo>
                    <a:lnTo>
                      <a:pt x="285" y="78"/>
                    </a:lnTo>
                    <a:lnTo>
                      <a:pt x="288" y="88"/>
                    </a:lnTo>
                    <a:lnTo>
                      <a:pt x="289" y="93"/>
                    </a:lnTo>
                    <a:lnTo>
                      <a:pt x="292" y="97"/>
                    </a:lnTo>
                    <a:lnTo>
                      <a:pt x="295" y="101"/>
                    </a:lnTo>
                    <a:lnTo>
                      <a:pt x="298" y="105"/>
                    </a:lnTo>
                    <a:lnTo>
                      <a:pt x="306" y="108"/>
                    </a:lnTo>
                    <a:lnTo>
                      <a:pt x="315" y="110"/>
                    </a:lnTo>
                    <a:lnTo>
                      <a:pt x="325" y="110"/>
                    </a:lnTo>
                    <a:lnTo>
                      <a:pt x="334" y="110"/>
                    </a:lnTo>
                    <a:lnTo>
                      <a:pt x="344" y="109"/>
                    </a:lnTo>
                    <a:lnTo>
                      <a:pt x="354" y="109"/>
                    </a:lnTo>
                    <a:lnTo>
                      <a:pt x="363" y="109"/>
                    </a:lnTo>
                    <a:lnTo>
                      <a:pt x="372" y="111"/>
                    </a:lnTo>
                    <a:lnTo>
                      <a:pt x="388" y="117"/>
                    </a:lnTo>
                    <a:lnTo>
                      <a:pt x="405" y="124"/>
                    </a:lnTo>
                    <a:lnTo>
                      <a:pt x="421" y="133"/>
                    </a:lnTo>
                    <a:lnTo>
                      <a:pt x="438" y="143"/>
                    </a:lnTo>
                    <a:lnTo>
                      <a:pt x="454" y="152"/>
                    </a:lnTo>
                    <a:lnTo>
                      <a:pt x="471" y="159"/>
                    </a:lnTo>
                    <a:lnTo>
                      <a:pt x="478" y="162"/>
                    </a:lnTo>
                    <a:lnTo>
                      <a:pt x="487" y="164"/>
                    </a:lnTo>
                    <a:lnTo>
                      <a:pt x="496" y="166"/>
                    </a:lnTo>
                    <a:lnTo>
                      <a:pt x="505" y="166"/>
                    </a:lnTo>
                    <a:lnTo>
                      <a:pt x="513" y="166"/>
                    </a:lnTo>
                    <a:lnTo>
                      <a:pt x="521" y="166"/>
                    </a:lnTo>
                    <a:lnTo>
                      <a:pt x="529" y="166"/>
                    </a:lnTo>
                    <a:lnTo>
                      <a:pt x="538" y="166"/>
                    </a:lnTo>
                    <a:lnTo>
                      <a:pt x="538" y="158"/>
                    </a:lnTo>
                    <a:lnTo>
                      <a:pt x="540" y="150"/>
                    </a:lnTo>
                    <a:lnTo>
                      <a:pt x="542" y="143"/>
                    </a:lnTo>
                    <a:lnTo>
                      <a:pt x="544" y="137"/>
                    </a:lnTo>
                    <a:lnTo>
                      <a:pt x="549" y="126"/>
                    </a:lnTo>
                    <a:lnTo>
                      <a:pt x="551" y="117"/>
                    </a:lnTo>
                    <a:lnTo>
                      <a:pt x="550" y="112"/>
                    </a:lnTo>
                    <a:lnTo>
                      <a:pt x="547" y="108"/>
                    </a:lnTo>
                    <a:lnTo>
                      <a:pt x="544" y="103"/>
                    </a:lnTo>
                    <a:lnTo>
                      <a:pt x="541" y="98"/>
                    </a:lnTo>
                    <a:lnTo>
                      <a:pt x="537" y="93"/>
                    </a:lnTo>
                    <a:lnTo>
                      <a:pt x="534" y="87"/>
                    </a:lnTo>
                    <a:lnTo>
                      <a:pt x="531" y="81"/>
                    </a:lnTo>
                    <a:lnTo>
                      <a:pt x="531" y="73"/>
                    </a:lnTo>
                    <a:lnTo>
                      <a:pt x="531" y="61"/>
                    </a:lnTo>
                    <a:lnTo>
                      <a:pt x="531" y="49"/>
                    </a:lnTo>
                    <a:lnTo>
                      <a:pt x="539" y="49"/>
                    </a:lnTo>
                    <a:lnTo>
                      <a:pt x="547" y="47"/>
                    </a:lnTo>
                    <a:lnTo>
                      <a:pt x="554" y="45"/>
                    </a:lnTo>
                    <a:lnTo>
                      <a:pt x="562" y="42"/>
                    </a:lnTo>
                    <a:lnTo>
                      <a:pt x="574" y="34"/>
                    </a:lnTo>
                    <a:lnTo>
                      <a:pt x="586" y="24"/>
                    </a:lnTo>
                    <a:lnTo>
                      <a:pt x="598" y="15"/>
                    </a:lnTo>
                    <a:lnTo>
                      <a:pt x="610" y="7"/>
                    </a:lnTo>
                    <a:lnTo>
                      <a:pt x="617" y="4"/>
                    </a:lnTo>
                    <a:lnTo>
                      <a:pt x="623" y="2"/>
                    </a:lnTo>
                    <a:lnTo>
                      <a:pt x="630" y="0"/>
                    </a:lnTo>
                    <a:lnTo>
                      <a:pt x="638" y="0"/>
                    </a:lnTo>
                    <a:lnTo>
                      <a:pt x="650" y="0"/>
                    </a:lnTo>
                    <a:lnTo>
                      <a:pt x="659" y="1"/>
                    </a:lnTo>
                    <a:lnTo>
                      <a:pt x="668" y="2"/>
                    </a:lnTo>
                    <a:lnTo>
                      <a:pt x="676" y="4"/>
                    </a:lnTo>
                    <a:lnTo>
                      <a:pt x="681" y="6"/>
                    </a:lnTo>
                    <a:lnTo>
                      <a:pt x="685" y="9"/>
                    </a:lnTo>
                    <a:lnTo>
                      <a:pt x="688" y="12"/>
                    </a:lnTo>
                    <a:lnTo>
                      <a:pt x="691" y="16"/>
                    </a:lnTo>
                    <a:lnTo>
                      <a:pt x="695" y="24"/>
                    </a:lnTo>
                    <a:lnTo>
                      <a:pt x="698" y="34"/>
                    </a:lnTo>
                    <a:lnTo>
                      <a:pt x="700" y="39"/>
                    </a:lnTo>
                    <a:lnTo>
                      <a:pt x="702" y="44"/>
                    </a:lnTo>
                    <a:lnTo>
                      <a:pt x="706" y="50"/>
                    </a:lnTo>
                    <a:lnTo>
                      <a:pt x="710" y="55"/>
                    </a:lnTo>
                    <a:lnTo>
                      <a:pt x="715" y="58"/>
                    </a:lnTo>
                    <a:lnTo>
                      <a:pt x="721" y="61"/>
                    </a:lnTo>
                    <a:lnTo>
                      <a:pt x="728" y="63"/>
                    </a:lnTo>
                    <a:lnTo>
                      <a:pt x="734" y="65"/>
                    </a:lnTo>
                    <a:lnTo>
                      <a:pt x="750" y="67"/>
                    </a:lnTo>
                    <a:lnTo>
                      <a:pt x="765" y="69"/>
                    </a:lnTo>
                    <a:lnTo>
                      <a:pt x="798" y="71"/>
                    </a:lnTo>
                    <a:lnTo>
                      <a:pt x="830" y="73"/>
                    </a:lnTo>
                    <a:lnTo>
                      <a:pt x="830" y="83"/>
                    </a:lnTo>
                    <a:lnTo>
                      <a:pt x="830" y="90"/>
                    </a:lnTo>
                    <a:lnTo>
                      <a:pt x="830" y="97"/>
                    </a:lnTo>
                    <a:lnTo>
                      <a:pt x="830" y="105"/>
                    </a:lnTo>
                    <a:lnTo>
                      <a:pt x="830" y="109"/>
                    </a:lnTo>
                    <a:lnTo>
                      <a:pt x="832" y="113"/>
                    </a:lnTo>
                    <a:lnTo>
                      <a:pt x="834" y="117"/>
                    </a:lnTo>
                    <a:lnTo>
                      <a:pt x="836" y="121"/>
                    </a:lnTo>
                    <a:lnTo>
                      <a:pt x="838" y="126"/>
                    </a:lnTo>
                    <a:lnTo>
                      <a:pt x="841" y="132"/>
                    </a:lnTo>
                    <a:lnTo>
                      <a:pt x="843" y="140"/>
                    </a:lnTo>
                    <a:lnTo>
                      <a:pt x="843" y="148"/>
                    </a:lnTo>
                    <a:lnTo>
                      <a:pt x="842" y="152"/>
                    </a:lnTo>
                    <a:lnTo>
                      <a:pt x="840" y="156"/>
                    </a:lnTo>
                    <a:lnTo>
                      <a:pt x="836" y="159"/>
                    </a:lnTo>
                    <a:lnTo>
                      <a:pt x="833" y="162"/>
                    </a:lnTo>
                    <a:lnTo>
                      <a:pt x="830" y="165"/>
                    </a:lnTo>
                    <a:lnTo>
                      <a:pt x="826" y="168"/>
                    </a:lnTo>
                    <a:lnTo>
                      <a:pt x="824" y="170"/>
                    </a:lnTo>
                    <a:lnTo>
                      <a:pt x="823" y="172"/>
                    </a:lnTo>
                    <a:lnTo>
                      <a:pt x="824" y="184"/>
                    </a:lnTo>
                    <a:lnTo>
                      <a:pt x="825" y="196"/>
                    </a:lnTo>
                    <a:lnTo>
                      <a:pt x="829" y="207"/>
                    </a:lnTo>
                    <a:lnTo>
                      <a:pt x="834" y="217"/>
                    </a:lnTo>
                    <a:lnTo>
                      <a:pt x="841" y="227"/>
                    </a:lnTo>
                    <a:lnTo>
                      <a:pt x="848" y="236"/>
                    </a:lnTo>
                    <a:lnTo>
                      <a:pt x="858" y="245"/>
                    </a:lnTo>
                    <a:lnTo>
                      <a:pt x="869" y="253"/>
                    </a:lnTo>
                    <a:lnTo>
                      <a:pt x="876" y="671"/>
                    </a:lnTo>
                    <a:lnTo>
                      <a:pt x="876" y="680"/>
                    </a:lnTo>
                    <a:lnTo>
                      <a:pt x="876" y="687"/>
                    </a:lnTo>
                    <a:lnTo>
                      <a:pt x="876" y="697"/>
                    </a:lnTo>
                    <a:lnTo>
                      <a:pt x="876" y="709"/>
                    </a:lnTo>
                    <a:lnTo>
                      <a:pt x="877" y="726"/>
                    </a:lnTo>
                    <a:lnTo>
                      <a:pt x="877" y="741"/>
                    </a:lnTo>
                    <a:lnTo>
                      <a:pt x="877" y="756"/>
                    </a:lnTo>
                    <a:lnTo>
                      <a:pt x="876" y="766"/>
                    </a:lnTo>
                    <a:lnTo>
                      <a:pt x="874" y="771"/>
                    </a:lnTo>
                    <a:lnTo>
                      <a:pt x="870" y="775"/>
                    </a:lnTo>
                    <a:lnTo>
                      <a:pt x="867" y="778"/>
                    </a:lnTo>
                    <a:lnTo>
                      <a:pt x="863" y="780"/>
                    </a:lnTo>
                    <a:lnTo>
                      <a:pt x="856" y="782"/>
                    </a:lnTo>
                    <a:lnTo>
                      <a:pt x="848" y="783"/>
                    </a:lnTo>
                    <a:lnTo>
                      <a:pt x="840" y="783"/>
                    </a:lnTo>
                    <a:lnTo>
                      <a:pt x="830" y="782"/>
                    </a:lnTo>
                    <a:lnTo>
                      <a:pt x="830" y="792"/>
                    </a:lnTo>
                    <a:lnTo>
                      <a:pt x="830" y="804"/>
                    </a:lnTo>
                    <a:lnTo>
                      <a:pt x="830" y="816"/>
                    </a:lnTo>
                    <a:lnTo>
                      <a:pt x="830" y="826"/>
                    </a:lnTo>
                    <a:lnTo>
                      <a:pt x="378" y="592"/>
                    </a:lnTo>
                    <a:lnTo>
                      <a:pt x="366" y="593"/>
                    </a:lnTo>
                    <a:lnTo>
                      <a:pt x="359" y="595"/>
                    </a:lnTo>
                    <a:lnTo>
                      <a:pt x="353" y="597"/>
                    </a:lnTo>
                    <a:lnTo>
                      <a:pt x="344" y="598"/>
                    </a:lnTo>
                    <a:lnTo>
                      <a:pt x="331" y="607"/>
                    </a:lnTo>
                    <a:lnTo>
                      <a:pt x="318" y="616"/>
                    </a:lnTo>
                    <a:lnTo>
                      <a:pt x="308" y="620"/>
                    </a:lnTo>
                    <a:lnTo>
                      <a:pt x="297" y="624"/>
                    </a:lnTo>
                    <a:lnTo>
                      <a:pt x="292" y="626"/>
                    </a:lnTo>
                    <a:lnTo>
                      <a:pt x="285" y="627"/>
                    </a:lnTo>
                    <a:lnTo>
                      <a:pt x="278" y="628"/>
                    </a:lnTo>
                    <a:lnTo>
                      <a:pt x="272" y="628"/>
                    </a:lnTo>
                    <a:lnTo>
                      <a:pt x="263" y="627"/>
                    </a:lnTo>
                    <a:lnTo>
                      <a:pt x="254" y="624"/>
                    </a:lnTo>
                    <a:lnTo>
                      <a:pt x="246" y="620"/>
                    </a:lnTo>
                    <a:lnTo>
                      <a:pt x="238" y="614"/>
                    </a:lnTo>
                    <a:lnTo>
                      <a:pt x="230" y="609"/>
                    </a:lnTo>
                    <a:lnTo>
                      <a:pt x="224" y="602"/>
                    </a:lnTo>
                    <a:lnTo>
                      <a:pt x="220" y="597"/>
                    </a:lnTo>
                    <a:lnTo>
                      <a:pt x="218" y="592"/>
                    </a:lnTo>
                    <a:lnTo>
                      <a:pt x="193" y="586"/>
                    </a:lnTo>
                    <a:lnTo>
                      <a:pt x="173" y="579"/>
                    </a:lnTo>
                    <a:lnTo>
                      <a:pt x="165" y="577"/>
                    </a:lnTo>
                    <a:lnTo>
                      <a:pt x="157" y="577"/>
                    </a:lnTo>
                    <a:lnTo>
                      <a:pt x="152" y="578"/>
                    </a:lnTo>
                    <a:lnTo>
                      <a:pt x="148" y="579"/>
                    </a:lnTo>
                    <a:lnTo>
                      <a:pt x="143" y="583"/>
                    </a:lnTo>
                    <a:lnTo>
                      <a:pt x="139" y="586"/>
                    </a:lnTo>
                    <a:lnTo>
                      <a:pt x="138" y="577"/>
                    </a:lnTo>
                    <a:lnTo>
                      <a:pt x="137" y="570"/>
                    </a:lnTo>
                    <a:lnTo>
                      <a:pt x="136" y="564"/>
                    </a:lnTo>
                    <a:lnTo>
                      <a:pt x="134" y="558"/>
                    </a:lnTo>
                    <a:lnTo>
                      <a:pt x="130" y="553"/>
                    </a:lnTo>
                    <a:lnTo>
                      <a:pt x="127" y="549"/>
                    </a:lnTo>
                    <a:lnTo>
                      <a:pt x="124" y="545"/>
                    </a:lnTo>
                    <a:lnTo>
                      <a:pt x="119" y="541"/>
                    </a:lnTo>
                    <a:lnTo>
                      <a:pt x="109" y="535"/>
                    </a:lnTo>
                    <a:lnTo>
                      <a:pt x="98" y="530"/>
                    </a:lnTo>
                    <a:lnTo>
                      <a:pt x="87" y="526"/>
                    </a:lnTo>
                    <a:lnTo>
                      <a:pt x="75" y="521"/>
                    </a:lnTo>
                    <a:lnTo>
                      <a:pt x="63" y="517"/>
                    </a:lnTo>
                    <a:lnTo>
                      <a:pt x="52" y="513"/>
                    </a:lnTo>
                    <a:lnTo>
                      <a:pt x="41" y="509"/>
                    </a:lnTo>
                    <a:lnTo>
                      <a:pt x="33" y="503"/>
                    </a:lnTo>
                    <a:lnTo>
                      <a:pt x="28" y="499"/>
                    </a:lnTo>
                    <a:lnTo>
                      <a:pt x="24" y="496"/>
                    </a:lnTo>
                    <a:lnTo>
                      <a:pt x="20" y="492"/>
                    </a:lnTo>
                    <a:lnTo>
                      <a:pt x="18" y="487"/>
                    </a:lnTo>
                    <a:lnTo>
                      <a:pt x="16" y="482"/>
                    </a:lnTo>
                    <a:lnTo>
                      <a:pt x="14" y="476"/>
                    </a:lnTo>
                    <a:lnTo>
                      <a:pt x="13" y="469"/>
                    </a:lnTo>
                    <a:lnTo>
                      <a:pt x="13" y="462"/>
                    </a:lnTo>
                    <a:lnTo>
                      <a:pt x="14" y="439"/>
                    </a:lnTo>
                    <a:lnTo>
                      <a:pt x="16" y="417"/>
                    </a:lnTo>
                    <a:lnTo>
                      <a:pt x="18" y="395"/>
                    </a:lnTo>
                    <a:lnTo>
                      <a:pt x="19" y="376"/>
                    </a:lnTo>
                    <a:lnTo>
                      <a:pt x="19" y="352"/>
                    </a:lnTo>
                    <a:lnTo>
                      <a:pt x="19" y="329"/>
                    </a:lnTo>
                    <a:lnTo>
                      <a:pt x="19" y="305"/>
                    </a:lnTo>
                    <a:lnTo>
                      <a:pt x="19" y="281"/>
                    </a:lnTo>
                    <a:lnTo>
                      <a:pt x="17" y="258"/>
                    </a:lnTo>
                    <a:lnTo>
                      <a:pt x="14" y="234"/>
                    </a:lnTo>
                    <a:lnTo>
                      <a:pt x="11" y="223"/>
                    </a:lnTo>
                    <a:lnTo>
                      <a:pt x="7" y="212"/>
                    </a:lnTo>
                    <a:lnTo>
                      <a:pt x="4" y="202"/>
                    </a:lnTo>
                    <a:lnTo>
                      <a:pt x="0" y="190"/>
                    </a:lnTo>
                  </a:path>
                </a:pathLst>
              </a:custGeom>
              <a:solidFill>
                <a:schemeClr val="bg1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sz="1000"/>
              </a:p>
            </p:txBody>
          </p:sp>
          <p:sp>
            <p:nvSpPr>
              <p:cNvPr id="200" name="Freeform 239">
                <a:extLst>
                  <a:ext uri="{FF2B5EF4-FFF2-40B4-BE49-F238E27FC236}">
                    <a16:creationId xmlns:a16="http://schemas.microsoft.com/office/drawing/2014/main" id="{FA2064BE-2298-43C2-B721-0C38D6921915}"/>
                  </a:ext>
                </a:extLst>
              </p:cNvPr>
              <p:cNvSpPr>
                <a:spLocks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4197350" y="2479675"/>
                <a:ext cx="93663" cy="236538"/>
              </a:xfrm>
              <a:custGeom>
                <a:avLst/>
                <a:gdLst>
                  <a:gd name="T0" fmla="*/ 21293328 w 206"/>
                  <a:gd name="T1" fmla="*/ 119183960 h 455"/>
                  <a:gd name="T2" fmla="*/ 25840985 w 206"/>
                  <a:gd name="T3" fmla="*/ 113508608 h 455"/>
                  <a:gd name="T4" fmla="*/ 28941867 w 206"/>
                  <a:gd name="T5" fmla="*/ 109184381 h 455"/>
                  <a:gd name="T6" fmla="*/ 30389097 w 206"/>
                  <a:gd name="T7" fmla="*/ 105400813 h 455"/>
                  <a:gd name="T8" fmla="*/ 31423027 w 206"/>
                  <a:gd name="T9" fmla="*/ 100806257 h 455"/>
                  <a:gd name="T10" fmla="*/ 31836327 w 206"/>
                  <a:gd name="T11" fmla="*/ 95130905 h 455"/>
                  <a:gd name="T12" fmla="*/ 31629449 w 206"/>
                  <a:gd name="T13" fmla="*/ 90536349 h 455"/>
                  <a:gd name="T14" fmla="*/ 32249626 w 206"/>
                  <a:gd name="T15" fmla="*/ 89455552 h 455"/>
                  <a:gd name="T16" fmla="*/ 34730331 w 206"/>
                  <a:gd name="T17" fmla="*/ 88914894 h 455"/>
                  <a:gd name="T18" fmla="*/ 38244967 w 206"/>
                  <a:gd name="T19" fmla="*/ 87834097 h 455"/>
                  <a:gd name="T20" fmla="*/ 40518796 w 206"/>
                  <a:gd name="T21" fmla="*/ 85942313 h 455"/>
                  <a:gd name="T22" fmla="*/ 41966025 w 206"/>
                  <a:gd name="T23" fmla="*/ 82158745 h 455"/>
                  <a:gd name="T24" fmla="*/ 42586202 w 206"/>
                  <a:gd name="T25" fmla="*/ 75672405 h 455"/>
                  <a:gd name="T26" fmla="*/ 41759148 w 206"/>
                  <a:gd name="T27" fmla="*/ 71618508 h 455"/>
                  <a:gd name="T28" fmla="*/ 39898619 w 206"/>
                  <a:gd name="T29" fmla="*/ 71348179 h 455"/>
                  <a:gd name="T30" fmla="*/ 36590860 w 206"/>
                  <a:gd name="T31" fmla="*/ 69186065 h 455"/>
                  <a:gd name="T32" fmla="*/ 32043204 w 206"/>
                  <a:gd name="T33" fmla="*/ 65402497 h 455"/>
                  <a:gd name="T34" fmla="*/ 28941867 w 206"/>
                  <a:gd name="T35" fmla="*/ 62429916 h 455"/>
                  <a:gd name="T36" fmla="*/ 26874916 w 206"/>
                  <a:gd name="T37" fmla="*/ 61618929 h 455"/>
                  <a:gd name="T38" fmla="*/ 24600632 w 206"/>
                  <a:gd name="T39" fmla="*/ 59997474 h 455"/>
                  <a:gd name="T40" fmla="*/ 20879574 w 206"/>
                  <a:gd name="T41" fmla="*/ 57294702 h 455"/>
                  <a:gd name="T42" fmla="*/ 19639221 w 206"/>
                  <a:gd name="T43" fmla="*/ 55673247 h 455"/>
                  <a:gd name="T44" fmla="*/ 19639221 w 206"/>
                  <a:gd name="T45" fmla="*/ 53781463 h 455"/>
                  <a:gd name="T46" fmla="*/ 21499751 w 206"/>
                  <a:gd name="T47" fmla="*/ 48916578 h 455"/>
                  <a:gd name="T48" fmla="*/ 24600632 w 206"/>
                  <a:gd name="T49" fmla="*/ 42700568 h 455"/>
                  <a:gd name="T50" fmla="*/ 27701514 w 206"/>
                  <a:gd name="T51" fmla="*/ 37836203 h 455"/>
                  <a:gd name="T52" fmla="*/ 28115268 w 206"/>
                  <a:gd name="T53" fmla="*/ 34863102 h 455"/>
                  <a:gd name="T54" fmla="*/ 26047862 w 206"/>
                  <a:gd name="T55" fmla="*/ 31349863 h 455"/>
                  <a:gd name="T56" fmla="*/ 23774034 w 206"/>
                  <a:gd name="T57" fmla="*/ 28377282 h 455"/>
                  <a:gd name="T58" fmla="*/ 22326804 w 206"/>
                  <a:gd name="T59" fmla="*/ 25133852 h 455"/>
                  <a:gd name="T60" fmla="*/ 22119927 w 206"/>
                  <a:gd name="T61" fmla="*/ 22701929 h 455"/>
                  <a:gd name="T62" fmla="*/ 22946980 w 206"/>
                  <a:gd name="T63" fmla="*/ 21079955 h 455"/>
                  <a:gd name="T64" fmla="*/ 23980456 w 206"/>
                  <a:gd name="T65" fmla="*/ 19458500 h 455"/>
                  <a:gd name="T66" fmla="*/ 25427686 w 206"/>
                  <a:gd name="T67" fmla="*/ 18648032 h 455"/>
                  <a:gd name="T68" fmla="*/ 26047862 w 206"/>
                  <a:gd name="T69" fmla="*/ 9999579 h 455"/>
                  <a:gd name="T70" fmla="*/ 22740103 w 206"/>
                  <a:gd name="T71" fmla="*/ 8648453 h 455"/>
                  <a:gd name="T72" fmla="*/ 17985569 w 206"/>
                  <a:gd name="T73" fmla="*/ 5675352 h 455"/>
                  <a:gd name="T74" fmla="*/ 10956752 w 206"/>
                  <a:gd name="T75" fmla="*/ 0 h 455"/>
                  <a:gd name="T76" fmla="*/ 9716400 w 206"/>
                  <a:gd name="T77" fmla="*/ 2973101 h 455"/>
                  <a:gd name="T78" fmla="*/ 7028817 w 206"/>
                  <a:gd name="T79" fmla="*/ 11891363 h 455"/>
                  <a:gd name="T80" fmla="*/ 5788464 w 206"/>
                  <a:gd name="T81" fmla="*/ 18917841 h 455"/>
                  <a:gd name="T82" fmla="*/ 4548112 w 206"/>
                  <a:gd name="T83" fmla="*/ 26755827 h 455"/>
                  <a:gd name="T84" fmla="*/ 4134358 w 206"/>
                  <a:gd name="T85" fmla="*/ 35944418 h 455"/>
                  <a:gd name="T86" fmla="*/ 4134358 w 206"/>
                  <a:gd name="T87" fmla="*/ 46484656 h 455"/>
                  <a:gd name="T88" fmla="*/ 2480705 w 206"/>
                  <a:gd name="T89" fmla="*/ 50808362 h 455"/>
                  <a:gd name="T90" fmla="*/ 1653652 w 206"/>
                  <a:gd name="T91" fmla="*/ 55673247 h 455"/>
                  <a:gd name="T92" fmla="*/ 0 w 206"/>
                  <a:gd name="T93" fmla="*/ 63510713 h 455"/>
                  <a:gd name="T94" fmla="*/ 4548112 w 206"/>
                  <a:gd name="T95" fmla="*/ 69997053 h 455"/>
                  <a:gd name="T96" fmla="*/ 8476047 w 206"/>
                  <a:gd name="T97" fmla="*/ 75942734 h 455"/>
                  <a:gd name="T98" fmla="*/ 11370052 w 206"/>
                  <a:gd name="T99" fmla="*/ 82428554 h 455"/>
                  <a:gd name="T100" fmla="*/ 13644335 w 206"/>
                  <a:gd name="T101" fmla="*/ 88914894 h 455"/>
                  <a:gd name="T102" fmla="*/ 15504864 w 206"/>
                  <a:gd name="T103" fmla="*/ 95941892 h 455"/>
                  <a:gd name="T104" fmla="*/ 16951639 w 206"/>
                  <a:gd name="T105" fmla="*/ 103779358 h 455"/>
                  <a:gd name="T106" fmla="*/ 19225922 w 206"/>
                  <a:gd name="T107" fmla="*/ 122967528 h 455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206" h="455">
                    <a:moveTo>
                      <a:pt x="93" y="455"/>
                    </a:moveTo>
                    <a:lnTo>
                      <a:pt x="103" y="441"/>
                    </a:lnTo>
                    <a:lnTo>
                      <a:pt x="114" y="430"/>
                    </a:lnTo>
                    <a:lnTo>
                      <a:pt x="125" y="420"/>
                    </a:lnTo>
                    <a:lnTo>
                      <a:pt x="135" y="409"/>
                    </a:lnTo>
                    <a:lnTo>
                      <a:pt x="140" y="404"/>
                    </a:lnTo>
                    <a:lnTo>
                      <a:pt x="144" y="397"/>
                    </a:lnTo>
                    <a:lnTo>
                      <a:pt x="147" y="390"/>
                    </a:lnTo>
                    <a:lnTo>
                      <a:pt x="149" y="382"/>
                    </a:lnTo>
                    <a:lnTo>
                      <a:pt x="152" y="373"/>
                    </a:lnTo>
                    <a:lnTo>
                      <a:pt x="153" y="363"/>
                    </a:lnTo>
                    <a:lnTo>
                      <a:pt x="154" y="352"/>
                    </a:lnTo>
                    <a:lnTo>
                      <a:pt x="153" y="338"/>
                    </a:lnTo>
                    <a:lnTo>
                      <a:pt x="153" y="335"/>
                    </a:lnTo>
                    <a:lnTo>
                      <a:pt x="154" y="332"/>
                    </a:lnTo>
                    <a:lnTo>
                      <a:pt x="156" y="331"/>
                    </a:lnTo>
                    <a:lnTo>
                      <a:pt x="159" y="330"/>
                    </a:lnTo>
                    <a:lnTo>
                      <a:pt x="168" y="329"/>
                    </a:lnTo>
                    <a:lnTo>
                      <a:pt x="179" y="327"/>
                    </a:lnTo>
                    <a:lnTo>
                      <a:pt x="185" y="325"/>
                    </a:lnTo>
                    <a:lnTo>
                      <a:pt x="190" y="322"/>
                    </a:lnTo>
                    <a:lnTo>
                      <a:pt x="196" y="318"/>
                    </a:lnTo>
                    <a:lnTo>
                      <a:pt x="200" y="312"/>
                    </a:lnTo>
                    <a:lnTo>
                      <a:pt x="203" y="304"/>
                    </a:lnTo>
                    <a:lnTo>
                      <a:pt x="205" y="294"/>
                    </a:lnTo>
                    <a:lnTo>
                      <a:pt x="206" y="280"/>
                    </a:lnTo>
                    <a:lnTo>
                      <a:pt x="205" y="265"/>
                    </a:lnTo>
                    <a:lnTo>
                      <a:pt x="202" y="265"/>
                    </a:lnTo>
                    <a:lnTo>
                      <a:pt x="198" y="265"/>
                    </a:lnTo>
                    <a:lnTo>
                      <a:pt x="193" y="264"/>
                    </a:lnTo>
                    <a:lnTo>
                      <a:pt x="188" y="262"/>
                    </a:lnTo>
                    <a:lnTo>
                      <a:pt x="177" y="256"/>
                    </a:lnTo>
                    <a:lnTo>
                      <a:pt x="166" y="249"/>
                    </a:lnTo>
                    <a:lnTo>
                      <a:pt x="155" y="242"/>
                    </a:lnTo>
                    <a:lnTo>
                      <a:pt x="144" y="235"/>
                    </a:lnTo>
                    <a:lnTo>
                      <a:pt x="140" y="231"/>
                    </a:lnTo>
                    <a:lnTo>
                      <a:pt x="134" y="229"/>
                    </a:lnTo>
                    <a:lnTo>
                      <a:pt x="130" y="228"/>
                    </a:lnTo>
                    <a:lnTo>
                      <a:pt x="126" y="227"/>
                    </a:lnTo>
                    <a:lnTo>
                      <a:pt x="119" y="222"/>
                    </a:lnTo>
                    <a:lnTo>
                      <a:pt x="107" y="215"/>
                    </a:lnTo>
                    <a:lnTo>
                      <a:pt x="101" y="212"/>
                    </a:lnTo>
                    <a:lnTo>
                      <a:pt x="97" y="209"/>
                    </a:lnTo>
                    <a:lnTo>
                      <a:pt x="95" y="206"/>
                    </a:lnTo>
                    <a:lnTo>
                      <a:pt x="93" y="203"/>
                    </a:lnTo>
                    <a:lnTo>
                      <a:pt x="95" y="199"/>
                    </a:lnTo>
                    <a:lnTo>
                      <a:pt x="98" y="191"/>
                    </a:lnTo>
                    <a:lnTo>
                      <a:pt x="104" y="181"/>
                    </a:lnTo>
                    <a:lnTo>
                      <a:pt x="111" y="169"/>
                    </a:lnTo>
                    <a:lnTo>
                      <a:pt x="119" y="158"/>
                    </a:lnTo>
                    <a:lnTo>
                      <a:pt x="126" y="148"/>
                    </a:lnTo>
                    <a:lnTo>
                      <a:pt x="134" y="140"/>
                    </a:lnTo>
                    <a:lnTo>
                      <a:pt x="140" y="136"/>
                    </a:lnTo>
                    <a:lnTo>
                      <a:pt x="136" y="129"/>
                    </a:lnTo>
                    <a:lnTo>
                      <a:pt x="132" y="122"/>
                    </a:lnTo>
                    <a:lnTo>
                      <a:pt x="126" y="116"/>
                    </a:lnTo>
                    <a:lnTo>
                      <a:pt x="121" y="111"/>
                    </a:lnTo>
                    <a:lnTo>
                      <a:pt x="115" y="105"/>
                    </a:lnTo>
                    <a:lnTo>
                      <a:pt x="111" y="99"/>
                    </a:lnTo>
                    <a:lnTo>
                      <a:pt x="108" y="93"/>
                    </a:lnTo>
                    <a:lnTo>
                      <a:pt x="107" y="86"/>
                    </a:lnTo>
                    <a:lnTo>
                      <a:pt x="107" y="84"/>
                    </a:lnTo>
                    <a:lnTo>
                      <a:pt x="109" y="81"/>
                    </a:lnTo>
                    <a:lnTo>
                      <a:pt x="111" y="78"/>
                    </a:lnTo>
                    <a:lnTo>
                      <a:pt x="113" y="75"/>
                    </a:lnTo>
                    <a:lnTo>
                      <a:pt x="116" y="72"/>
                    </a:lnTo>
                    <a:lnTo>
                      <a:pt x="120" y="70"/>
                    </a:lnTo>
                    <a:lnTo>
                      <a:pt x="123" y="69"/>
                    </a:lnTo>
                    <a:lnTo>
                      <a:pt x="126" y="68"/>
                    </a:lnTo>
                    <a:lnTo>
                      <a:pt x="126" y="37"/>
                    </a:lnTo>
                    <a:lnTo>
                      <a:pt x="120" y="36"/>
                    </a:lnTo>
                    <a:lnTo>
                      <a:pt x="110" y="32"/>
                    </a:lnTo>
                    <a:lnTo>
                      <a:pt x="99" y="27"/>
                    </a:lnTo>
                    <a:lnTo>
                      <a:pt x="87" y="21"/>
                    </a:lnTo>
                    <a:lnTo>
                      <a:pt x="65" y="8"/>
                    </a:lnTo>
                    <a:lnTo>
                      <a:pt x="53" y="0"/>
                    </a:lnTo>
                    <a:lnTo>
                      <a:pt x="52" y="2"/>
                    </a:lnTo>
                    <a:lnTo>
                      <a:pt x="47" y="11"/>
                    </a:lnTo>
                    <a:lnTo>
                      <a:pt x="41" y="26"/>
                    </a:lnTo>
                    <a:lnTo>
                      <a:pt x="34" y="44"/>
                    </a:lnTo>
                    <a:lnTo>
                      <a:pt x="31" y="56"/>
                    </a:lnTo>
                    <a:lnTo>
                      <a:pt x="28" y="70"/>
                    </a:lnTo>
                    <a:lnTo>
                      <a:pt x="24" y="83"/>
                    </a:lnTo>
                    <a:lnTo>
                      <a:pt x="22" y="99"/>
                    </a:lnTo>
                    <a:lnTo>
                      <a:pt x="20" y="115"/>
                    </a:lnTo>
                    <a:lnTo>
                      <a:pt x="20" y="133"/>
                    </a:lnTo>
                    <a:lnTo>
                      <a:pt x="19" y="152"/>
                    </a:lnTo>
                    <a:lnTo>
                      <a:pt x="20" y="172"/>
                    </a:lnTo>
                    <a:lnTo>
                      <a:pt x="15" y="180"/>
                    </a:lnTo>
                    <a:lnTo>
                      <a:pt x="12" y="188"/>
                    </a:lnTo>
                    <a:lnTo>
                      <a:pt x="9" y="197"/>
                    </a:lnTo>
                    <a:lnTo>
                      <a:pt x="8" y="206"/>
                    </a:lnTo>
                    <a:lnTo>
                      <a:pt x="3" y="222"/>
                    </a:lnTo>
                    <a:lnTo>
                      <a:pt x="0" y="235"/>
                    </a:lnTo>
                    <a:lnTo>
                      <a:pt x="12" y="247"/>
                    </a:lnTo>
                    <a:lnTo>
                      <a:pt x="22" y="259"/>
                    </a:lnTo>
                    <a:lnTo>
                      <a:pt x="32" y="270"/>
                    </a:lnTo>
                    <a:lnTo>
                      <a:pt x="41" y="281"/>
                    </a:lnTo>
                    <a:lnTo>
                      <a:pt x="48" y="294"/>
                    </a:lnTo>
                    <a:lnTo>
                      <a:pt x="55" y="305"/>
                    </a:lnTo>
                    <a:lnTo>
                      <a:pt x="60" y="317"/>
                    </a:lnTo>
                    <a:lnTo>
                      <a:pt x="66" y="329"/>
                    </a:lnTo>
                    <a:lnTo>
                      <a:pt x="71" y="341"/>
                    </a:lnTo>
                    <a:lnTo>
                      <a:pt x="75" y="355"/>
                    </a:lnTo>
                    <a:lnTo>
                      <a:pt x="79" y="369"/>
                    </a:lnTo>
                    <a:lnTo>
                      <a:pt x="82" y="384"/>
                    </a:lnTo>
                    <a:lnTo>
                      <a:pt x="88" y="417"/>
                    </a:lnTo>
                    <a:lnTo>
                      <a:pt x="93" y="455"/>
                    </a:lnTo>
                  </a:path>
                </a:pathLst>
              </a:custGeom>
              <a:solidFill>
                <a:schemeClr val="bg1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sz="1000"/>
              </a:p>
            </p:txBody>
          </p:sp>
          <p:sp>
            <p:nvSpPr>
              <p:cNvPr id="201" name="Freeform 240">
                <a:extLst>
                  <a:ext uri="{FF2B5EF4-FFF2-40B4-BE49-F238E27FC236}">
                    <a16:creationId xmlns:a16="http://schemas.microsoft.com/office/drawing/2014/main" id="{D2B1D4EE-445C-4E84-ACDC-6883F07FDA4C}"/>
                  </a:ext>
                </a:extLst>
              </p:cNvPr>
              <p:cNvSpPr>
                <a:spLocks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3579813" y="2790825"/>
                <a:ext cx="231775" cy="215900"/>
              </a:xfrm>
              <a:custGeom>
                <a:avLst/>
                <a:gdLst>
                  <a:gd name="T0" fmla="*/ 65266587 w 518"/>
                  <a:gd name="T1" fmla="*/ 31106085 h 406"/>
                  <a:gd name="T2" fmla="*/ 65266587 w 518"/>
                  <a:gd name="T3" fmla="*/ 73240618 h 406"/>
                  <a:gd name="T4" fmla="*/ 63064277 w 518"/>
                  <a:gd name="T5" fmla="*/ 74654604 h 406"/>
                  <a:gd name="T6" fmla="*/ 58259644 w 518"/>
                  <a:gd name="T7" fmla="*/ 76634396 h 406"/>
                  <a:gd name="T8" fmla="*/ 49250398 w 518"/>
                  <a:gd name="T9" fmla="*/ 80027642 h 406"/>
                  <a:gd name="T10" fmla="*/ 50651786 w 518"/>
                  <a:gd name="T11" fmla="*/ 85400681 h 406"/>
                  <a:gd name="T12" fmla="*/ 53054103 w 518"/>
                  <a:gd name="T13" fmla="*/ 92187173 h 406"/>
                  <a:gd name="T14" fmla="*/ 53855024 w 518"/>
                  <a:gd name="T15" fmla="*/ 99822375 h 406"/>
                  <a:gd name="T16" fmla="*/ 54455492 w 518"/>
                  <a:gd name="T17" fmla="*/ 108022853 h 406"/>
                  <a:gd name="T18" fmla="*/ 10410635 w 518"/>
                  <a:gd name="T19" fmla="*/ 111416631 h 406"/>
                  <a:gd name="T20" fmla="*/ 4404620 w 518"/>
                  <a:gd name="T21" fmla="*/ 114809877 h 406"/>
                  <a:gd name="T22" fmla="*/ 1000928 w 518"/>
                  <a:gd name="T23" fmla="*/ 113961698 h 406"/>
                  <a:gd name="T24" fmla="*/ 200007 w 518"/>
                  <a:gd name="T25" fmla="*/ 112547713 h 406"/>
                  <a:gd name="T26" fmla="*/ 200007 w 518"/>
                  <a:gd name="T27" fmla="*/ 108871563 h 406"/>
                  <a:gd name="T28" fmla="*/ 800921 w 518"/>
                  <a:gd name="T29" fmla="*/ 104912510 h 406"/>
                  <a:gd name="T30" fmla="*/ 2202310 w 518"/>
                  <a:gd name="T31" fmla="*/ 100105279 h 406"/>
                  <a:gd name="T32" fmla="*/ 4004159 w 518"/>
                  <a:gd name="T33" fmla="*/ 96429129 h 406"/>
                  <a:gd name="T34" fmla="*/ 6006015 w 518"/>
                  <a:gd name="T35" fmla="*/ 94449337 h 406"/>
                  <a:gd name="T36" fmla="*/ 7607858 w 518"/>
                  <a:gd name="T37" fmla="*/ 92187173 h 406"/>
                  <a:gd name="T38" fmla="*/ 8808792 w 518"/>
                  <a:gd name="T39" fmla="*/ 89642105 h 406"/>
                  <a:gd name="T40" fmla="*/ 9810168 w 518"/>
                  <a:gd name="T41" fmla="*/ 82572710 h 406"/>
                  <a:gd name="T42" fmla="*/ 11211556 w 518"/>
                  <a:gd name="T43" fmla="*/ 74937507 h 406"/>
                  <a:gd name="T44" fmla="*/ 12412491 w 518"/>
                  <a:gd name="T45" fmla="*/ 72675343 h 406"/>
                  <a:gd name="T46" fmla="*/ 14815255 w 518"/>
                  <a:gd name="T47" fmla="*/ 69564469 h 406"/>
                  <a:gd name="T48" fmla="*/ 18418953 w 518"/>
                  <a:gd name="T49" fmla="*/ 67302305 h 406"/>
                  <a:gd name="T50" fmla="*/ 21421737 w 518"/>
                  <a:gd name="T51" fmla="*/ 65323044 h 406"/>
                  <a:gd name="T52" fmla="*/ 24424969 w 518"/>
                  <a:gd name="T53" fmla="*/ 61646895 h 406"/>
                  <a:gd name="T54" fmla="*/ 27227746 w 518"/>
                  <a:gd name="T55" fmla="*/ 55142774 h 406"/>
                  <a:gd name="T56" fmla="*/ 30030523 w 518"/>
                  <a:gd name="T57" fmla="*/ 44114326 h 406"/>
                  <a:gd name="T58" fmla="*/ 32433287 w 518"/>
                  <a:gd name="T59" fmla="*/ 33085346 h 406"/>
                  <a:gd name="T60" fmla="*/ 34435143 w 518"/>
                  <a:gd name="T61" fmla="*/ 26581757 h 406"/>
                  <a:gd name="T62" fmla="*/ 37237920 w 518"/>
                  <a:gd name="T63" fmla="*/ 20642912 h 406"/>
                  <a:gd name="T64" fmla="*/ 40241151 w 518"/>
                  <a:gd name="T65" fmla="*/ 17532569 h 406"/>
                  <a:gd name="T66" fmla="*/ 42643468 w 518"/>
                  <a:gd name="T67" fmla="*/ 16118583 h 406"/>
                  <a:gd name="T68" fmla="*/ 43844850 w 518"/>
                  <a:gd name="T69" fmla="*/ 12442434 h 406"/>
                  <a:gd name="T70" fmla="*/ 44645771 w 518"/>
                  <a:gd name="T71" fmla="*/ 7918106 h 406"/>
                  <a:gd name="T72" fmla="*/ 45646699 w 518"/>
                  <a:gd name="T73" fmla="*/ 4524328 h 406"/>
                  <a:gd name="T74" fmla="*/ 47849009 w 518"/>
                  <a:gd name="T75" fmla="*/ 2262164 h 406"/>
                  <a:gd name="T76" fmla="*/ 102304501 w 518"/>
                  <a:gd name="T77" fmla="*/ 0 h 406"/>
                  <a:gd name="T78" fmla="*/ 103105422 w 518"/>
                  <a:gd name="T79" fmla="*/ 13008241 h 406"/>
                  <a:gd name="T80" fmla="*/ 103705889 w 518"/>
                  <a:gd name="T81" fmla="*/ 31106085 h 40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518" h="406">
                    <a:moveTo>
                      <a:pt x="518" y="110"/>
                    </a:moveTo>
                    <a:lnTo>
                      <a:pt x="326" y="110"/>
                    </a:lnTo>
                    <a:lnTo>
                      <a:pt x="312" y="104"/>
                    </a:lnTo>
                    <a:lnTo>
                      <a:pt x="326" y="259"/>
                    </a:lnTo>
                    <a:lnTo>
                      <a:pt x="323" y="261"/>
                    </a:lnTo>
                    <a:lnTo>
                      <a:pt x="315" y="264"/>
                    </a:lnTo>
                    <a:lnTo>
                      <a:pt x="304" y="267"/>
                    </a:lnTo>
                    <a:lnTo>
                      <a:pt x="291" y="271"/>
                    </a:lnTo>
                    <a:lnTo>
                      <a:pt x="263" y="277"/>
                    </a:lnTo>
                    <a:lnTo>
                      <a:pt x="246" y="283"/>
                    </a:lnTo>
                    <a:lnTo>
                      <a:pt x="250" y="292"/>
                    </a:lnTo>
                    <a:lnTo>
                      <a:pt x="253" y="302"/>
                    </a:lnTo>
                    <a:lnTo>
                      <a:pt x="258" y="314"/>
                    </a:lnTo>
                    <a:lnTo>
                      <a:pt x="265" y="326"/>
                    </a:lnTo>
                    <a:lnTo>
                      <a:pt x="267" y="335"/>
                    </a:lnTo>
                    <a:lnTo>
                      <a:pt x="269" y="353"/>
                    </a:lnTo>
                    <a:lnTo>
                      <a:pt x="271" y="373"/>
                    </a:lnTo>
                    <a:lnTo>
                      <a:pt x="272" y="382"/>
                    </a:lnTo>
                    <a:lnTo>
                      <a:pt x="67" y="382"/>
                    </a:lnTo>
                    <a:lnTo>
                      <a:pt x="52" y="394"/>
                    </a:lnTo>
                    <a:lnTo>
                      <a:pt x="39" y="406"/>
                    </a:lnTo>
                    <a:lnTo>
                      <a:pt x="22" y="406"/>
                    </a:lnTo>
                    <a:lnTo>
                      <a:pt x="10" y="404"/>
                    </a:lnTo>
                    <a:lnTo>
                      <a:pt x="5" y="403"/>
                    </a:lnTo>
                    <a:lnTo>
                      <a:pt x="2" y="401"/>
                    </a:lnTo>
                    <a:lnTo>
                      <a:pt x="1" y="398"/>
                    </a:lnTo>
                    <a:lnTo>
                      <a:pt x="0" y="394"/>
                    </a:lnTo>
                    <a:lnTo>
                      <a:pt x="1" y="385"/>
                    </a:lnTo>
                    <a:lnTo>
                      <a:pt x="2" y="378"/>
                    </a:lnTo>
                    <a:lnTo>
                      <a:pt x="4" y="371"/>
                    </a:lnTo>
                    <a:lnTo>
                      <a:pt x="6" y="365"/>
                    </a:lnTo>
                    <a:lnTo>
                      <a:pt x="11" y="354"/>
                    </a:lnTo>
                    <a:lnTo>
                      <a:pt x="13" y="344"/>
                    </a:lnTo>
                    <a:lnTo>
                      <a:pt x="20" y="341"/>
                    </a:lnTo>
                    <a:lnTo>
                      <a:pt x="26" y="337"/>
                    </a:lnTo>
                    <a:lnTo>
                      <a:pt x="30" y="334"/>
                    </a:lnTo>
                    <a:lnTo>
                      <a:pt x="35" y="330"/>
                    </a:lnTo>
                    <a:lnTo>
                      <a:pt x="38" y="326"/>
                    </a:lnTo>
                    <a:lnTo>
                      <a:pt x="41" y="321"/>
                    </a:lnTo>
                    <a:lnTo>
                      <a:pt x="44" y="317"/>
                    </a:lnTo>
                    <a:lnTo>
                      <a:pt x="46" y="313"/>
                    </a:lnTo>
                    <a:lnTo>
                      <a:pt x="49" y="292"/>
                    </a:lnTo>
                    <a:lnTo>
                      <a:pt x="52" y="271"/>
                    </a:lnTo>
                    <a:lnTo>
                      <a:pt x="56" y="265"/>
                    </a:lnTo>
                    <a:lnTo>
                      <a:pt x="59" y="261"/>
                    </a:lnTo>
                    <a:lnTo>
                      <a:pt x="62" y="257"/>
                    </a:lnTo>
                    <a:lnTo>
                      <a:pt x="66" y="253"/>
                    </a:lnTo>
                    <a:lnTo>
                      <a:pt x="74" y="246"/>
                    </a:lnTo>
                    <a:lnTo>
                      <a:pt x="83" y="242"/>
                    </a:lnTo>
                    <a:lnTo>
                      <a:pt x="92" y="238"/>
                    </a:lnTo>
                    <a:lnTo>
                      <a:pt x="100" y="235"/>
                    </a:lnTo>
                    <a:lnTo>
                      <a:pt x="107" y="231"/>
                    </a:lnTo>
                    <a:lnTo>
                      <a:pt x="113" y="227"/>
                    </a:lnTo>
                    <a:lnTo>
                      <a:pt x="122" y="218"/>
                    </a:lnTo>
                    <a:lnTo>
                      <a:pt x="129" y="207"/>
                    </a:lnTo>
                    <a:lnTo>
                      <a:pt x="136" y="195"/>
                    </a:lnTo>
                    <a:lnTo>
                      <a:pt x="141" y="182"/>
                    </a:lnTo>
                    <a:lnTo>
                      <a:pt x="150" y="156"/>
                    </a:lnTo>
                    <a:lnTo>
                      <a:pt x="158" y="129"/>
                    </a:lnTo>
                    <a:lnTo>
                      <a:pt x="162" y="117"/>
                    </a:lnTo>
                    <a:lnTo>
                      <a:pt x="168" y="105"/>
                    </a:lnTo>
                    <a:lnTo>
                      <a:pt x="172" y="94"/>
                    </a:lnTo>
                    <a:lnTo>
                      <a:pt x="179" y="83"/>
                    </a:lnTo>
                    <a:lnTo>
                      <a:pt x="186" y="73"/>
                    </a:lnTo>
                    <a:lnTo>
                      <a:pt x="195" y="66"/>
                    </a:lnTo>
                    <a:lnTo>
                      <a:pt x="201" y="62"/>
                    </a:lnTo>
                    <a:lnTo>
                      <a:pt x="206" y="59"/>
                    </a:lnTo>
                    <a:lnTo>
                      <a:pt x="213" y="57"/>
                    </a:lnTo>
                    <a:lnTo>
                      <a:pt x="219" y="55"/>
                    </a:lnTo>
                    <a:lnTo>
                      <a:pt x="219" y="44"/>
                    </a:lnTo>
                    <a:lnTo>
                      <a:pt x="220" y="36"/>
                    </a:lnTo>
                    <a:lnTo>
                      <a:pt x="223" y="28"/>
                    </a:lnTo>
                    <a:lnTo>
                      <a:pt x="225" y="21"/>
                    </a:lnTo>
                    <a:lnTo>
                      <a:pt x="228" y="16"/>
                    </a:lnTo>
                    <a:lnTo>
                      <a:pt x="233" y="11"/>
                    </a:lnTo>
                    <a:lnTo>
                      <a:pt x="239" y="8"/>
                    </a:lnTo>
                    <a:lnTo>
                      <a:pt x="246" y="6"/>
                    </a:lnTo>
                    <a:lnTo>
                      <a:pt x="511" y="0"/>
                    </a:lnTo>
                    <a:lnTo>
                      <a:pt x="513" y="13"/>
                    </a:lnTo>
                    <a:lnTo>
                      <a:pt x="515" y="46"/>
                    </a:lnTo>
                    <a:lnTo>
                      <a:pt x="517" y="83"/>
                    </a:lnTo>
                    <a:lnTo>
                      <a:pt x="518" y="110"/>
                    </a:lnTo>
                  </a:path>
                </a:pathLst>
              </a:custGeom>
              <a:solidFill>
                <a:schemeClr val="bg1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sz="1000"/>
              </a:p>
            </p:txBody>
          </p:sp>
          <p:sp>
            <p:nvSpPr>
              <p:cNvPr id="202" name="Freeform 246">
                <a:extLst>
                  <a:ext uri="{FF2B5EF4-FFF2-40B4-BE49-F238E27FC236}">
                    <a16:creationId xmlns:a16="http://schemas.microsoft.com/office/drawing/2014/main" id="{9E4400F3-4F92-42B9-B503-2CCD7AB7D0D3}"/>
                  </a:ext>
                </a:extLst>
              </p:cNvPr>
              <p:cNvSpPr>
                <a:spLocks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4762500" y="2530475"/>
                <a:ext cx="50800" cy="57150"/>
              </a:xfrm>
              <a:custGeom>
                <a:avLst/>
                <a:gdLst>
                  <a:gd name="T0" fmla="*/ 0 w 113"/>
                  <a:gd name="T1" fmla="*/ 26243434 h 74"/>
                  <a:gd name="T2" fmla="*/ 4041972 w 113"/>
                  <a:gd name="T3" fmla="*/ 44136791 h 74"/>
                  <a:gd name="T4" fmla="*/ 7477940 w 113"/>
                  <a:gd name="T5" fmla="*/ 41154951 h 74"/>
                  <a:gd name="T6" fmla="*/ 10307005 w 113"/>
                  <a:gd name="T7" fmla="*/ 38768552 h 74"/>
                  <a:gd name="T8" fmla="*/ 12934669 w 113"/>
                  <a:gd name="T9" fmla="*/ 35190499 h 74"/>
                  <a:gd name="T10" fmla="*/ 14955430 w 113"/>
                  <a:gd name="T11" fmla="*/ 31611673 h 74"/>
                  <a:gd name="T12" fmla="*/ 15763735 w 113"/>
                  <a:gd name="T13" fmla="*/ 29226047 h 74"/>
                  <a:gd name="T14" fmla="*/ 16774340 w 113"/>
                  <a:gd name="T15" fmla="*/ 26839648 h 74"/>
                  <a:gd name="T16" fmla="*/ 17380793 w 113"/>
                  <a:gd name="T17" fmla="*/ 24454022 h 74"/>
                  <a:gd name="T18" fmla="*/ 17784945 w 113"/>
                  <a:gd name="T19" fmla="*/ 22068395 h 74"/>
                  <a:gd name="T20" fmla="*/ 18189097 w 113"/>
                  <a:gd name="T21" fmla="*/ 19086555 h 74"/>
                  <a:gd name="T22" fmla="*/ 18391398 w 113"/>
                  <a:gd name="T23" fmla="*/ 15507730 h 74"/>
                  <a:gd name="T24" fmla="*/ 18795550 w 113"/>
                  <a:gd name="T25" fmla="*/ 11332691 h 74"/>
                  <a:gd name="T26" fmla="*/ 18997402 w 113"/>
                  <a:gd name="T27" fmla="*/ 7753865 h 74"/>
                  <a:gd name="T28" fmla="*/ 20008007 w 113"/>
                  <a:gd name="T29" fmla="*/ 7157651 h 74"/>
                  <a:gd name="T30" fmla="*/ 21422765 w 113"/>
                  <a:gd name="T31" fmla="*/ 5368239 h 74"/>
                  <a:gd name="T32" fmla="*/ 21826917 w 113"/>
                  <a:gd name="T33" fmla="*/ 4175039 h 74"/>
                  <a:gd name="T34" fmla="*/ 22433370 w 113"/>
                  <a:gd name="T35" fmla="*/ 2981840 h 74"/>
                  <a:gd name="T36" fmla="*/ 22635221 w 113"/>
                  <a:gd name="T37" fmla="*/ 1789413 h 74"/>
                  <a:gd name="T38" fmla="*/ 22837522 w 113"/>
                  <a:gd name="T39" fmla="*/ 0 h 74"/>
                  <a:gd name="T40" fmla="*/ 19806156 w 113"/>
                  <a:gd name="T41" fmla="*/ 2385626 h 74"/>
                  <a:gd name="T42" fmla="*/ 16572488 w 113"/>
                  <a:gd name="T43" fmla="*/ 4771253 h 74"/>
                  <a:gd name="T44" fmla="*/ 13136520 w 113"/>
                  <a:gd name="T45" fmla="*/ 7753865 h 74"/>
                  <a:gd name="T46" fmla="*/ 9902853 w 113"/>
                  <a:gd name="T47" fmla="*/ 11332691 h 74"/>
                  <a:gd name="T48" fmla="*/ 4041972 w 113"/>
                  <a:gd name="T49" fmla="*/ 19682769 h 74"/>
                  <a:gd name="T50" fmla="*/ 0 w 113"/>
                  <a:gd name="T51" fmla="*/ 26243434 h 74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13" h="74">
                    <a:moveTo>
                      <a:pt x="0" y="44"/>
                    </a:moveTo>
                    <a:lnTo>
                      <a:pt x="20" y="74"/>
                    </a:lnTo>
                    <a:lnTo>
                      <a:pt x="37" y="69"/>
                    </a:lnTo>
                    <a:lnTo>
                      <a:pt x="51" y="65"/>
                    </a:lnTo>
                    <a:lnTo>
                      <a:pt x="64" y="59"/>
                    </a:lnTo>
                    <a:lnTo>
                      <a:pt x="74" y="53"/>
                    </a:lnTo>
                    <a:lnTo>
                      <a:pt x="78" y="49"/>
                    </a:lnTo>
                    <a:lnTo>
                      <a:pt x="83" y="45"/>
                    </a:lnTo>
                    <a:lnTo>
                      <a:pt x="86" y="41"/>
                    </a:lnTo>
                    <a:lnTo>
                      <a:pt x="88" y="37"/>
                    </a:lnTo>
                    <a:lnTo>
                      <a:pt x="90" y="32"/>
                    </a:lnTo>
                    <a:lnTo>
                      <a:pt x="91" y="26"/>
                    </a:lnTo>
                    <a:lnTo>
                      <a:pt x="93" y="19"/>
                    </a:lnTo>
                    <a:lnTo>
                      <a:pt x="94" y="13"/>
                    </a:lnTo>
                    <a:lnTo>
                      <a:pt x="99" y="12"/>
                    </a:lnTo>
                    <a:lnTo>
                      <a:pt x="106" y="9"/>
                    </a:lnTo>
                    <a:lnTo>
                      <a:pt x="108" y="7"/>
                    </a:lnTo>
                    <a:lnTo>
                      <a:pt x="111" y="5"/>
                    </a:lnTo>
                    <a:lnTo>
                      <a:pt x="112" y="3"/>
                    </a:lnTo>
                    <a:lnTo>
                      <a:pt x="113" y="0"/>
                    </a:lnTo>
                    <a:lnTo>
                      <a:pt x="98" y="4"/>
                    </a:lnTo>
                    <a:lnTo>
                      <a:pt x="82" y="8"/>
                    </a:lnTo>
                    <a:lnTo>
                      <a:pt x="65" y="13"/>
                    </a:lnTo>
                    <a:lnTo>
                      <a:pt x="49" y="19"/>
                    </a:lnTo>
                    <a:lnTo>
                      <a:pt x="20" y="33"/>
                    </a:lnTo>
                    <a:lnTo>
                      <a:pt x="0" y="44"/>
                    </a:lnTo>
                  </a:path>
                </a:pathLst>
              </a:custGeom>
              <a:solidFill>
                <a:schemeClr val="bg1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sz="1000"/>
              </a:p>
            </p:txBody>
          </p:sp>
          <p:sp>
            <p:nvSpPr>
              <p:cNvPr id="203" name="Freeform 247">
                <a:extLst>
                  <a:ext uri="{FF2B5EF4-FFF2-40B4-BE49-F238E27FC236}">
                    <a16:creationId xmlns:a16="http://schemas.microsoft.com/office/drawing/2014/main" id="{67846A50-E514-4587-9658-14782176FD48}"/>
                  </a:ext>
                </a:extLst>
              </p:cNvPr>
              <p:cNvSpPr>
                <a:spLocks/>
              </p:cNvSpPr>
              <p:nvPr>
                <p:custDataLst>
                  <p:tags r:id="rId22"/>
                </p:custDataLst>
              </p:nvPr>
            </p:nvSpPr>
            <p:spPr bwMode="auto">
              <a:xfrm>
                <a:off x="4370388" y="3322638"/>
                <a:ext cx="325437" cy="244475"/>
              </a:xfrm>
              <a:custGeom>
                <a:avLst/>
                <a:gdLst>
                  <a:gd name="T0" fmla="*/ 18650245 w 746"/>
                  <a:gd name="T1" fmla="*/ 122817672 h 469"/>
                  <a:gd name="T2" fmla="*/ 10276568 w 746"/>
                  <a:gd name="T3" fmla="*/ 119557137 h 469"/>
                  <a:gd name="T4" fmla="*/ 3996419 w 746"/>
                  <a:gd name="T5" fmla="*/ 116568182 h 469"/>
                  <a:gd name="T6" fmla="*/ 951445 w 746"/>
                  <a:gd name="T7" fmla="*/ 112220801 h 469"/>
                  <a:gd name="T8" fmla="*/ 0 w 746"/>
                  <a:gd name="T9" fmla="*/ 98634976 h 469"/>
                  <a:gd name="T10" fmla="*/ 951445 w 746"/>
                  <a:gd name="T11" fmla="*/ 83961785 h 469"/>
                  <a:gd name="T12" fmla="*/ 4377259 w 746"/>
                  <a:gd name="T13" fmla="*/ 74179657 h 469"/>
                  <a:gd name="T14" fmla="*/ 10657407 w 746"/>
                  <a:gd name="T15" fmla="*/ 61952259 h 469"/>
                  <a:gd name="T16" fmla="*/ 23027067 w 746"/>
                  <a:gd name="T17" fmla="*/ 55431188 h 469"/>
                  <a:gd name="T18" fmla="*/ 31590946 w 746"/>
                  <a:gd name="T19" fmla="*/ 51083807 h 469"/>
                  <a:gd name="T20" fmla="*/ 44722285 w 746"/>
                  <a:gd name="T21" fmla="*/ 47007486 h 469"/>
                  <a:gd name="T22" fmla="*/ 49860787 w 746"/>
                  <a:gd name="T23" fmla="*/ 41573260 h 469"/>
                  <a:gd name="T24" fmla="*/ 50812233 w 746"/>
                  <a:gd name="T25" fmla="*/ 36954299 h 469"/>
                  <a:gd name="T26" fmla="*/ 55569895 w 746"/>
                  <a:gd name="T27" fmla="*/ 32606397 h 469"/>
                  <a:gd name="T28" fmla="*/ 63182328 w 746"/>
                  <a:gd name="T29" fmla="*/ 31247971 h 469"/>
                  <a:gd name="T30" fmla="*/ 68320394 w 746"/>
                  <a:gd name="T31" fmla="*/ 27443752 h 469"/>
                  <a:gd name="T32" fmla="*/ 74029501 w 746"/>
                  <a:gd name="T33" fmla="*/ 18205308 h 469"/>
                  <a:gd name="T34" fmla="*/ 80880692 w 746"/>
                  <a:gd name="T35" fmla="*/ 5977909 h 469"/>
                  <a:gd name="T36" fmla="*/ 85638354 w 746"/>
                  <a:gd name="T37" fmla="*/ 1630528 h 469"/>
                  <a:gd name="T38" fmla="*/ 92489544 w 746"/>
                  <a:gd name="T39" fmla="*/ 0 h 469"/>
                  <a:gd name="T40" fmla="*/ 96485963 w 746"/>
                  <a:gd name="T41" fmla="*/ 7880018 h 469"/>
                  <a:gd name="T42" fmla="*/ 101243625 w 746"/>
                  <a:gd name="T43" fmla="*/ 14401089 h 469"/>
                  <a:gd name="T44" fmla="*/ 105240044 w 746"/>
                  <a:gd name="T45" fmla="*/ 29074281 h 469"/>
                  <a:gd name="T46" fmla="*/ 110187908 w 746"/>
                  <a:gd name="T47" fmla="*/ 43203789 h 469"/>
                  <a:gd name="T48" fmla="*/ 116658695 w 746"/>
                  <a:gd name="T49" fmla="*/ 46735905 h 469"/>
                  <a:gd name="T50" fmla="*/ 119513030 w 746"/>
                  <a:gd name="T51" fmla="*/ 52442233 h 469"/>
                  <a:gd name="T52" fmla="*/ 123700087 w 746"/>
                  <a:gd name="T53" fmla="*/ 63311206 h 469"/>
                  <a:gd name="T54" fmla="*/ 133595815 w 746"/>
                  <a:gd name="T55" fmla="*/ 75810186 h 469"/>
                  <a:gd name="T56" fmla="*/ 141018047 w 746"/>
                  <a:gd name="T57" fmla="*/ 85592313 h 469"/>
                  <a:gd name="T58" fmla="*/ 135308939 w 746"/>
                  <a:gd name="T59" fmla="*/ 93743913 h 469"/>
                  <a:gd name="T60" fmla="*/ 131502723 w 746"/>
                  <a:gd name="T61" fmla="*/ 92928649 h 469"/>
                  <a:gd name="T62" fmla="*/ 129218992 w 746"/>
                  <a:gd name="T63" fmla="*/ 87222321 h 469"/>
                  <a:gd name="T64" fmla="*/ 123890289 w 746"/>
                  <a:gd name="T65" fmla="*/ 89668113 h 469"/>
                  <a:gd name="T66" fmla="*/ 121606559 w 746"/>
                  <a:gd name="T67" fmla="*/ 95646022 h 469"/>
                  <a:gd name="T68" fmla="*/ 114946006 w 746"/>
                  <a:gd name="T69" fmla="*/ 96732867 h 469"/>
                  <a:gd name="T70" fmla="*/ 105240044 w 746"/>
                  <a:gd name="T71" fmla="*/ 96732867 h 469"/>
                  <a:gd name="T72" fmla="*/ 99340735 w 746"/>
                  <a:gd name="T73" fmla="*/ 99178138 h 469"/>
                  <a:gd name="T74" fmla="*/ 94392435 w 746"/>
                  <a:gd name="T75" fmla="*/ 105156047 h 469"/>
                  <a:gd name="T76" fmla="*/ 92489544 w 746"/>
                  <a:gd name="T77" fmla="*/ 107058157 h 469"/>
                  <a:gd name="T78" fmla="*/ 81070894 w 746"/>
                  <a:gd name="T79" fmla="*/ 108688164 h 469"/>
                  <a:gd name="T80" fmla="*/ 75361786 w 746"/>
                  <a:gd name="T81" fmla="*/ 106514474 h 469"/>
                  <a:gd name="T82" fmla="*/ 66417504 w 746"/>
                  <a:gd name="T83" fmla="*/ 96189184 h 469"/>
                  <a:gd name="T84" fmla="*/ 60707960 w 746"/>
                  <a:gd name="T85" fmla="*/ 93743913 h 469"/>
                  <a:gd name="T86" fmla="*/ 55379693 w 746"/>
                  <a:gd name="T87" fmla="*/ 96460765 h 469"/>
                  <a:gd name="T88" fmla="*/ 50622031 w 746"/>
                  <a:gd name="T89" fmla="*/ 102438674 h 469"/>
                  <a:gd name="T90" fmla="*/ 43199799 w 746"/>
                  <a:gd name="T91" fmla="*/ 118741872 h 469"/>
                  <a:gd name="T92" fmla="*/ 28545973 w 746"/>
                  <a:gd name="T93" fmla="*/ 119285556 h 469"/>
                  <a:gd name="T94" fmla="*/ 25691637 w 746"/>
                  <a:gd name="T95" fmla="*/ 121730827 h 469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746" h="469">
                    <a:moveTo>
                      <a:pt x="114" y="469"/>
                    </a:moveTo>
                    <a:lnTo>
                      <a:pt x="109" y="463"/>
                    </a:lnTo>
                    <a:lnTo>
                      <a:pt x="103" y="456"/>
                    </a:lnTo>
                    <a:lnTo>
                      <a:pt x="98" y="452"/>
                    </a:lnTo>
                    <a:lnTo>
                      <a:pt x="92" y="449"/>
                    </a:lnTo>
                    <a:lnTo>
                      <a:pt x="79" y="445"/>
                    </a:lnTo>
                    <a:lnTo>
                      <a:pt x="67" y="442"/>
                    </a:lnTo>
                    <a:lnTo>
                      <a:pt x="54" y="440"/>
                    </a:lnTo>
                    <a:lnTo>
                      <a:pt x="39" y="437"/>
                    </a:lnTo>
                    <a:lnTo>
                      <a:pt x="33" y="435"/>
                    </a:lnTo>
                    <a:lnTo>
                      <a:pt x="26" y="433"/>
                    </a:lnTo>
                    <a:lnTo>
                      <a:pt x="21" y="429"/>
                    </a:lnTo>
                    <a:lnTo>
                      <a:pt x="14" y="425"/>
                    </a:lnTo>
                    <a:lnTo>
                      <a:pt x="11" y="422"/>
                    </a:lnTo>
                    <a:lnTo>
                      <a:pt x="8" y="418"/>
                    </a:lnTo>
                    <a:lnTo>
                      <a:pt x="5" y="413"/>
                    </a:lnTo>
                    <a:lnTo>
                      <a:pt x="3" y="408"/>
                    </a:lnTo>
                    <a:lnTo>
                      <a:pt x="1" y="396"/>
                    </a:lnTo>
                    <a:lnTo>
                      <a:pt x="0" y="385"/>
                    </a:lnTo>
                    <a:lnTo>
                      <a:pt x="0" y="363"/>
                    </a:lnTo>
                    <a:lnTo>
                      <a:pt x="1" y="345"/>
                    </a:lnTo>
                    <a:lnTo>
                      <a:pt x="1" y="332"/>
                    </a:lnTo>
                    <a:lnTo>
                      <a:pt x="3" y="320"/>
                    </a:lnTo>
                    <a:lnTo>
                      <a:pt x="5" y="309"/>
                    </a:lnTo>
                    <a:lnTo>
                      <a:pt x="10" y="299"/>
                    </a:lnTo>
                    <a:lnTo>
                      <a:pt x="13" y="289"/>
                    </a:lnTo>
                    <a:lnTo>
                      <a:pt x="19" y="281"/>
                    </a:lnTo>
                    <a:lnTo>
                      <a:pt x="23" y="273"/>
                    </a:lnTo>
                    <a:lnTo>
                      <a:pt x="30" y="265"/>
                    </a:lnTo>
                    <a:lnTo>
                      <a:pt x="41" y="251"/>
                    </a:lnTo>
                    <a:lnTo>
                      <a:pt x="52" y="236"/>
                    </a:lnTo>
                    <a:lnTo>
                      <a:pt x="56" y="228"/>
                    </a:lnTo>
                    <a:lnTo>
                      <a:pt x="60" y="220"/>
                    </a:lnTo>
                    <a:lnTo>
                      <a:pt x="65" y="212"/>
                    </a:lnTo>
                    <a:lnTo>
                      <a:pt x="67" y="204"/>
                    </a:lnTo>
                    <a:lnTo>
                      <a:pt x="121" y="204"/>
                    </a:lnTo>
                    <a:lnTo>
                      <a:pt x="131" y="198"/>
                    </a:lnTo>
                    <a:lnTo>
                      <a:pt x="142" y="194"/>
                    </a:lnTo>
                    <a:lnTo>
                      <a:pt x="154" y="191"/>
                    </a:lnTo>
                    <a:lnTo>
                      <a:pt x="166" y="188"/>
                    </a:lnTo>
                    <a:lnTo>
                      <a:pt x="190" y="184"/>
                    </a:lnTo>
                    <a:lnTo>
                      <a:pt x="213" y="178"/>
                    </a:lnTo>
                    <a:lnTo>
                      <a:pt x="224" y="176"/>
                    </a:lnTo>
                    <a:lnTo>
                      <a:pt x="235" y="173"/>
                    </a:lnTo>
                    <a:lnTo>
                      <a:pt x="244" y="170"/>
                    </a:lnTo>
                    <a:lnTo>
                      <a:pt x="251" y="165"/>
                    </a:lnTo>
                    <a:lnTo>
                      <a:pt x="258" y="160"/>
                    </a:lnTo>
                    <a:lnTo>
                      <a:pt x="262" y="153"/>
                    </a:lnTo>
                    <a:lnTo>
                      <a:pt x="265" y="150"/>
                    </a:lnTo>
                    <a:lnTo>
                      <a:pt x="266" y="145"/>
                    </a:lnTo>
                    <a:lnTo>
                      <a:pt x="267" y="141"/>
                    </a:lnTo>
                    <a:lnTo>
                      <a:pt x="267" y="136"/>
                    </a:lnTo>
                    <a:lnTo>
                      <a:pt x="267" y="126"/>
                    </a:lnTo>
                    <a:lnTo>
                      <a:pt x="267" y="117"/>
                    </a:lnTo>
                    <a:lnTo>
                      <a:pt x="280" y="119"/>
                    </a:lnTo>
                    <a:lnTo>
                      <a:pt x="292" y="120"/>
                    </a:lnTo>
                    <a:lnTo>
                      <a:pt x="303" y="120"/>
                    </a:lnTo>
                    <a:lnTo>
                      <a:pt x="313" y="119"/>
                    </a:lnTo>
                    <a:lnTo>
                      <a:pt x="323" y="117"/>
                    </a:lnTo>
                    <a:lnTo>
                      <a:pt x="332" y="115"/>
                    </a:lnTo>
                    <a:lnTo>
                      <a:pt x="339" y="112"/>
                    </a:lnTo>
                    <a:lnTo>
                      <a:pt x="347" y="109"/>
                    </a:lnTo>
                    <a:lnTo>
                      <a:pt x="354" y="105"/>
                    </a:lnTo>
                    <a:lnTo>
                      <a:pt x="359" y="101"/>
                    </a:lnTo>
                    <a:lnTo>
                      <a:pt x="366" y="96"/>
                    </a:lnTo>
                    <a:lnTo>
                      <a:pt x="370" y="91"/>
                    </a:lnTo>
                    <a:lnTo>
                      <a:pt x="380" y="80"/>
                    </a:lnTo>
                    <a:lnTo>
                      <a:pt x="389" y="67"/>
                    </a:lnTo>
                    <a:lnTo>
                      <a:pt x="397" y="56"/>
                    </a:lnTo>
                    <a:lnTo>
                      <a:pt x="405" y="44"/>
                    </a:lnTo>
                    <a:lnTo>
                      <a:pt x="414" y="32"/>
                    </a:lnTo>
                    <a:lnTo>
                      <a:pt x="425" y="22"/>
                    </a:lnTo>
                    <a:lnTo>
                      <a:pt x="430" y="18"/>
                    </a:lnTo>
                    <a:lnTo>
                      <a:pt x="436" y="13"/>
                    </a:lnTo>
                    <a:lnTo>
                      <a:pt x="442" y="9"/>
                    </a:lnTo>
                    <a:lnTo>
                      <a:pt x="450" y="6"/>
                    </a:lnTo>
                    <a:lnTo>
                      <a:pt x="458" y="3"/>
                    </a:lnTo>
                    <a:lnTo>
                      <a:pt x="467" y="1"/>
                    </a:lnTo>
                    <a:lnTo>
                      <a:pt x="475" y="0"/>
                    </a:lnTo>
                    <a:lnTo>
                      <a:pt x="486" y="0"/>
                    </a:lnTo>
                    <a:lnTo>
                      <a:pt x="486" y="6"/>
                    </a:lnTo>
                    <a:lnTo>
                      <a:pt x="492" y="14"/>
                    </a:lnTo>
                    <a:lnTo>
                      <a:pt x="498" y="22"/>
                    </a:lnTo>
                    <a:lnTo>
                      <a:pt x="507" y="29"/>
                    </a:lnTo>
                    <a:lnTo>
                      <a:pt x="515" y="35"/>
                    </a:lnTo>
                    <a:lnTo>
                      <a:pt x="523" y="41"/>
                    </a:lnTo>
                    <a:lnTo>
                      <a:pt x="530" y="49"/>
                    </a:lnTo>
                    <a:lnTo>
                      <a:pt x="532" y="53"/>
                    </a:lnTo>
                    <a:lnTo>
                      <a:pt x="536" y="57"/>
                    </a:lnTo>
                    <a:lnTo>
                      <a:pt x="538" y="62"/>
                    </a:lnTo>
                    <a:lnTo>
                      <a:pt x="539" y="67"/>
                    </a:lnTo>
                    <a:lnTo>
                      <a:pt x="553" y="107"/>
                    </a:lnTo>
                    <a:lnTo>
                      <a:pt x="564" y="141"/>
                    </a:lnTo>
                    <a:lnTo>
                      <a:pt x="569" y="148"/>
                    </a:lnTo>
                    <a:lnTo>
                      <a:pt x="573" y="154"/>
                    </a:lnTo>
                    <a:lnTo>
                      <a:pt x="579" y="159"/>
                    </a:lnTo>
                    <a:lnTo>
                      <a:pt x="585" y="164"/>
                    </a:lnTo>
                    <a:lnTo>
                      <a:pt x="593" y="168"/>
                    </a:lnTo>
                    <a:lnTo>
                      <a:pt x="602" y="170"/>
                    </a:lnTo>
                    <a:lnTo>
                      <a:pt x="613" y="172"/>
                    </a:lnTo>
                    <a:lnTo>
                      <a:pt x="626" y="172"/>
                    </a:lnTo>
                    <a:lnTo>
                      <a:pt x="626" y="179"/>
                    </a:lnTo>
                    <a:lnTo>
                      <a:pt x="627" y="187"/>
                    </a:lnTo>
                    <a:lnTo>
                      <a:pt x="628" y="193"/>
                    </a:lnTo>
                    <a:lnTo>
                      <a:pt x="630" y="199"/>
                    </a:lnTo>
                    <a:lnTo>
                      <a:pt x="636" y="211"/>
                    </a:lnTo>
                    <a:lnTo>
                      <a:pt x="642" y="222"/>
                    </a:lnTo>
                    <a:lnTo>
                      <a:pt x="650" y="233"/>
                    </a:lnTo>
                    <a:lnTo>
                      <a:pt x="660" y="244"/>
                    </a:lnTo>
                    <a:lnTo>
                      <a:pt x="670" y="254"/>
                    </a:lnTo>
                    <a:lnTo>
                      <a:pt x="681" y="263"/>
                    </a:lnTo>
                    <a:lnTo>
                      <a:pt x="702" y="279"/>
                    </a:lnTo>
                    <a:lnTo>
                      <a:pt x="720" y="294"/>
                    </a:lnTo>
                    <a:lnTo>
                      <a:pt x="729" y="302"/>
                    </a:lnTo>
                    <a:lnTo>
                      <a:pt x="736" y="309"/>
                    </a:lnTo>
                    <a:lnTo>
                      <a:pt x="741" y="315"/>
                    </a:lnTo>
                    <a:lnTo>
                      <a:pt x="746" y="321"/>
                    </a:lnTo>
                    <a:lnTo>
                      <a:pt x="738" y="345"/>
                    </a:lnTo>
                    <a:lnTo>
                      <a:pt x="728" y="345"/>
                    </a:lnTo>
                    <a:lnTo>
                      <a:pt x="711" y="345"/>
                    </a:lnTo>
                    <a:lnTo>
                      <a:pt x="706" y="345"/>
                    </a:lnTo>
                    <a:lnTo>
                      <a:pt x="700" y="344"/>
                    </a:lnTo>
                    <a:lnTo>
                      <a:pt x="695" y="343"/>
                    </a:lnTo>
                    <a:lnTo>
                      <a:pt x="691" y="342"/>
                    </a:lnTo>
                    <a:lnTo>
                      <a:pt x="685" y="339"/>
                    </a:lnTo>
                    <a:lnTo>
                      <a:pt x="682" y="335"/>
                    </a:lnTo>
                    <a:lnTo>
                      <a:pt x="680" y="329"/>
                    </a:lnTo>
                    <a:lnTo>
                      <a:pt x="679" y="321"/>
                    </a:lnTo>
                    <a:lnTo>
                      <a:pt x="666" y="321"/>
                    </a:lnTo>
                    <a:lnTo>
                      <a:pt x="659" y="321"/>
                    </a:lnTo>
                    <a:lnTo>
                      <a:pt x="654" y="325"/>
                    </a:lnTo>
                    <a:lnTo>
                      <a:pt x="651" y="330"/>
                    </a:lnTo>
                    <a:lnTo>
                      <a:pt x="648" y="334"/>
                    </a:lnTo>
                    <a:lnTo>
                      <a:pt x="647" y="338"/>
                    </a:lnTo>
                    <a:lnTo>
                      <a:pt x="642" y="345"/>
                    </a:lnTo>
                    <a:lnTo>
                      <a:pt x="639" y="352"/>
                    </a:lnTo>
                    <a:lnTo>
                      <a:pt x="630" y="354"/>
                    </a:lnTo>
                    <a:lnTo>
                      <a:pt x="621" y="355"/>
                    </a:lnTo>
                    <a:lnTo>
                      <a:pt x="613" y="355"/>
                    </a:lnTo>
                    <a:lnTo>
                      <a:pt x="604" y="356"/>
                    </a:lnTo>
                    <a:lnTo>
                      <a:pt x="586" y="355"/>
                    </a:lnTo>
                    <a:lnTo>
                      <a:pt x="570" y="355"/>
                    </a:lnTo>
                    <a:lnTo>
                      <a:pt x="561" y="355"/>
                    </a:lnTo>
                    <a:lnTo>
                      <a:pt x="553" y="356"/>
                    </a:lnTo>
                    <a:lnTo>
                      <a:pt x="545" y="357"/>
                    </a:lnTo>
                    <a:lnTo>
                      <a:pt x="537" y="359"/>
                    </a:lnTo>
                    <a:lnTo>
                      <a:pt x="529" y="361"/>
                    </a:lnTo>
                    <a:lnTo>
                      <a:pt x="522" y="365"/>
                    </a:lnTo>
                    <a:lnTo>
                      <a:pt x="514" y="370"/>
                    </a:lnTo>
                    <a:lnTo>
                      <a:pt x="506" y="376"/>
                    </a:lnTo>
                    <a:lnTo>
                      <a:pt x="501" y="381"/>
                    </a:lnTo>
                    <a:lnTo>
                      <a:pt x="496" y="387"/>
                    </a:lnTo>
                    <a:lnTo>
                      <a:pt x="493" y="390"/>
                    </a:lnTo>
                    <a:lnTo>
                      <a:pt x="491" y="392"/>
                    </a:lnTo>
                    <a:lnTo>
                      <a:pt x="489" y="394"/>
                    </a:lnTo>
                    <a:lnTo>
                      <a:pt x="486" y="394"/>
                    </a:lnTo>
                    <a:lnTo>
                      <a:pt x="466" y="395"/>
                    </a:lnTo>
                    <a:lnTo>
                      <a:pt x="451" y="397"/>
                    </a:lnTo>
                    <a:lnTo>
                      <a:pt x="439" y="399"/>
                    </a:lnTo>
                    <a:lnTo>
                      <a:pt x="426" y="400"/>
                    </a:lnTo>
                    <a:lnTo>
                      <a:pt x="417" y="400"/>
                    </a:lnTo>
                    <a:lnTo>
                      <a:pt x="410" y="398"/>
                    </a:lnTo>
                    <a:lnTo>
                      <a:pt x="403" y="395"/>
                    </a:lnTo>
                    <a:lnTo>
                      <a:pt x="396" y="392"/>
                    </a:lnTo>
                    <a:lnTo>
                      <a:pt x="384" y="383"/>
                    </a:lnTo>
                    <a:lnTo>
                      <a:pt x="373" y="373"/>
                    </a:lnTo>
                    <a:lnTo>
                      <a:pt x="361" y="363"/>
                    </a:lnTo>
                    <a:lnTo>
                      <a:pt x="349" y="354"/>
                    </a:lnTo>
                    <a:lnTo>
                      <a:pt x="343" y="351"/>
                    </a:lnTo>
                    <a:lnTo>
                      <a:pt x="336" y="347"/>
                    </a:lnTo>
                    <a:lnTo>
                      <a:pt x="328" y="345"/>
                    </a:lnTo>
                    <a:lnTo>
                      <a:pt x="319" y="345"/>
                    </a:lnTo>
                    <a:lnTo>
                      <a:pt x="313" y="345"/>
                    </a:lnTo>
                    <a:lnTo>
                      <a:pt x="305" y="347"/>
                    </a:lnTo>
                    <a:lnTo>
                      <a:pt x="299" y="351"/>
                    </a:lnTo>
                    <a:lnTo>
                      <a:pt x="291" y="355"/>
                    </a:lnTo>
                    <a:lnTo>
                      <a:pt x="284" y="360"/>
                    </a:lnTo>
                    <a:lnTo>
                      <a:pt x="278" y="365"/>
                    </a:lnTo>
                    <a:lnTo>
                      <a:pt x="272" y="371"/>
                    </a:lnTo>
                    <a:lnTo>
                      <a:pt x="266" y="377"/>
                    </a:lnTo>
                    <a:lnTo>
                      <a:pt x="255" y="392"/>
                    </a:lnTo>
                    <a:lnTo>
                      <a:pt x="244" y="408"/>
                    </a:lnTo>
                    <a:lnTo>
                      <a:pt x="235" y="423"/>
                    </a:lnTo>
                    <a:lnTo>
                      <a:pt x="227" y="437"/>
                    </a:lnTo>
                    <a:lnTo>
                      <a:pt x="197" y="437"/>
                    </a:lnTo>
                    <a:lnTo>
                      <a:pt x="176" y="437"/>
                    </a:lnTo>
                    <a:lnTo>
                      <a:pt x="160" y="437"/>
                    </a:lnTo>
                    <a:lnTo>
                      <a:pt x="150" y="439"/>
                    </a:lnTo>
                    <a:lnTo>
                      <a:pt x="146" y="440"/>
                    </a:lnTo>
                    <a:lnTo>
                      <a:pt x="143" y="442"/>
                    </a:lnTo>
                    <a:lnTo>
                      <a:pt x="139" y="445"/>
                    </a:lnTo>
                    <a:lnTo>
                      <a:pt x="135" y="448"/>
                    </a:lnTo>
                    <a:lnTo>
                      <a:pt x="126" y="456"/>
                    </a:lnTo>
                    <a:lnTo>
                      <a:pt x="114" y="469"/>
                    </a:lnTo>
                  </a:path>
                </a:pathLst>
              </a:custGeom>
              <a:solidFill>
                <a:schemeClr val="bg1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sz="1000"/>
              </a:p>
            </p:txBody>
          </p:sp>
          <p:sp>
            <p:nvSpPr>
              <p:cNvPr id="204" name="Freeform 248">
                <a:extLst>
                  <a:ext uri="{FF2B5EF4-FFF2-40B4-BE49-F238E27FC236}">
                    <a16:creationId xmlns:a16="http://schemas.microsoft.com/office/drawing/2014/main" id="{343FF3EE-6F6A-4C41-9BEF-F9DCDC976683}"/>
                  </a:ext>
                </a:extLst>
              </p:cNvPr>
              <p:cNvSpPr>
                <a:spLocks/>
              </p:cNvSpPr>
              <p:nvPr>
                <p:custDataLst>
                  <p:tags r:id="rId23"/>
                </p:custDataLst>
              </p:nvPr>
            </p:nvSpPr>
            <p:spPr bwMode="auto">
              <a:xfrm>
                <a:off x="4306888" y="3490913"/>
                <a:ext cx="500062" cy="552450"/>
              </a:xfrm>
              <a:custGeom>
                <a:avLst/>
                <a:gdLst>
                  <a:gd name="T0" fmla="*/ 172045348 w 1145"/>
                  <a:gd name="T1" fmla="*/ 15689475 h 1053"/>
                  <a:gd name="T2" fmla="*/ 189402522 w 1145"/>
                  <a:gd name="T3" fmla="*/ 18166319 h 1053"/>
                  <a:gd name="T4" fmla="*/ 205996719 w 1145"/>
                  <a:gd name="T5" fmla="*/ 22295266 h 1053"/>
                  <a:gd name="T6" fmla="*/ 214770733 w 1145"/>
                  <a:gd name="T7" fmla="*/ 48169128 h 1053"/>
                  <a:gd name="T8" fmla="*/ 216105833 w 1145"/>
                  <a:gd name="T9" fmla="*/ 58078077 h 1053"/>
                  <a:gd name="T10" fmla="*/ 201800566 w 1145"/>
                  <a:gd name="T11" fmla="*/ 74868255 h 1053"/>
                  <a:gd name="T12" fmla="*/ 199320783 w 1145"/>
                  <a:gd name="T13" fmla="*/ 99090538 h 1053"/>
                  <a:gd name="T14" fmla="*/ 191310182 w 1145"/>
                  <a:gd name="T15" fmla="*/ 121110366 h 1053"/>
                  <a:gd name="T16" fmla="*/ 188830399 w 1145"/>
                  <a:gd name="T17" fmla="*/ 131019315 h 1053"/>
                  <a:gd name="T18" fmla="*/ 194361652 w 1145"/>
                  <a:gd name="T19" fmla="*/ 158544756 h 1053"/>
                  <a:gd name="T20" fmla="*/ 195696752 w 1145"/>
                  <a:gd name="T21" fmla="*/ 182767039 h 1053"/>
                  <a:gd name="T22" fmla="*/ 199702489 w 1145"/>
                  <a:gd name="T23" fmla="*/ 201208796 h 1053"/>
                  <a:gd name="T24" fmla="*/ 205805866 w 1145"/>
                  <a:gd name="T25" fmla="*/ 210567393 h 1053"/>
                  <a:gd name="T26" fmla="*/ 208285650 w 1145"/>
                  <a:gd name="T27" fmla="*/ 227082133 h 1053"/>
                  <a:gd name="T28" fmla="*/ 198367389 w 1145"/>
                  <a:gd name="T29" fmla="*/ 232311783 h 1053"/>
                  <a:gd name="T30" fmla="*/ 190165499 w 1145"/>
                  <a:gd name="T31" fmla="*/ 235614941 h 1053"/>
                  <a:gd name="T32" fmla="*/ 183108292 w 1145"/>
                  <a:gd name="T33" fmla="*/ 273049331 h 1053"/>
                  <a:gd name="T34" fmla="*/ 177386185 w 1145"/>
                  <a:gd name="T35" fmla="*/ 282407928 h 1053"/>
                  <a:gd name="T36" fmla="*/ 172045348 w 1145"/>
                  <a:gd name="T37" fmla="*/ 283784069 h 1053"/>
                  <a:gd name="T38" fmla="*/ 160219865 w 1145"/>
                  <a:gd name="T39" fmla="*/ 289839509 h 1053"/>
                  <a:gd name="T40" fmla="*/ 149156921 w 1145"/>
                  <a:gd name="T41" fmla="*/ 285435648 h 1053"/>
                  <a:gd name="T42" fmla="*/ 141718008 w 1145"/>
                  <a:gd name="T43" fmla="*/ 279104770 h 1053"/>
                  <a:gd name="T44" fmla="*/ 134851654 w 1145"/>
                  <a:gd name="T45" fmla="*/ 274425472 h 1053"/>
                  <a:gd name="T46" fmla="*/ 128557424 w 1145"/>
                  <a:gd name="T47" fmla="*/ 271397752 h 1053"/>
                  <a:gd name="T48" fmla="*/ 115968527 w 1145"/>
                  <a:gd name="T49" fmla="*/ 271673190 h 1053"/>
                  <a:gd name="T50" fmla="*/ 113298327 w 1145"/>
                  <a:gd name="T51" fmla="*/ 259286873 h 1053"/>
                  <a:gd name="T52" fmla="*/ 109674297 w 1145"/>
                  <a:gd name="T53" fmla="*/ 243321959 h 1053"/>
                  <a:gd name="T54" fmla="*/ 112535350 w 1145"/>
                  <a:gd name="T55" fmla="*/ 232862659 h 1053"/>
                  <a:gd name="T56" fmla="*/ 112535350 w 1145"/>
                  <a:gd name="T57" fmla="*/ 214420902 h 1053"/>
                  <a:gd name="T58" fmla="*/ 86595016 w 1145"/>
                  <a:gd name="T59" fmla="*/ 207814587 h 1053"/>
                  <a:gd name="T60" fmla="*/ 84496939 w 1145"/>
                  <a:gd name="T61" fmla="*/ 216071957 h 1053"/>
                  <a:gd name="T62" fmla="*/ 75532072 w 1145"/>
                  <a:gd name="T63" fmla="*/ 224880203 h 1053"/>
                  <a:gd name="T64" fmla="*/ 64278712 w 1145"/>
                  <a:gd name="T65" fmla="*/ 219375114 h 1053"/>
                  <a:gd name="T66" fmla="*/ 56648945 w 1145"/>
                  <a:gd name="T67" fmla="*/ 194877918 h 1053"/>
                  <a:gd name="T68" fmla="*/ 572123 w 1145"/>
                  <a:gd name="T69" fmla="*/ 184693531 h 1053"/>
                  <a:gd name="T70" fmla="*/ 8583160 w 1145"/>
                  <a:gd name="T71" fmla="*/ 183592304 h 1053"/>
                  <a:gd name="T72" fmla="*/ 4959130 w 1145"/>
                  <a:gd name="T73" fmla="*/ 173683355 h 1053"/>
                  <a:gd name="T74" fmla="*/ 14305267 w 1145"/>
                  <a:gd name="T75" fmla="*/ 169279494 h 1053"/>
                  <a:gd name="T76" fmla="*/ 27657141 w 1145"/>
                  <a:gd name="T77" fmla="*/ 169004056 h 1053"/>
                  <a:gd name="T78" fmla="*/ 34905201 w 1145"/>
                  <a:gd name="T79" fmla="*/ 170655635 h 1053"/>
                  <a:gd name="T80" fmla="*/ 41962408 w 1145"/>
                  <a:gd name="T81" fmla="*/ 157994404 h 1053"/>
                  <a:gd name="T82" fmla="*/ 49591738 w 1145"/>
                  <a:gd name="T83" fmla="*/ 152764229 h 1053"/>
                  <a:gd name="T84" fmla="*/ 53597475 w 1145"/>
                  <a:gd name="T85" fmla="*/ 121110366 h 1053"/>
                  <a:gd name="T86" fmla="*/ 65995082 w 1145"/>
                  <a:gd name="T87" fmla="*/ 101842820 h 1053"/>
                  <a:gd name="T88" fmla="*/ 70572942 w 1145"/>
                  <a:gd name="T89" fmla="*/ 75969482 h 1053"/>
                  <a:gd name="T90" fmla="*/ 70954649 w 1145"/>
                  <a:gd name="T91" fmla="*/ 49545269 h 1053"/>
                  <a:gd name="T92" fmla="*/ 73052726 w 1145"/>
                  <a:gd name="T93" fmla="*/ 33580880 h 1053"/>
                  <a:gd name="T94" fmla="*/ 83924816 w 1145"/>
                  <a:gd name="T95" fmla="*/ 9634035 h 1053"/>
                  <a:gd name="T96" fmla="*/ 93652223 w 1145"/>
                  <a:gd name="T97" fmla="*/ 8257370 h 1053"/>
                  <a:gd name="T98" fmla="*/ 106431536 w 1145"/>
                  <a:gd name="T99" fmla="*/ 21194563 h 1053"/>
                  <a:gd name="T100" fmla="*/ 121499780 w 1145"/>
                  <a:gd name="T101" fmla="*/ 20093336 h 1053"/>
                  <a:gd name="T102" fmla="*/ 127794447 w 1145"/>
                  <a:gd name="T103" fmla="*/ 12110879 h 1053"/>
                  <a:gd name="T104" fmla="*/ 140001638 w 1145"/>
                  <a:gd name="T105" fmla="*/ 9358597 h 1053"/>
                  <a:gd name="T106" fmla="*/ 151636705 w 1145"/>
                  <a:gd name="T107" fmla="*/ 4679299 h 1053"/>
                  <a:gd name="T108" fmla="*/ 157930935 w 1145"/>
                  <a:gd name="T109" fmla="*/ 2201930 h 1053"/>
                  <a:gd name="T110" fmla="*/ 163843895 w 1145"/>
                  <a:gd name="T111" fmla="*/ 6605791 h 1053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1145" h="1053">
                    <a:moveTo>
                      <a:pt x="894" y="24"/>
                    </a:moveTo>
                    <a:lnTo>
                      <a:pt x="894" y="32"/>
                    </a:lnTo>
                    <a:lnTo>
                      <a:pt x="895" y="38"/>
                    </a:lnTo>
                    <a:lnTo>
                      <a:pt x="896" y="44"/>
                    </a:lnTo>
                    <a:lnTo>
                      <a:pt x="897" y="49"/>
                    </a:lnTo>
                    <a:lnTo>
                      <a:pt x="900" y="53"/>
                    </a:lnTo>
                    <a:lnTo>
                      <a:pt x="902" y="57"/>
                    </a:lnTo>
                    <a:lnTo>
                      <a:pt x="906" y="61"/>
                    </a:lnTo>
                    <a:lnTo>
                      <a:pt x="909" y="64"/>
                    </a:lnTo>
                    <a:lnTo>
                      <a:pt x="918" y="68"/>
                    </a:lnTo>
                    <a:lnTo>
                      <a:pt x="926" y="71"/>
                    </a:lnTo>
                    <a:lnTo>
                      <a:pt x="936" y="72"/>
                    </a:lnTo>
                    <a:lnTo>
                      <a:pt x="947" y="72"/>
                    </a:lnTo>
                    <a:lnTo>
                      <a:pt x="993" y="66"/>
                    </a:lnTo>
                    <a:lnTo>
                      <a:pt x="1033" y="61"/>
                    </a:lnTo>
                    <a:lnTo>
                      <a:pt x="1038" y="61"/>
                    </a:lnTo>
                    <a:lnTo>
                      <a:pt x="1045" y="63"/>
                    </a:lnTo>
                    <a:lnTo>
                      <a:pt x="1051" y="64"/>
                    </a:lnTo>
                    <a:lnTo>
                      <a:pt x="1057" y="67"/>
                    </a:lnTo>
                    <a:lnTo>
                      <a:pt x="1069" y="73"/>
                    </a:lnTo>
                    <a:lnTo>
                      <a:pt x="1080" y="81"/>
                    </a:lnTo>
                    <a:lnTo>
                      <a:pt x="1099" y="98"/>
                    </a:lnTo>
                    <a:lnTo>
                      <a:pt x="1112" y="110"/>
                    </a:lnTo>
                    <a:lnTo>
                      <a:pt x="1113" y="124"/>
                    </a:lnTo>
                    <a:lnTo>
                      <a:pt x="1114" y="138"/>
                    </a:lnTo>
                    <a:lnTo>
                      <a:pt x="1117" y="152"/>
                    </a:lnTo>
                    <a:lnTo>
                      <a:pt x="1122" y="164"/>
                    </a:lnTo>
                    <a:lnTo>
                      <a:pt x="1126" y="175"/>
                    </a:lnTo>
                    <a:lnTo>
                      <a:pt x="1132" y="183"/>
                    </a:lnTo>
                    <a:lnTo>
                      <a:pt x="1135" y="186"/>
                    </a:lnTo>
                    <a:lnTo>
                      <a:pt x="1138" y="188"/>
                    </a:lnTo>
                    <a:lnTo>
                      <a:pt x="1142" y="190"/>
                    </a:lnTo>
                    <a:lnTo>
                      <a:pt x="1145" y="190"/>
                    </a:lnTo>
                    <a:lnTo>
                      <a:pt x="1139" y="202"/>
                    </a:lnTo>
                    <a:lnTo>
                      <a:pt x="1133" y="211"/>
                    </a:lnTo>
                    <a:lnTo>
                      <a:pt x="1125" y="220"/>
                    </a:lnTo>
                    <a:lnTo>
                      <a:pt x="1117" y="227"/>
                    </a:lnTo>
                    <a:lnTo>
                      <a:pt x="1100" y="240"/>
                    </a:lnTo>
                    <a:lnTo>
                      <a:pt x="1082" y="253"/>
                    </a:lnTo>
                    <a:lnTo>
                      <a:pt x="1074" y="259"/>
                    </a:lnTo>
                    <a:lnTo>
                      <a:pt x="1066" y="266"/>
                    </a:lnTo>
                    <a:lnTo>
                      <a:pt x="1058" y="272"/>
                    </a:lnTo>
                    <a:lnTo>
                      <a:pt x="1052" y="280"/>
                    </a:lnTo>
                    <a:lnTo>
                      <a:pt x="1046" y="288"/>
                    </a:lnTo>
                    <a:lnTo>
                      <a:pt x="1043" y="297"/>
                    </a:lnTo>
                    <a:lnTo>
                      <a:pt x="1040" y="308"/>
                    </a:lnTo>
                    <a:lnTo>
                      <a:pt x="1040" y="320"/>
                    </a:lnTo>
                    <a:lnTo>
                      <a:pt x="1041" y="339"/>
                    </a:lnTo>
                    <a:lnTo>
                      <a:pt x="1045" y="360"/>
                    </a:lnTo>
                    <a:lnTo>
                      <a:pt x="1046" y="371"/>
                    </a:lnTo>
                    <a:lnTo>
                      <a:pt x="1047" y="381"/>
                    </a:lnTo>
                    <a:lnTo>
                      <a:pt x="1047" y="391"/>
                    </a:lnTo>
                    <a:lnTo>
                      <a:pt x="1046" y="400"/>
                    </a:lnTo>
                    <a:lnTo>
                      <a:pt x="1034" y="410"/>
                    </a:lnTo>
                    <a:lnTo>
                      <a:pt x="1013" y="430"/>
                    </a:lnTo>
                    <a:lnTo>
                      <a:pt x="1003" y="440"/>
                    </a:lnTo>
                    <a:lnTo>
                      <a:pt x="995" y="450"/>
                    </a:lnTo>
                    <a:lnTo>
                      <a:pt x="991" y="455"/>
                    </a:lnTo>
                    <a:lnTo>
                      <a:pt x="988" y="460"/>
                    </a:lnTo>
                    <a:lnTo>
                      <a:pt x="987" y="464"/>
                    </a:lnTo>
                    <a:lnTo>
                      <a:pt x="986" y="467"/>
                    </a:lnTo>
                    <a:lnTo>
                      <a:pt x="987" y="470"/>
                    </a:lnTo>
                    <a:lnTo>
                      <a:pt x="990" y="476"/>
                    </a:lnTo>
                    <a:lnTo>
                      <a:pt x="995" y="481"/>
                    </a:lnTo>
                    <a:lnTo>
                      <a:pt x="999" y="486"/>
                    </a:lnTo>
                    <a:lnTo>
                      <a:pt x="1009" y="495"/>
                    </a:lnTo>
                    <a:lnTo>
                      <a:pt x="1012" y="499"/>
                    </a:lnTo>
                    <a:lnTo>
                      <a:pt x="1016" y="524"/>
                    </a:lnTo>
                    <a:lnTo>
                      <a:pt x="1019" y="550"/>
                    </a:lnTo>
                    <a:lnTo>
                      <a:pt x="1019" y="576"/>
                    </a:lnTo>
                    <a:lnTo>
                      <a:pt x="1019" y="610"/>
                    </a:lnTo>
                    <a:lnTo>
                      <a:pt x="1020" y="618"/>
                    </a:lnTo>
                    <a:lnTo>
                      <a:pt x="1022" y="625"/>
                    </a:lnTo>
                    <a:lnTo>
                      <a:pt x="1025" y="632"/>
                    </a:lnTo>
                    <a:lnTo>
                      <a:pt x="1026" y="640"/>
                    </a:lnTo>
                    <a:lnTo>
                      <a:pt x="1026" y="650"/>
                    </a:lnTo>
                    <a:lnTo>
                      <a:pt x="1026" y="664"/>
                    </a:lnTo>
                    <a:lnTo>
                      <a:pt x="1027" y="679"/>
                    </a:lnTo>
                    <a:lnTo>
                      <a:pt x="1031" y="696"/>
                    </a:lnTo>
                    <a:lnTo>
                      <a:pt x="1033" y="705"/>
                    </a:lnTo>
                    <a:lnTo>
                      <a:pt x="1035" y="713"/>
                    </a:lnTo>
                    <a:lnTo>
                      <a:pt x="1038" y="720"/>
                    </a:lnTo>
                    <a:lnTo>
                      <a:pt x="1043" y="726"/>
                    </a:lnTo>
                    <a:lnTo>
                      <a:pt x="1047" y="731"/>
                    </a:lnTo>
                    <a:lnTo>
                      <a:pt x="1053" y="735"/>
                    </a:lnTo>
                    <a:lnTo>
                      <a:pt x="1058" y="738"/>
                    </a:lnTo>
                    <a:lnTo>
                      <a:pt x="1066" y="739"/>
                    </a:lnTo>
                    <a:lnTo>
                      <a:pt x="1067" y="745"/>
                    </a:lnTo>
                    <a:lnTo>
                      <a:pt x="1070" y="751"/>
                    </a:lnTo>
                    <a:lnTo>
                      <a:pt x="1074" y="759"/>
                    </a:lnTo>
                    <a:lnTo>
                      <a:pt x="1079" y="765"/>
                    </a:lnTo>
                    <a:lnTo>
                      <a:pt x="1083" y="772"/>
                    </a:lnTo>
                    <a:lnTo>
                      <a:pt x="1088" y="780"/>
                    </a:lnTo>
                    <a:lnTo>
                      <a:pt x="1091" y="790"/>
                    </a:lnTo>
                    <a:lnTo>
                      <a:pt x="1092" y="800"/>
                    </a:lnTo>
                    <a:lnTo>
                      <a:pt x="1092" y="807"/>
                    </a:lnTo>
                    <a:lnTo>
                      <a:pt x="1092" y="816"/>
                    </a:lnTo>
                    <a:lnTo>
                      <a:pt x="1092" y="825"/>
                    </a:lnTo>
                    <a:lnTo>
                      <a:pt x="1092" y="831"/>
                    </a:lnTo>
                    <a:lnTo>
                      <a:pt x="1092" y="837"/>
                    </a:lnTo>
                    <a:lnTo>
                      <a:pt x="1080" y="836"/>
                    </a:lnTo>
                    <a:lnTo>
                      <a:pt x="1069" y="837"/>
                    </a:lnTo>
                    <a:lnTo>
                      <a:pt x="1059" y="840"/>
                    </a:lnTo>
                    <a:lnTo>
                      <a:pt x="1049" y="842"/>
                    </a:lnTo>
                    <a:lnTo>
                      <a:pt x="1040" y="844"/>
                    </a:lnTo>
                    <a:lnTo>
                      <a:pt x="1029" y="844"/>
                    </a:lnTo>
                    <a:lnTo>
                      <a:pt x="1023" y="844"/>
                    </a:lnTo>
                    <a:lnTo>
                      <a:pt x="1018" y="842"/>
                    </a:lnTo>
                    <a:lnTo>
                      <a:pt x="1012" y="840"/>
                    </a:lnTo>
                    <a:lnTo>
                      <a:pt x="1005" y="837"/>
                    </a:lnTo>
                    <a:lnTo>
                      <a:pt x="1001" y="846"/>
                    </a:lnTo>
                    <a:lnTo>
                      <a:pt x="997" y="856"/>
                    </a:lnTo>
                    <a:lnTo>
                      <a:pt x="993" y="869"/>
                    </a:lnTo>
                    <a:lnTo>
                      <a:pt x="990" y="883"/>
                    </a:lnTo>
                    <a:lnTo>
                      <a:pt x="982" y="914"/>
                    </a:lnTo>
                    <a:lnTo>
                      <a:pt x="975" y="947"/>
                    </a:lnTo>
                    <a:lnTo>
                      <a:pt x="970" y="962"/>
                    </a:lnTo>
                    <a:lnTo>
                      <a:pt x="966" y="978"/>
                    </a:lnTo>
                    <a:lnTo>
                      <a:pt x="960" y="992"/>
                    </a:lnTo>
                    <a:lnTo>
                      <a:pt x="955" y="1004"/>
                    </a:lnTo>
                    <a:lnTo>
                      <a:pt x="951" y="1009"/>
                    </a:lnTo>
                    <a:lnTo>
                      <a:pt x="947" y="1014"/>
                    </a:lnTo>
                    <a:lnTo>
                      <a:pt x="944" y="1018"/>
                    </a:lnTo>
                    <a:lnTo>
                      <a:pt x="940" y="1021"/>
                    </a:lnTo>
                    <a:lnTo>
                      <a:pt x="935" y="1024"/>
                    </a:lnTo>
                    <a:lnTo>
                      <a:pt x="930" y="1026"/>
                    </a:lnTo>
                    <a:lnTo>
                      <a:pt x="925" y="1028"/>
                    </a:lnTo>
                    <a:lnTo>
                      <a:pt x="920" y="1028"/>
                    </a:lnTo>
                    <a:lnTo>
                      <a:pt x="918" y="1029"/>
                    </a:lnTo>
                    <a:lnTo>
                      <a:pt x="912" y="1031"/>
                    </a:lnTo>
                    <a:lnTo>
                      <a:pt x="909" y="1032"/>
                    </a:lnTo>
                    <a:lnTo>
                      <a:pt x="906" y="1032"/>
                    </a:lnTo>
                    <a:lnTo>
                      <a:pt x="902" y="1031"/>
                    </a:lnTo>
                    <a:lnTo>
                      <a:pt x="900" y="1028"/>
                    </a:lnTo>
                    <a:lnTo>
                      <a:pt x="888" y="1035"/>
                    </a:lnTo>
                    <a:lnTo>
                      <a:pt x="873" y="1043"/>
                    </a:lnTo>
                    <a:lnTo>
                      <a:pt x="864" y="1047"/>
                    </a:lnTo>
                    <a:lnTo>
                      <a:pt x="856" y="1050"/>
                    </a:lnTo>
                    <a:lnTo>
                      <a:pt x="847" y="1052"/>
                    </a:lnTo>
                    <a:lnTo>
                      <a:pt x="840" y="1053"/>
                    </a:lnTo>
                    <a:lnTo>
                      <a:pt x="828" y="1053"/>
                    </a:lnTo>
                    <a:lnTo>
                      <a:pt x="816" y="1052"/>
                    </a:lnTo>
                    <a:lnTo>
                      <a:pt x="805" y="1049"/>
                    </a:lnTo>
                    <a:lnTo>
                      <a:pt x="795" y="1046"/>
                    </a:lnTo>
                    <a:lnTo>
                      <a:pt x="789" y="1043"/>
                    </a:lnTo>
                    <a:lnTo>
                      <a:pt x="786" y="1040"/>
                    </a:lnTo>
                    <a:lnTo>
                      <a:pt x="782" y="1037"/>
                    </a:lnTo>
                    <a:lnTo>
                      <a:pt x="779" y="1033"/>
                    </a:lnTo>
                    <a:lnTo>
                      <a:pt x="777" y="1027"/>
                    </a:lnTo>
                    <a:lnTo>
                      <a:pt x="775" y="1022"/>
                    </a:lnTo>
                    <a:lnTo>
                      <a:pt x="774" y="1016"/>
                    </a:lnTo>
                    <a:lnTo>
                      <a:pt x="774" y="1010"/>
                    </a:lnTo>
                    <a:lnTo>
                      <a:pt x="761" y="1011"/>
                    </a:lnTo>
                    <a:lnTo>
                      <a:pt x="743" y="1014"/>
                    </a:lnTo>
                    <a:lnTo>
                      <a:pt x="734" y="1014"/>
                    </a:lnTo>
                    <a:lnTo>
                      <a:pt x="727" y="1012"/>
                    </a:lnTo>
                    <a:lnTo>
                      <a:pt x="723" y="1011"/>
                    </a:lnTo>
                    <a:lnTo>
                      <a:pt x="719" y="1009"/>
                    </a:lnTo>
                    <a:lnTo>
                      <a:pt x="717" y="1007"/>
                    </a:lnTo>
                    <a:lnTo>
                      <a:pt x="713" y="1004"/>
                    </a:lnTo>
                    <a:lnTo>
                      <a:pt x="707" y="997"/>
                    </a:lnTo>
                    <a:lnTo>
                      <a:pt x="701" y="993"/>
                    </a:lnTo>
                    <a:lnTo>
                      <a:pt x="697" y="992"/>
                    </a:lnTo>
                    <a:lnTo>
                      <a:pt x="694" y="992"/>
                    </a:lnTo>
                    <a:lnTo>
                      <a:pt x="689" y="993"/>
                    </a:lnTo>
                    <a:lnTo>
                      <a:pt x="686" y="993"/>
                    </a:lnTo>
                    <a:lnTo>
                      <a:pt x="680" y="991"/>
                    </a:lnTo>
                    <a:lnTo>
                      <a:pt x="674" y="986"/>
                    </a:lnTo>
                    <a:lnTo>
                      <a:pt x="662" y="987"/>
                    </a:lnTo>
                    <a:lnTo>
                      <a:pt x="653" y="989"/>
                    </a:lnTo>
                    <a:lnTo>
                      <a:pt x="643" y="991"/>
                    </a:lnTo>
                    <a:lnTo>
                      <a:pt x="627" y="992"/>
                    </a:lnTo>
                    <a:lnTo>
                      <a:pt x="618" y="991"/>
                    </a:lnTo>
                    <a:lnTo>
                      <a:pt x="611" y="988"/>
                    </a:lnTo>
                    <a:lnTo>
                      <a:pt x="608" y="987"/>
                    </a:lnTo>
                    <a:lnTo>
                      <a:pt x="605" y="984"/>
                    </a:lnTo>
                    <a:lnTo>
                      <a:pt x="603" y="982"/>
                    </a:lnTo>
                    <a:lnTo>
                      <a:pt x="600" y="979"/>
                    </a:lnTo>
                    <a:lnTo>
                      <a:pt x="597" y="971"/>
                    </a:lnTo>
                    <a:lnTo>
                      <a:pt x="596" y="963"/>
                    </a:lnTo>
                    <a:lnTo>
                      <a:pt x="595" y="953"/>
                    </a:lnTo>
                    <a:lnTo>
                      <a:pt x="594" y="942"/>
                    </a:lnTo>
                    <a:lnTo>
                      <a:pt x="593" y="933"/>
                    </a:lnTo>
                    <a:lnTo>
                      <a:pt x="590" y="925"/>
                    </a:lnTo>
                    <a:lnTo>
                      <a:pt x="587" y="916"/>
                    </a:lnTo>
                    <a:lnTo>
                      <a:pt x="584" y="908"/>
                    </a:lnTo>
                    <a:lnTo>
                      <a:pt x="581" y="900"/>
                    </a:lnTo>
                    <a:lnTo>
                      <a:pt x="577" y="892"/>
                    </a:lnTo>
                    <a:lnTo>
                      <a:pt x="575" y="884"/>
                    </a:lnTo>
                    <a:lnTo>
                      <a:pt x="574" y="875"/>
                    </a:lnTo>
                    <a:lnTo>
                      <a:pt x="575" y="870"/>
                    </a:lnTo>
                    <a:lnTo>
                      <a:pt x="577" y="866"/>
                    </a:lnTo>
                    <a:lnTo>
                      <a:pt x="581" y="860"/>
                    </a:lnTo>
                    <a:lnTo>
                      <a:pt x="584" y="856"/>
                    </a:lnTo>
                    <a:lnTo>
                      <a:pt x="587" y="851"/>
                    </a:lnTo>
                    <a:lnTo>
                      <a:pt x="590" y="846"/>
                    </a:lnTo>
                    <a:lnTo>
                      <a:pt x="593" y="842"/>
                    </a:lnTo>
                    <a:lnTo>
                      <a:pt x="594" y="837"/>
                    </a:lnTo>
                    <a:lnTo>
                      <a:pt x="593" y="825"/>
                    </a:lnTo>
                    <a:lnTo>
                      <a:pt x="589" y="809"/>
                    </a:lnTo>
                    <a:lnTo>
                      <a:pt x="588" y="798"/>
                    </a:lnTo>
                    <a:lnTo>
                      <a:pt x="588" y="789"/>
                    </a:lnTo>
                    <a:lnTo>
                      <a:pt x="590" y="779"/>
                    </a:lnTo>
                    <a:lnTo>
                      <a:pt x="594" y="770"/>
                    </a:lnTo>
                    <a:lnTo>
                      <a:pt x="571" y="766"/>
                    </a:lnTo>
                    <a:lnTo>
                      <a:pt x="521" y="759"/>
                    </a:lnTo>
                    <a:lnTo>
                      <a:pt x="494" y="756"/>
                    </a:lnTo>
                    <a:lnTo>
                      <a:pt x="471" y="755"/>
                    </a:lnTo>
                    <a:lnTo>
                      <a:pt x="461" y="754"/>
                    </a:lnTo>
                    <a:lnTo>
                      <a:pt x="454" y="755"/>
                    </a:lnTo>
                    <a:lnTo>
                      <a:pt x="450" y="756"/>
                    </a:lnTo>
                    <a:lnTo>
                      <a:pt x="448" y="758"/>
                    </a:lnTo>
                    <a:lnTo>
                      <a:pt x="448" y="762"/>
                    </a:lnTo>
                    <a:lnTo>
                      <a:pt x="448" y="770"/>
                    </a:lnTo>
                    <a:lnTo>
                      <a:pt x="447" y="775"/>
                    </a:lnTo>
                    <a:lnTo>
                      <a:pt x="446" y="780"/>
                    </a:lnTo>
                    <a:lnTo>
                      <a:pt x="443" y="785"/>
                    </a:lnTo>
                    <a:lnTo>
                      <a:pt x="440" y="790"/>
                    </a:lnTo>
                    <a:lnTo>
                      <a:pt x="437" y="796"/>
                    </a:lnTo>
                    <a:lnTo>
                      <a:pt x="431" y="801"/>
                    </a:lnTo>
                    <a:lnTo>
                      <a:pt x="425" y="806"/>
                    </a:lnTo>
                    <a:lnTo>
                      <a:pt x="417" y="811"/>
                    </a:lnTo>
                    <a:lnTo>
                      <a:pt x="407" y="814"/>
                    </a:lnTo>
                    <a:lnTo>
                      <a:pt x="396" y="817"/>
                    </a:lnTo>
                    <a:lnTo>
                      <a:pt x="383" y="819"/>
                    </a:lnTo>
                    <a:lnTo>
                      <a:pt x="369" y="819"/>
                    </a:lnTo>
                    <a:lnTo>
                      <a:pt x="362" y="818"/>
                    </a:lnTo>
                    <a:lnTo>
                      <a:pt x="355" y="816"/>
                    </a:lnTo>
                    <a:lnTo>
                      <a:pt x="349" y="811"/>
                    </a:lnTo>
                    <a:lnTo>
                      <a:pt x="342" y="804"/>
                    </a:lnTo>
                    <a:lnTo>
                      <a:pt x="337" y="797"/>
                    </a:lnTo>
                    <a:lnTo>
                      <a:pt x="330" y="789"/>
                    </a:lnTo>
                    <a:lnTo>
                      <a:pt x="325" y="780"/>
                    </a:lnTo>
                    <a:lnTo>
                      <a:pt x="319" y="771"/>
                    </a:lnTo>
                    <a:lnTo>
                      <a:pt x="309" y="749"/>
                    </a:lnTo>
                    <a:lnTo>
                      <a:pt x="302" y="728"/>
                    </a:lnTo>
                    <a:lnTo>
                      <a:pt x="298" y="718"/>
                    </a:lnTo>
                    <a:lnTo>
                      <a:pt x="297" y="708"/>
                    </a:lnTo>
                    <a:lnTo>
                      <a:pt x="295" y="699"/>
                    </a:lnTo>
                    <a:lnTo>
                      <a:pt x="295" y="689"/>
                    </a:lnTo>
                    <a:lnTo>
                      <a:pt x="3" y="689"/>
                    </a:lnTo>
                    <a:lnTo>
                      <a:pt x="2" y="683"/>
                    </a:lnTo>
                    <a:lnTo>
                      <a:pt x="0" y="680"/>
                    </a:lnTo>
                    <a:lnTo>
                      <a:pt x="0" y="677"/>
                    </a:lnTo>
                    <a:lnTo>
                      <a:pt x="3" y="671"/>
                    </a:lnTo>
                    <a:lnTo>
                      <a:pt x="10" y="669"/>
                    </a:lnTo>
                    <a:lnTo>
                      <a:pt x="16" y="668"/>
                    </a:lnTo>
                    <a:lnTo>
                      <a:pt x="23" y="668"/>
                    </a:lnTo>
                    <a:lnTo>
                      <a:pt x="28" y="668"/>
                    </a:lnTo>
                    <a:lnTo>
                      <a:pt x="34" y="668"/>
                    </a:lnTo>
                    <a:lnTo>
                      <a:pt x="39" y="668"/>
                    </a:lnTo>
                    <a:lnTo>
                      <a:pt x="45" y="667"/>
                    </a:lnTo>
                    <a:lnTo>
                      <a:pt x="49" y="665"/>
                    </a:lnTo>
                    <a:lnTo>
                      <a:pt x="49" y="640"/>
                    </a:lnTo>
                    <a:lnTo>
                      <a:pt x="36" y="640"/>
                    </a:lnTo>
                    <a:lnTo>
                      <a:pt x="27" y="640"/>
                    </a:lnTo>
                    <a:lnTo>
                      <a:pt x="18" y="640"/>
                    </a:lnTo>
                    <a:lnTo>
                      <a:pt x="10" y="640"/>
                    </a:lnTo>
                    <a:lnTo>
                      <a:pt x="26" y="631"/>
                    </a:lnTo>
                    <a:lnTo>
                      <a:pt x="39" y="622"/>
                    </a:lnTo>
                    <a:lnTo>
                      <a:pt x="46" y="619"/>
                    </a:lnTo>
                    <a:lnTo>
                      <a:pt x="52" y="615"/>
                    </a:lnTo>
                    <a:lnTo>
                      <a:pt x="60" y="612"/>
                    </a:lnTo>
                    <a:lnTo>
                      <a:pt x="69" y="610"/>
                    </a:lnTo>
                    <a:lnTo>
                      <a:pt x="72" y="613"/>
                    </a:lnTo>
                    <a:lnTo>
                      <a:pt x="75" y="615"/>
                    </a:lnTo>
                    <a:lnTo>
                      <a:pt x="79" y="616"/>
                    </a:lnTo>
                    <a:lnTo>
                      <a:pt x="82" y="617"/>
                    </a:lnTo>
                    <a:lnTo>
                      <a:pt x="91" y="618"/>
                    </a:lnTo>
                    <a:lnTo>
                      <a:pt x="101" y="616"/>
                    </a:lnTo>
                    <a:lnTo>
                      <a:pt x="122" y="612"/>
                    </a:lnTo>
                    <a:lnTo>
                      <a:pt x="142" y="610"/>
                    </a:lnTo>
                    <a:lnTo>
                      <a:pt x="145" y="614"/>
                    </a:lnTo>
                    <a:lnTo>
                      <a:pt x="148" y="617"/>
                    </a:lnTo>
                    <a:lnTo>
                      <a:pt x="152" y="619"/>
                    </a:lnTo>
                    <a:lnTo>
                      <a:pt x="157" y="620"/>
                    </a:lnTo>
                    <a:lnTo>
                      <a:pt x="166" y="621"/>
                    </a:lnTo>
                    <a:lnTo>
                      <a:pt x="175" y="622"/>
                    </a:lnTo>
                    <a:lnTo>
                      <a:pt x="179" y="621"/>
                    </a:lnTo>
                    <a:lnTo>
                      <a:pt x="183" y="620"/>
                    </a:lnTo>
                    <a:lnTo>
                      <a:pt x="186" y="618"/>
                    </a:lnTo>
                    <a:lnTo>
                      <a:pt x="190" y="616"/>
                    </a:lnTo>
                    <a:lnTo>
                      <a:pt x="195" y="610"/>
                    </a:lnTo>
                    <a:lnTo>
                      <a:pt x="201" y="603"/>
                    </a:lnTo>
                    <a:lnTo>
                      <a:pt x="209" y="588"/>
                    </a:lnTo>
                    <a:lnTo>
                      <a:pt x="215" y="578"/>
                    </a:lnTo>
                    <a:lnTo>
                      <a:pt x="220" y="574"/>
                    </a:lnTo>
                    <a:lnTo>
                      <a:pt x="225" y="571"/>
                    </a:lnTo>
                    <a:lnTo>
                      <a:pt x="230" y="569"/>
                    </a:lnTo>
                    <a:lnTo>
                      <a:pt x="236" y="567"/>
                    </a:lnTo>
                    <a:lnTo>
                      <a:pt x="246" y="564"/>
                    </a:lnTo>
                    <a:lnTo>
                      <a:pt x="256" y="560"/>
                    </a:lnTo>
                    <a:lnTo>
                      <a:pt x="258" y="558"/>
                    </a:lnTo>
                    <a:lnTo>
                      <a:pt x="260" y="555"/>
                    </a:lnTo>
                    <a:lnTo>
                      <a:pt x="262" y="550"/>
                    </a:lnTo>
                    <a:lnTo>
                      <a:pt x="264" y="544"/>
                    </a:lnTo>
                    <a:lnTo>
                      <a:pt x="268" y="528"/>
                    </a:lnTo>
                    <a:lnTo>
                      <a:pt x="270" y="511"/>
                    </a:lnTo>
                    <a:lnTo>
                      <a:pt x="274" y="477"/>
                    </a:lnTo>
                    <a:lnTo>
                      <a:pt x="275" y="449"/>
                    </a:lnTo>
                    <a:lnTo>
                      <a:pt x="281" y="440"/>
                    </a:lnTo>
                    <a:lnTo>
                      <a:pt x="287" y="432"/>
                    </a:lnTo>
                    <a:lnTo>
                      <a:pt x="294" y="425"/>
                    </a:lnTo>
                    <a:lnTo>
                      <a:pt x="302" y="416"/>
                    </a:lnTo>
                    <a:lnTo>
                      <a:pt x="316" y="404"/>
                    </a:lnTo>
                    <a:lnTo>
                      <a:pt x="328" y="394"/>
                    </a:lnTo>
                    <a:lnTo>
                      <a:pt x="338" y="382"/>
                    </a:lnTo>
                    <a:lnTo>
                      <a:pt x="346" y="370"/>
                    </a:lnTo>
                    <a:lnTo>
                      <a:pt x="352" y="357"/>
                    </a:lnTo>
                    <a:lnTo>
                      <a:pt x="357" y="345"/>
                    </a:lnTo>
                    <a:lnTo>
                      <a:pt x="361" y="334"/>
                    </a:lnTo>
                    <a:lnTo>
                      <a:pt x="364" y="323"/>
                    </a:lnTo>
                    <a:lnTo>
                      <a:pt x="366" y="312"/>
                    </a:lnTo>
                    <a:lnTo>
                      <a:pt x="369" y="299"/>
                    </a:lnTo>
                    <a:lnTo>
                      <a:pt x="370" y="276"/>
                    </a:lnTo>
                    <a:lnTo>
                      <a:pt x="370" y="251"/>
                    </a:lnTo>
                    <a:lnTo>
                      <a:pt x="369" y="225"/>
                    </a:lnTo>
                    <a:lnTo>
                      <a:pt x="369" y="197"/>
                    </a:lnTo>
                    <a:lnTo>
                      <a:pt x="369" y="191"/>
                    </a:lnTo>
                    <a:lnTo>
                      <a:pt x="369" y="187"/>
                    </a:lnTo>
                    <a:lnTo>
                      <a:pt x="371" y="183"/>
                    </a:lnTo>
                    <a:lnTo>
                      <a:pt x="372" y="180"/>
                    </a:lnTo>
                    <a:lnTo>
                      <a:pt x="375" y="174"/>
                    </a:lnTo>
                    <a:lnTo>
                      <a:pt x="380" y="167"/>
                    </a:lnTo>
                    <a:lnTo>
                      <a:pt x="383" y="160"/>
                    </a:lnTo>
                    <a:lnTo>
                      <a:pt x="385" y="149"/>
                    </a:lnTo>
                    <a:lnTo>
                      <a:pt x="385" y="140"/>
                    </a:lnTo>
                    <a:lnTo>
                      <a:pt x="385" y="132"/>
                    </a:lnTo>
                    <a:lnTo>
                      <a:pt x="383" y="122"/>
                    </a:lnTo>
                    <a:lnTo>
                      <a:pt x="382" y="110"/>
                    </a:lnTo>
                    <a:lnTo>
                      <a:pt x="397" y="87"/>
                    </a:lnTo>
                    <a:lnTo>
                      <a:pt x="417" y="58"/>
                    </a:lnTo>
                    <a:lnTo>
                      <a:pt x="422" y="51"/>
                    </a:lnTo>
                    <a:lnTo>
                      <a:pt x="428" y="45"/>
                    </a:lnTo>
                    <a:lnTo>
                      <a:pt x="435" y="40"/>
                    </a:lnTo>
                    <a:lnTo>
                      <a:pt x="440" y="35"/>
                    </a:lnTo>
                    <a:lnTo>
                      <a:pt x="447" y="31"/>
                    </a:lnTo>
                    <a:lnTo>
                      <a:pt x="453" y="26"/>
                    </a:lnTo>
                    <a:lnTo>
                      <a:pt x="461" y="24"/>
                    </a:lnTo>
                    <a:lnTo>
                      <a:pt x="467" y="24"/>
                    </a:lnTo>
                    <a:lnTo>
                      <a:pt x="476" y="24"/>
                    </a:lnTo>
                    <a:lnTo>
                      <a:pt x="484" y="26"/>
                    </a:lnTo>
                    <a:lnTo>
                      <a:pt x="491" y="30"/>
                    </a:lnTo>
                    <a:lnTo>
                      <a:pt x="497" y="33"/>
                    </a:lnTo>
                    <a:lnTo>
                      <a:pt x="509" y="42"/>
                    </a:lnTo>
                    <a:lnTo>
                      <a:pt x="521" y="52"/>
                    </a:lnTo>
                    <a:lnTo>
                      <a:pt x="532" y="62"/>
                    </a:lnTo>
                    <a:lnTo>
                      <a:pt x="544" y="71"/>
                    </a:lnTo>
                    <a:lnTo>
                      <a:pt x="551" y="74"/>
                    </a:lnTo>
                    <a:lnTo>
                      <a:pt x="558" y="77"/>
                    </a:lnTo>
                    <a:lnTo>
                      <a:pt x="565" y="79"/>
                    </a:lnTo>
                    <a:lnTo>
                      <a:pt x="574" y="79"/>
                    </a:lnTo>
                    <a:lnTo>
                      <a:pt x="587" y="78"/>
                    </a:lnTo>
                    <a:lnTo>
                      <a:pt x="599" y="76"/>
                    </a:lnTo>
                    <a:lnTo>
                      <a:pt x="614" y="74"/>
                    </a:lnTo>
                    <a:lnTo>
                      <a:pt x="634" y="73"/>
                    </a:lnTo>
                    <a:lnTo>
                      <a:pt x="637" y="73"/>
                    </a:lnTo>
                    <a:lnTo>
                      <a:pt x="639" y="71"/>
                    </a:lnTo>
                    <a:lnTo>
                      <a:pt x="641" y="69"/>
                    </a:lnTo>
                    <a:lnTo>
                      <a:pt x="644" y="66"/>
                    </a:lnTo>
                    <a:lnTo>
                      <a:pt x="649" y="60"/>
                    </a:lnTo>
                    <a:lnTo>
                      <a:pt x="654" y="55"/>
                    </a:lnTo>
                    <a:lnTo>
                      <a:pt x="662" y="49"/>
                    </a:lnTo>
                    <a:lnTo>
                      <a:pt x="670" y="44"/>
                    </a:lnTo>
                    <a:lnTo>
                      <a:pt x="677" y="40"/>
                    </a:lnTo>
                    <a:lnTo>
                      <a:pt x="685" y="38"/>
                    </a:lnTo>
                    <a:lnTo>
                      <a:pt x="693" y="36"/>
                    </a:lnTo>
                    <a:lnTo>
                      <a:pt x="701" y="35"/>
                    </a:lnTo>
                    <a:lnTo>
                      <a:pt x="709" y="34"/>
                    </a:lnTo>
                    <a:lnTo>
                      <a:pt x="718" y="34"/>
                    </a:lnTo>
                    <a:lnTo>
                      <a:pt x="734" y="34"/>
                    </a:lnTo>
                    <a:lnTo>
                      <a:pt x="752" y="35"/>
                    </a:lnTo>
                    <a:lnTo>
                      <a:pt x="761" y="34"/>
                    </a:lnTo>
                    <a:lnTo>
                      <a:pt x="769" y="34"/>
                    </a:lnTo>
                    <a:lnTo>
                      <a:pt x="778" y="33"/>
                    </a:lnTo>
                    <a:lnTo>
                      <a:pt x="787" y="31"/>
                    </a:lnTo>
                    <a:lnTo>
                      <a:pt x="790" y="24"/>
                    </a:lnTo>
                    <a:lnTo>
                      <a:pt x="795" y="17"/>
                    </a:lnTo>
                    <a:lnTo>
                      <a:pt x="796" y="13"/>
                    </a:lnTo>
                    <a:lnTo>
                      <a:pt x="799" y="9"/>
                    </a:lnTo>
                    <a:lnTo>
                      <a:pt x="802" y="4"/>
                    </a:lnTo>
                    <a:lnTo>
                      <a:pt x="807" y="0"/>
                    </a:lnTo>
                    <a:lnTo>
                      <a:pt x="814" y="0"/>
                    </a:lnTo>
                    <a:lnTo>
                      <a:pt x="827" y="0"/>
                    </a:lnTo>
                    <a:lnTo>
                      <a:pt x="828" y="8"/>
                    </a:lnTo>
                    <a:lnTo>
                      <a:pt x="830" y="14"/>
                    </a:lnTo>
                    <a:lnTo>
                      <a:pt x="833" y="18"/>
                    </a:lnTo>
                    <a:lnTo>
                      <a:pt x="839" y="21"/>
                    </a:lnTo>
                    <a:lnTo>
                      <a:pt x="843" y="22"/>
                    </a:lnTo>
                    <a:lnTo>
                      <a:pt x="848" y="23"/>
                    </a:lnTo>
                    <a:lnTo>
                      <a:pt x="854" y="24"/>
                    </a:lnTo>
                    <a:lnTo>
                      <a:pt x="859" y="24"/>
                    </a:lnTo>
                    <a:lnTo>
                      <a:pt x="869" y="24"/>
                    </a:lnTo>
                    <a:lnTo>
                      <a:pt x="879" y="24"/>
                    </a:lnTo>
                    <a:lnTo>
                      <a:pt x="887" y="24"/>
                    </a:lnTo>
                    <a:lnTo>
                      <a:pt x="894" y="24"/>
                    </a:lnTo>
                  </a:path>
                </a:pathLst>
              </a:custGeom>
              <a:solidFill>
                <a:schemeClr val="bg1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sz="1000"/>
              </a:p>
            </p:txBody>
          </p:sp>
          <p:sp>
            <p:nvSpPr>
              <p:cNvPr id="205" name="Freeform 249">
                <a:extLst>
                  <a:ext uri="{FF2B5EF4-FFF2-40B4-BE49-F238E27FC236}">
                    <a16:creationId xmlns:a16="http://schemas.microsoft.com/office/drawing/2014/main" id="{F317F2D7-AE18-41C9-AFAF-BF4EED001C3F}"/>
                  </a:ext>
                </a:extLst>
              </p:cNvPr>
              <p:cNvSpPr>
                <a:spLocks/>
              </p:cNvSpPr>
              <p:nvPr>
                <p:custDataLst>
                  <p:tags r:id="rId24"/>
                </p:custDataLst>
              </p:nvPr>
            </p:nvSpPr>
            <p:spPr bwMode="auto">
              <a:xfrm>
                <a:off x="4243388" y="3590925"/>
                <a:ext cx="55562" cy="55563"/>
              </a:xfrm>
              <a:custGeom>
                <a:avLst/>
                <a:gdLst>
                  <a:gd name="T0" fmla="*/ 23709417 w 125"/>
                  <a:gd name="T1" fmla="*/ 0 h 81"/>
                  <a:gd name="T2" fmla="*/ 23906773 w 125"/>
                  <a:gd name="T3" fmla="*/ 12704720 h 81"/>
                  <a:gd name="T4" fmla="*/ 24499731 w 125"/>
                  <a:gd name="T5" fmla="*/ 21644875 h 81"/>
                  <a:gd name="T6" fmla="*/ 24697087 w 125"/>
                  <a:gd name="T7" fmla="*/ 24938869 h 81"/>
                  <a:gd name="T8" fmla="*/ 24697087 w 125"/>
                  <a:gd name="T9" fmla="*/ 27762293 h 81"/>
                  <a:gd name="T10" fmla="*/ 24697087 w 125"/>
                  <a:gd name="T11" fmla="*/ 30585717 h 81"/>
                  <a:gd name="T12" fmla="*/ 24301930 w 125"/>
                  <a:gd name="T13" fmla="*/ 32467313 h 81"/>
                  <a:gd name="T14" fmla="*/ 23511616 w 125"/>
                  <a:gd name="T15" fmla="*/ 33879025 h 81"/>
                  <a:gd name="T16" fmla="*/ 22128789 w 125"/>
                  <a:gd name="T17" fmla="*/ 34820166 h 81"/>
                  <a:gd name="T18" fmla="*/ 20350360 w 125"/>
                  <a:gd name="T19" fmla="*/ 35761307 h 81"/>
                  <a:gd name="T20" fmla="*/ 17979419 w 125"/>
                  <a:gd name="T21" fmla="*/ 36231878 h 81"/>
                  <a:gd name="T22" fmla="*/ 11261751 w 125"/>
                  <a:gd name="T23" fmla="*/ 37173019 h 81"/>
                  <a:gd name="T24" fmla="*/ 1382827 w 125"/>
                  <a:gd name="T25" fmla="*/ 38114160 h 81"/>
                  <a:gd name="T26" fmla="*/ 987670 w 125"/>
                  <a:gd name="T27" fmla="*/ 37173019 h 81"/>
                  <a:gd name="T28" fmla="*/ 592513 w 125"/>
                  <a:gd name="T29" fmla="*/ 33879025 h 81"/>
                  <a:gd name="T30" fmla="*/ 197356 w 125"/>
                  <a:gd name="T31" fmla="*/ 27762293 h 81"/>
                  <a:gd name="T32" fmla="*/ 0 w 125"/>
                  <a:gd name="T33" fmla="*/ 20233164 h 81"/>
                  <a:gd name="T34" fmla="*/ 0 w 125"/>
                  <a:gd name="T35" fmla="*/ 17410426 h 81"/>
                  <a:gd name="T36" fmla="*/ 197356 w 125"/>
                  <a:gd name="T37" fmla="*/ 14587002 h 81"/>
                  <a:gd name="T38" fmla="*/ 395157 w 125"/>
                  <a:gd name="T39" fmla="*/ 11763579 h 81"/>
                  <a:gd name="T40" fmla="*/ 790314 w 125"/>
                  <a:gd name="T41" fmla="*/ 9410726 h 81"/>
                  <a:gd name="T42" fmla="*/ 1580628 w 125"/>
                  <a:gd name="T43" fmla="*/ 7057873 h 81"/>
                  <a:gd name="T44" fmla="*/ 2173141 w 125"/>
                  <a:gd name="T45" fmla="*/ 4705706 h 81"/>
                  <a:gd name="T46" fmla="*/ 2766099 w 125"/>
                  <a:gd name="T47" fmla="*/ 2352853 h 81"/>
                  <a:gd name="T48" fmla="*/ 3951569 w 125"/>
                  <a:gd name="T49" fmla="*/ 0 h 81"/>
                  <a:gd name="T50" fmla="*/ 23709417 w 125"/>
                  <a:gd name="T51" fmla="*/ 0 h 81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25" h="81">
                    <a:moveTo>
                      <a:pt x="120" y="0"/>
                    </a:moveTo>
                    <a:lnTo>
                      <a:pt x="121" y="27"/>
                    </a:lnTo>
                    <a:lnTo>
                      <a:pt x="124" y="46"/>
                    </a:lnTo>
                    <a:lnTo>
                      <a:pt x="125" y="53"/>
                    </a:lnTo>
                    <a:lnTo>
                      <a:pt x="125" y="59"/>
                    </a:lnTo>
                    <a:lnTo>
                      <a:pt x="125" y="65"/>
                    </a:lnTo>
                    <a:lnTo>
                      <a:pt x="123" y="69"/>
                    </a:lnTo>
                    <a:lnTo>
                      <a:pt x="119" y="72"/>
                    </a:lnTo>
                    <a:lnTo>
                      <a:pt x="112" y="74"/>
                    </a:lnTo>
                    <a:lnTo>
                      <a:pt x="103" y="76"/>
                    </a:lnTo>
                    <a:lnTo>
                      <a:pt x="91" y="77"/>
                    </a:lnTo>
                    <a:lnTo>
                      <a:pt x="57" y="79"/>
                    </a:lnTo>
                    <a:lnTo>
                      <a:pt x="7" y="81"/>
                    </a:lnTo>
                    <a:lnTo>
                      <a:pt x="5" y="79"/>
                    </a:lnTo>
                    <a:lnTo>
                      <a:pt x="3" y="72"/>
                    </a:lnTo>
                    <a:lnTo>
                      <a:pt x="1" y="59"/>
                    </a:lnTo>
                    <a:lnTo>
                      <a:pt x="0" y="43"/>
                    </a:lnTo>
                    <a:lnTo>
                      <a:pt x="0" y="37"/>
                    </a:lnTo>
                    <a:lnTo>
                      <a:pt x="1" y="31"/>
                    </a:lnTo>
                    <a:lnTo>
                      <a:pt x="2" y="25"/>
                    </a:lnTo>
                    <a:lnTo>
                      <a:pt x="4" y="20"/>
                    </a:lnTo>
                    <a:lnTo>
                      <a:pt x="8" y="15"/>
                    </a:lnTo>
                    <a:lnTo>
                      <a:pt x="11" y="10"/>
                    </a:lnTo>
                    <a:lnTo>
                      <a:pt x="14" y="5"/>
                    </a:lnTo>
                    <a:lnTo>
                      <a:pt x="20" y="0"/>
                    </a:lnTo>
                    <a:lnTo>
                      <a:pt x="120" y="0"/>
                    </a:lnTo>
                  </a:path>
                </a:pathLst>
              </a:custGeom>
              <a:solidFill>
                <a:schemeClr val="bg1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sz="1000"/>
              </a:p>
            </p:txBody>
          </p:sp>
          <p:sp>
            <p:nvSpPr>
              <p:cNvPr id="206" name="Freeform 250">
                <a:extLst>
                  <a:ext uri="{FF2B5EF4-FFF2-40B4-BE49-F238E27FC236}">
                    <a16:creationId xmlns:a16="http://schemas.microsoft.com/office/drawing/2014/main" id="{4F5D5A54-AEB8-43DA-8671-A119B44B5262}"/>
                  </a:ext>
                </a:extLst>
              </p:cNvPr>
              <p:cNvSpPr>
                <a:spLocks/>
              </p:cNvSpPr>
              <p:nvPr>
                <p:custDataLst>
                  <p:tags r:id="rId25"/>
                </p:custDataLst>
              </p:nvPr>
            </p:nvSpPr>
            <p:spPr bwMode="auto">
              <a:xfrm>
                <a:off x="4225925" y="3590925"/>
                <a:ext cx="152400" cy="201613"/>
              </a:xfrm>
              <a:custGeom>
                <a:avLst/>
                <a:gdLst>
                  <a:gd name="T0" fmla="*/ 48285042 w 355"/>
                  <a:gd name="T1" fmla="*/ 4049927 h 388"/>
                  <a:gd name="T2" fmla="*/ 47363774 w 355"/>
                  <a:gd name="T3" fmla="*/ 9990236 h 388"/>
                  <a:gd name="T4" fmla="*/ 48653807 w 355"/>
                  <a:gd name="T5" fmla="*/ 13770480 h 388"/>
                  <a:gd name="T6" fmla="*/ 52155573 w 355"/>
                  <a:gd name="T7" fmla="*/ 16200228 h 388"/>
                  <a:gd name="T8" fmla="*/ 58789910 w 355"/>
                  <a:gd name="T9" fmla="*/ 14850252 h 388"/>
                  <a:gd name="T10" fmla="*/ 61185810 w 355"/>
                  <a:gd name="T11" fmla="*/ 15390139 h 388"/>
                  <a:gd name="T12" fmla="*/ 62660441 w 355"/>
                  <a:gd name="T13" fmla="*/ 18360293 h 388"/>
                  <a:gd name="T14" fmla="*/ 63581709 w 355"/>
                  <a:gd name="T15" fmla="*/ 22410740 h 388"/>
                  <a:gd name="T16" fmla="*/ 64687575 w 355"/>
                  <a:gd name="T17" fmla="*/ 25380375 h 388"/>
                  <a:gd name="T18" fmla="*/ 63581709 w 355"/>
                  <a:gd name="T19" fmla="*/ 29160618 h 388"/>
                  <a:gd name="T20" fmla="*/ 58974507 w 355"/>
                  <a:gd name="T21" fmla="*/ 36720586 h 388"/>
                  <a:gd name="T22" fmla="*/ 64134642 w 355"/>
                  <a:gd name="T23" fmla="*/ 47251228 h 388"/>
                  <a:gd name="T24" fmla="*/ 65424676 w 355"/>
                  <a:gd name="T25" fmla="*/ 54540993 h 388"/>
                  <a:gd name="T26" fmla="*/ 65055911 w 355"/>
                  <a:gd name="T27" fmla="*/ 59131326 h 388"/>
                  <a:gd name="T28" fmla="*/ 63581709 w 355"/>
                  <a:gd name="T29" fmla="*/ 68581676 h 388"/>
                  <a:gd name="T30" fmla="*/ 61369977 w 355"/>
                  <a:gd name="T31" fmla="*/ 73171489 h 388"/>
                  <a:gd name="T32" fmla="*/ 57499876 w 355"/>
                  <a:gd name="T33" fmla="*/ 75601757 h 388"/>
                  <a:gd name="T34" fmla="*/ 52708506 w 355"/>
                  <a:gd name="T35" fmla="*/ 76141644 h 388"/>
                  <a:gd name="T36" fmla="*/ 49759673 w 355"/>
                  <a:gd name="T37" fmla="*/ 76141644 h 388"/>
                  <a:gd name="T38" fmla="*/ 46442505 w 355"/>
                  <a:gd name="T39" fmla="*/ 71551830 h 388"/>
                  <a:gd name="T40" fmla="*/ 44230773 w 355"/>
                  <a:gd name="T41" fmla="*/ 69931651 h 388"/>
                  <a:gd name="T42" fmla="*/ 40729007 w 355"/>
                  <a:gd name="T43" fmla="*/ 72631603 h 388"/>
                  <a:gd name="T44" fmla="*/ 37780604 w 355"/>
                  <a:gd name="T45" fmla="*/ 75331554 h 388"/>
                  <a:gd name="T46" fmla="*/ 35753040 w 355"/>
                  <a:gd name="T47" fmla="*/ 76951733 h 388"/>
                  <a:gd name="T48" fmla="*/ 34094670 w 355"/>
                  <a:gd name="T49" fmla="*/ 80461774 h 388"/>
                  <a:gd name="T50" fmla="*/ 34463006 w 355"/>
                  <a:gd name="T51" fmla="*/ 86671766 h 388"/>
                  <a:gd name="T52" fmla="*/ 38148940 w 355"/>
                  <a:gd name="T53" fmla="*/ 96662002 h 388"/>
                  <a:gd name="T54" fmla="*/ 35937637 w 355"/>
                  <a:gd name="T55" fmla="*/ 95312026 h 388"/>
                  <a:gd name="T56" fmla="*/ 32620039 w 355"/>
                  <a:gd name="T57" fmla="*/ 95852432 h 388"/>
                  <a:gd name="T58" fmla="*/ 29855804 w 355"/>
                  <a:gd name="T59" fmla="*/ 98552384 h 388"/>
                  <a:gd name="T60" fmla="*/ 26906971 w 355"/>
                  <a:gd name="T61" fmla="*/ 104762376 h 388"/>
                  <a:gd name="T62" fmla="*/ 22668105 w 355"/>
                  <a:gd name="T63" fmla="*/ 99902359 h 388"/>
                  <a:gd name="T64" fmla="*/ 20825138 w 355"/>
                  <a:gd name="T65" fmla="*/ 96662002 h 388"/>
                  <a:gd name="T66" fmla="*/ 17692137 w 355"/>
                  <a:gd name="T67" fmla="*/ 87481855 h 388"/>
                  <a:gd name="T68" fmla="*/ 9214834 w 355"/>
                  <a:gd name="T69" fmla="*/ 75601757 h 388"/>
                  <a:gd name="T70" fmla="*/ 4054699 w 355"/>
                  <a:gd name="T71" fmla="*/ 68581676 h 388"/>
                  <a:gd name="T72" fmla="*/ 921269 w 355"/>
                  <a:gd name="T73" fmla="*/ 60211619 h 388"/>
                  <a:gd name="T74" fmla="*/ 184168 w 355"/>
                  <a:gd name="T75" fmla="*/ 50491066 h 388"/>
                  <a:gd name="T76" fmla="*/ 2027135 w 355"/>
                  <a:gd name="T77" fmla="*/ 43741187 h 388"/>
                  <a:gd name="T78" fmla="*/ 7556035 w 355"/>
                  <a:gd name="T79" fmla="*/ 36180700 h 388"/>
                  <a:gd name="T80" fmla="*/ 9951935 w 355"/>
                  <a:gd name="T81" fmla="*/ 31320683 h 388"/>
                  <a:gd name="T82" fmla="*/ 10320700 w 355"/>
                  <a:gd name="T83" fmla="*/ 24570805 h 388"/>
                  <a:gd name="T84" fmla="*/ 19903869 w 355"/>
                  <a:gd name="T85" fmla="*/ 22410740 h 388"/>
                  <a:gd name="T86" fmla="*/ 28749938 w 355"/>
                  <a:gd name="T87" fmla="*/ 21600651 h 388"/>
                  <a:gd name="T88" fmla="*/ 31698771 w 355"/>
                  <a:gd name="T89" fmla="*/ 19710269 h 388"/>
                  <a:gd name="T90" fmla="*/ 32620039 w 355"/>
                  <a:gd name="T91" fmla="*/ 17010317 h 388"/>
                  <a:gd name="T92" fmla="*/ 32067106 w 355"/>
                  <a:gd name="T93" fmla="*/ 11070009 h 388"/>
                  <a:gd name="T94" fmla="*/ 30777073 w 355"/>
                  <a:gd name="T95" fmla="*/ 3239838 h 388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355" h="388">
                    <a:moveTo>
                      <a:pt x="266" y="7"/>
                    </a:moveTo>
                    <a:lnTo>
                      <a:pt x="265" y="9"/>
                    </a:lnTo>
                    <a:lnTo>
                      <a:pt x="262" y="15"/>
                    </a:lnTo>
                    <a:lnTo>
                      <a:pt x="259" y="23"/>
                    </a:lnTo>
                    <a:lnTo>
                      <a:pt x="257" y="32"/>
                    </a:lnTo>
                    <a:lnTo>
                      <a:pt x="257" y="37"/>
                    </a:lnTo>
                    <a:lnTo>
                      <a:pt x="258" y="42"/>
                    </a:lnTo>
                    <a:lnTo>
                      <a:pt x="261" y="46"/>
                    </a:lnTo>
                    <a:lnTo>
                      <a:pt x="264" y="51"/>
                    </a:lnTo>
                    <a:lnTo>
                      <a:pt x="268" y="54"/>
                    </a:lnTo>
                    <a:lnTo>
                      <a:pt x="275" y="58"/>
                    </a:lnTo>
                    <a:lnTo>
                      <a:pt x="283" y="60"/>
                    </a:lnTo>
                    <a:lnTo>
                      <a:pt x="294" y="63"/>
                    </a:lnTo>
                    <a:lnTo>
                      <a:pt x="301" y="58"/>
                    </a:lnTo>
                    <a:lnTo>
                      <a:pt x="319" y="55"/>
                    </a:lnTo>
                    <a:lnTo>
                      <a:pt x="323" y="55"/>
                    </a:lnTo>
                    <a:lnTo>
                      <a:pt x="328" y="55"/>
                    </a:lnTo>
                    <a:lnTo>
                      <a:pt x="332" y="57"/>
                    </a:lnTo>
                    <a:lnTo>
                      <a:pt x="335" y="59"/>
                    </a:lnTo>
                    <a:lnTo>
                      <a:pt x="337" y="63"/>
                    </a:lnTo>
                    <a:lnTo>
                      <a:pt x="340" y="68"/>
                    </a:lnTo>
                    <a:lnTo>
                      <a:pt x="340" y="74"/>
                    </a:lnTo>
                    <a:lnTo>
                      <a:pt x="340" y="81"/>
                    </a:lnTo>
                    <a:lnTo>
                      <a:pt x="345" y="83"/>
                    </a:lnTo>
                    <a:lnTo>
                      <a:pt x="348" y="87"/>
                    </a:lnTo>
                    <a:lnTo>
                      <a:pt x="350" y="90"/>
                    </a:lnTo>
                    <a:lnTo>
                      <a:pt x="351" y="94"/>
                    </a:lnTo>
                    <a:lnTo>
                      <a:pt x="350" y="99"/>
                    </a:lnTo>
                    <a:lnTo>
                      <a:pt x="347" y="103"/>
                    </a:lnTo>
                    <a:lnTo>
                      <a:pt x="345" y="108"/>
                    </a:lnTo>
                    <a:lnTo>
                      <a:pt x="342" y="113"/>
                    </a:lnTo>
                    <a:lnTo>
                      <a:pt x="328" y="129"/>
                    </a:lnTo>
                    <a:lnTo>
                      <a:pt x="320" y="136"/>
                    </a:lnTo>
                    <a:lnTo>
                      <a:pt x="326" y="143"/>
                    </a:lnTo>
                    <a:lnTo>
                      <a:pt x="341" y="162"/>
                    </a:lnTo>
                    <a:lnTo>
                      <a:pt x="348" y="175"/>
                    </a:lnTo>
                    <a:lnTo>
                      <a:pt x="353" y="188"/>
                    </a:lnTo>
                    <a:lnTo>
                      <a:pt x="355" y="195"/>
                    </a:lnTo>
                    <a:lnTo>
                      <a:pt x="355" y="202"/>
                    </a:lnTo>
                    <a:lnTo>
                      <a:pt x="355" y="209"/>
                    </a:lnTo>
                    <a:lnTo>
                      <a:pt x="353" y="216"/>
                    </a:lnTo>
                    <a:lnTo>
                      <a:pt x="353" y="219"/>
                    </a:lnTo>
                    <a:lnTo>
                      <a:pt x="352" y="228"/>
                    </a:lnTo>
                    <a:lnTo>
                      <a:pt x="350" y="241"/>
                    </a:lnTo>
                    <a:lnTo>
                      <a:pt x="345" y="254"/>
                    </a:lnTo>
                    <a:lnTo>
                      <a:pt x="342" y="260"/>
                    </a:lnTo>
                    <a:lnTo>
                      <a:pt x="339" y="266"/>
                    </a:lnTo>
                    <a:lnTo>
                      <a:pt x="333" y="271"/>
                    </a:lnTo>
                    <a:lnTo>
                      <a:pt x="328" y="276"/>
                    </a:lnTo>
                    <a:lnTo>
                      <a:pt x="321" y="279"/>
                    </a:lnTo>
                    <a:lnTo>
                      <a:pt x="312" y="280"/>
                    </a:lnTo>
                    <a:lnTo>
                      <a:pt x="303" y="280"/>
                    </a:lnTo>
                    <a:lnTo>
                      <a:pt x="294" y="277"/>
                    </a:lnTo>
                    <a:lnTo>
                      <a:pt x="286" y="282"/>
                    </a:lnTo>
                    <a:lnTo>
                      <a:pt x="280" y="285"/>
                    </a:lnTo>
                    <a:lnTo>
                      <a:pt x="275" y="285"/>
                    </a:lnTo>
                    <a:lnTo>
                      <a:pt x="270" y="282"/>
                    </a:lnTo>
                    <a:lnTo>
                      <a:pt x="263" y="276"/>
                    </a:lnTo>
                    <a:lnTo>
                      <a:pt x="255" y="268"/>
                    </a:lnTo>
                    <a:lnTo>
                      <a:pt x="252" y="265"/>
                    </a:lnTo>
                    <a:lnTo>
                      <a:pt x="249" y="261"/>
                    </a:lnTo>
                    <a:lnTo>
                      <a:pt x="244" y="259"/>
                    </a:lnTo>
                    <a:lnTo>
                      <a:pt x="240" y="259"/>
                    </a:lnTo>
                    <a:lnTo>
                      <a:pt x="234" y="260"/>
                    </a:lnTo>
                    <a:lnTo>
                      <a:pt x="229" y="263"/>
                    </a:lnTo>
                    <a:lnTo>
                      <a:pt x="221" y="269"/>
                    </a:lnTo>
                    <a:lnTo>
                      <a:pt x="213" y="277"/>
                    </a:lnTo>
                    <a:lnTo>
                      <a:pt x="211" y="278"/>
                    </a:lnTo>
                    <a:lnTo>
                      <a:pt x="205" y="279"/>
                    </a:lnTo>
                    <a:lnTo>
                      <a:pt x="201" y="280"/>
                    </a:lnTo>
                    <a:lnTo>
                      <a:pt x="197" y="282"/>
                    </a:lnTo>
                    <a:lnTo>
                      <a:pt x="194" y="285"/>
                    </a:lnTo>
                    <a:lnTo>
                      <a:pt x="190" y="288"/>
                    </a:lnTo>
                    <a:lnTo>
                      <a:pt x="187" y="292"/>
                    </a:lnTo>
                    <a:lnTo>
                      <a:pt x="185" y="298"/>
                    </a:lnTo>
                    <a:lnTo>
                      <a:pt x="185" y="304"/>
                    </a:lnTo>
                    <a:lnTo>
                      <a:pt x="185" y="312"/>
                    </a:lnTo>
                    <a:lnTo>
                      <a:pt x="187" y="321"/>
                    </a:lnTo>
                    <a:lnTo>
                      <a:pt x="191" y="331"/>
                    </a:lnTo>
                    <a:lnTo>
                      <a:pt x="198" y="344"/>
                    </a:lnTo>
                    <a:lnTo>
                      <a:pt x="207" y="358"/>
                    </a:lnTo>
                    <a:lnTo>
                      <a:pt x="206" y="357"/>
                    </a:lnTo>
                    <a:lnTo>
                      <a:pt x="201" y="355"/>
                    </a:lnTo>
                    <a:lnTo>
                      <a:pt x="195" y="353"/>
                    </a:lnTo>
                    <a:lnTo>
                      <a:pt x="187" y="353"/>
                    </a:lnTo>
                    <a:lnTo>
                      <a:pt x="183" y="353"/>
                    </a:lnTo>
                    <a:lnTo>
                      <a:pt x="177" y="355"/>
                    </a:lnTo>
                    <a:lnTo>
                      <a:pt x="173" y="357"/>
                    </a:lnTo>
                    <a:lnTo>
                      <a:pt x="167" y="361"/>
                    </a:lnTo>
                    <a:lnTo>
                      <a:pt x="162" y="365"/>
                    </a:lnTo>
                    <a:lnTo>
                      <a:pt x="157" y="371"/>
                    </a:lnTo>
                    <a:lnTo>
                      <a:pt x="152" y="379"/>
                    </a:lnTo>
                    <a:lnTo>
                      <a:pt x="146" y="388"/>
                    </a:lnTo>
                    <a:lnTo>
                      <a:pt x="137" y="380"/>
                    </a:lnTo>
                    <a:lnTo>
                      <a:pt x="128" y="373"/>
                    </a:lnTo>
                    <a:lnTo>
                      <a:pt x="123" y="370"/>
                    </a:lnTo>
                    <a:lnTo>
                      <a:pt x="120" y="366"/>
                    </a:lnTo>
                    <a:lnTo>
                      <a:pt x="117" y="362"/>
                    </a:lnTo>
                    <a:lnTo>
                      <a:pt x="113" y="358"/>
                    </a:lnTo>
                    <a:lnTo>
                      <a:pt x="109" y="346"/>
                    </a:lnTo>
                    <a:lnTo>
                      <a:pt x="102" y="334"/>
                    </a:lnTo>
                    <a:lnTo>
                      <a:pt x="96" y="324"/>
                    </a:lnTo>
                    <a:lnTo>
                      <a:pt x="87" y="315"/>
                    </a:lnTo>
                    <a:lnTo>
                      <a:pt x="70" y="297"/>
                    </a:lnTo>
                    <a:lnTo>
                      <a:pt x="50" y="280"/>
                    </a:lnTo>
                    <a:lnTo>
                      <a:pt x="40" y="271"/>
                    </a:lnTo>
                    <a:lnTo>
                      <a:pt x="31" y="263"/>
                    </a:lnTo>
                    <a:lnTo>
                      <a:pt x="22" y="254"/>
                    </a:lnTo>
                    <a:lnTo>
                      <a:pt x="16" y="245"/>
                    </a:lnTo>
                    <a:lnTo>
                      <a:pt x="9" y="235"/>
                    </a:lnTo>
                    <a:lnTo>
                      <a:pt x="5" y="223"/>
                    </a:lnTo>
                    <a:lnTo>
                      <a:pt x="1" y="211"/>
                    </a:lnTo>
                    <a:lnTo>
                      <a:pt x="0" y="198"/>
                    </a:lnTo>
                    <a:lnTo>
                      <a:pt x="1" y="187"/>
                    </a:lnTo>
                    <a:lnTo>
                      <a:pt x="4" y="178"/>
                    </a:lnTo>
                    <a:lnTo>
                      <a:pt x="7" y="169"/>
                    </a:lnTo>
                    <a:lnTo>
                      <a:pt x="11" y="162"/>
                    </a:lnTo>
                    <a:lnTo>
                      <a:pt x="22" y="150"/>
                    </a:lnTo>
                    <a:lnTo>
                      <a:pt x="34" y="139"/>
                    </a:lnTo>
                    <a:lnTo>
                      <a:pt x="41" y="134"/>
                    </a:lnTo>
                    <a:lnTo>
                      <a:pt x="45" y="129"/>
                    </a:lnTo>
                    <a:lnTo>
                      <a:pt x="50" y="123"/>
                    </a:lnTo>
                    <a:lnTo>
                      <a:pt x="54" y="116"/>
                    </a:lnTo>
                    <a:lnTo>
                      <a:pt x="56" y="109"/>
                    </a:lnTo>
                    <a:lnTo>
                      <a:pt x="57" y="101"/>
                    </a:lnTo>
                    <a:lnTo>
                      <a:pt x="56" y="91"/>
                    </a:lnTo>
                    <a:lnTo>
                      <a:pt x="54" y="81"/>
                    </a:lnTo>
                    <a:lnTo>
                      <a:pt x="84" y="83"/>
                    </a:lnTo>
                    <a:lnTo>
                      <a:pt x="108" y="83"/>
                    </a:lnTo>
                    <a:lnTo>
                      <a:pt x="129" y="83"/>
                    </a:lnTo>
                    <a:lnTo>
                      <a:pt x="144" y="82"/>
                    </a:lnTo>
                    <a:lnTo>
                      <a:pt x="156" y="80"/>
                    </a:lnTo>
                    <a:lnTo>
                      <a:pt x="165" y="77"/>
                    </a:lnTo>
                    <a:lnTo>
                      <a:pt x="168" y="75"/>
                    </a:lnTo>
                    <a:lnTo>
                      <a:pt x="172" y="73"/>
                    </a:lnTo>
                    <a:lnTo>
                      <a:pt x="174" y="71"/>
                    </a:lnTo>
                    <a:lnTo>
                      <a:pt x="175" y="69"/>
                    </a:lnTo>
                    <a:lnTo>
                      <a:pt x="177" y="63"/>
                    </a:lnTo>
                    <a:lnTo>
                      <a:pt x="176" y="56"/>
                    </a:lnTo>
                    <a:lnTo>
                      <a:pt x="175" y="49"/>
                    </a:lnTo>
                    <a:lnTo>
                      <a:pt x="174" y="41"/>
                    </a:lnTo>
                    <a:lnTo>
                      <a:pt x="172" y="32"/>
                    </a:lnTo>
                    <a:lnTo>
                      <a:pt x="169" y="22"/>
                    </a:lnTo>
                    <a:lnTo>
                      <a:pt x="167" y="12"/>
                    </a:lnTo>
                    <a:lnTo>
                      <a:pt x="167" y="0"/>
                    </a:lnTo>
                    <a:lnTo>
                      <a:pt x="266" y="7"/>
                    </a:lnTo>
                  </a:path>
                </a:pathLst>
              </a:custGeom>
              <a:solidFill>
                <a:schemeClr val="bg1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sz="1000"/>
              </a:p>
            </p:txBody>
          </p:sp>
          <p:sp>
            <p:nvSpPr>
              <p:cNvPr id="207" name="Freeform 251">
                <a:extLst>
                  <a:ext uri="{FF2B5EF4-FFF2-40B4-BE49-F238E27FC236}">
                    <a16:creationId xmlns:a16="http://schemas.microsoft.com/office/drawing/2014/main" id="{597348AA-632C-4127-82AE-E93DBADE966F}"/>
                  </a:ext>
                </a:extLst>
              </p:cNvPr>
              <p:cNvSpPr>
                <a:spLocks/>
              </p:cNvSpPr>
              <p:nvPr>
                <p:custDataLst>
                  <p:tags r:id="rId26"/>
                </p:custDataLst>
              </p:nvPr>
            </p:nvSpPr>
            <p:spPr bwMode="auto">
              <a:xfrm>
                <a:off x="4759325" y="3995738"/>
                <a:ext cx="260350" cy="520700"/>
              </a:xfrm>
              <a:custGeom>
                <a:avLst/>
                <a:gdLst>
                  <a:gd name="T0" fmla="*/ 0 w 599"/>
                  <a:gd name="T1" fmla="*/ 71215819 h 993"/>
                  <a:gd name="T2" fmla="*/ 34382282 w 599"/>
                  <a:gd name="T3" fmla="*/ 61592046 h 993"/>
                  <a:gd name="T4" fmla="*/ 43449764 w 599"/>
                  <a:gd name="T5" fmla="*/ 65991515 h 993"/>
                  <a:gd name="T6" fmla="*/ 48739345 w 599"/>
                  <a:gd name="T7" fmla="*/ 70941049 h 993"/>
                  <a:gd name="T8" fmla="*/ 47606236 w 599"/>
                  <a:gd name="T9" fmla="*/ 81389657 h 993"/>
                  <a:gd name="T10" fmla="*/ 44205605 w 599"/>
                  <a:gd name="T11" fmla="*/ 89913301 h 993"/>
                  <a:gd name="T12" fmla="*/ 47228098 w 599"/>
                  <a:gd name="T13" fmla="*/ 98162175 h 993"/>
                  <a:gd name="T14" fmla="*/ 55540174 w 599"/>
                  <a:gd name="T15" fmla="*/ 100361910 h 993"/>
                  <a:gd name="T16" fmla="*/ 60263419 w 599"/>
                  <a:gd name="T17" fmla="*/ 93487936 h 993"/>
                  <a:gd name="T18" fmla="*/ 63852685 w 599"/>
                  <a:gd name="T19" fmla="*/ 87163502 h 993"/>
                  <a:gd name="T20" fmla="*/ 62719141 w 599"/>
                  <a:gd name="T21" fmla="*/ 71765884 h 993"/>
                  <a:gd name="T22" fmla="*/ 59318509 w 599"/>
                  <a:gd name="T23" fmla="*/ 56092971 h 993"/>
                  <a:gd name="T24" fmla="*/ 51195502 w 599"/>
                  <a:gd name="T25" fmla="*/ 43169334 h 993"/>
                  <a:gd name="T26" fmla="*/ 47983939 w 599"/>
                  <a:gd name="T27" fmla="*/ 34370395 h 993"/>
                  <a:gd name="T28" fmla="*/ 51006433 w 599"/>
                  <a:gd name="T29" fmla="*/ 17047812 h 993"/>
                  <a:gd name="T30" fmla="*/ 60452053 w 599"/>
                  <a:gd name="T31" fmla="*/ 15122848 h 993"/>
                  <a:gd name="T32" fmla="*/ 78965589 w 599"/>
                  <a:gd name="T33" fmla="*/ 16497748 h 993"/>
                  <a:gd name="T34" fmla="*/ 98423601 w 599"/>
                  <a:gd name="T35" fmla="*/ 9898544 h 993"/>
                  <a:gd name="T36" fmla="*/ 112781099 w 599"/>
                  <a:gd name="T37" fmla="*/ 824835 h 993"/>
                  <a:gd name="T38" fmla="*/ 112781099 w 599"/>
                  <a:gd name="T39" fmla="*/ 8248874 h 993"/>
                  <a:gd name="T40" fmla="*/ 112781099 w 599"/>
                  <a:gd name="T41" fmla="*/ 34645690 h 993"/>
                  <a:gd name="T42" fmla="*/ 111836624 w 599"/>
                  <a:gd name="T43" fmla="*/ 62691651 h 993"/>
                  <a:gd name="T44" fmla="*/ 110514011 w 599"/>
                  <a:gd name="T45" fmla="*/ 75890059 h 993"/>
                  <a:gd name="T46" fmla="*/ 103902251 w 599"/>
                  <a:gd name="T47" fmla="*/ 92663101 h 993"/>
                  <a:gd name="T48" fmla="*/ 88411209 w 599"/>
                  <a:gd name="T49" fmla="*/ 110535748 h 993"/>
                  <a:gd name="T50" fmla="*/ 70653514 w 599"/>
                  <a:gd name="T51" fmla="*/ 117134952 h 993"/>
                  <a:gd name="T52" fmla="*/ 66686110 w 599"/>
                  <a:gd name="T53" fmla="*/ 127583561 h 993"/>
                  <a:gd name="T54" fmla="*/ 55351540 w 599"/>
                  <a:gd name="T55" fmla="*/ 139407069 h 993"/>
                  <a:gd name="T56" fmla="*/ 45905920 w 599"/>
                  <a:gd name="T57" fmla="*/ 150955282 h 993"/>
                  <a:gd name="T58" fmla="*/ 43261129 w 599"/>
                  <a:gd name="T59" fmla="*/ 160029515 h 993"/>
                  <a:gd name="T60" fmla="*/ 44772376 w 599"/>
                  <a:gd name="T61" fmla="*/ 170202829 h 993"/>
                  <a:gd name="T62" fmla="*/ 50439661 w 599"/>
                  <a:gd name="T63" fmla="*/ 179826603 h 993"/>
                  <a:gd name="T64" fmla="*/ 47983939 w 599"/>
                  <a:gd name="T65" fmla="*/ 190825276 h 993"/>
                  <a:gd name="T66" fmla="*/ 50061958 w 599"/>
                  <a:gd name="T67" fmla="*/ 200449050 h 993"/>
                  <a:gd name="T68" fmla="*/ 50439661 w 599"/>
                  <a:gd name="T69" fmla="*/ 217222092 h 993"/>
                  <a:gd name="T70" fmla="*/ 48361642 w 599"/>
                  <a:gd name="T71" fmla="*/ 223821296 h 993"/>
                  <a:gd name="T72" fmla="*/ 36460301 w 599"/>
                  <a:gd name="T73" fmla="*/ 240044273 h 993"/>
                  <a:gd name="T74" fmla="*/ 27770087 w 599"/>
                  <a:gd name="T75" fmla="*/ 243893678 h 993"/>
                  <a:gd name="T76" fmla="*/ 19268942 w 599"/>
                  <a:gd name="T77" fmla="*/ 245818118 h 993"/>
                  <a:gd name="T78" fmla="*/ 16435517 w 599"/>
                  <a:gd name="T79" fmla="*/ 251042422 h 993"/>
                  <a:gd name="T80" fmla="*/ 17946764 w 599"/>
                  <a:gd name="T81" fmla="*/ 258191691 h 993"/>
                  <a:gd name="T82" fmla="*/ 17190924 w 599"/>
                  <a:gd name="T83" fmla="*/ 272764998 h 993"/>
                  <a:gd name="T84" fmla="*/ 13979361 w 599"/>
                  <a:gd name="T85" fmla="*/ 222721166 h 993"/>
                  <a:gd name="T86" fmla="*/ 10956867 w 599"/>
                  <a:gd name="T87" fmla="*/ 210348118 h 993"/>
                  <a:gd name="T88" fmla="*/ 7745304 w 599"/>
                  <a:gd name="T89" fmla="*/ 197974545 h 993"/>
                  <a:gd name="T90" fmla="*/ 20402486 w 599"/>
                  <a:gd name="T91" fmla="*/ 183126467 h 993"/>
                  <a:gd name="T92" fmla="*/ 20591555 w 599"/>
                  <a:gd name="T93" fmla="*/ 168828454 h 993"/>
                  <a:gd name="T94" fmla="*/ 28148225 w 599"/>
                  <a:gd name="T95" fmla="*/ 157004946 h 993"/>
                  <a:gd name="T96" fmla="*/ 32871035 w 599"/>
                  <a:gd name="T97" fmla="*/ 144631373 h 993"/>
                  <a:gd name="T98" fmla="*/ 31737491 w 599"/>
                  <a:gd name="T99" fmla="*/ 121259127 h 993"/>
                  <a:gd name="T100" fmla="*/ 28714562 w 599"/>
                  <a:gd name="T101" fmla="*/ 100087140 h 993"/>
                  <a:gd name="T102" fmla="*/ 15301973 w 599"/>
                  <a:gd name="T103" fmla="*/ 93762706 h 993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599" h="993">
                    <a:moveTo>
                      <a:pt x="15" y="309"/>
                    </a:moveTo>
                    <a:lnTo>
                      <a:pt x="9" y="291"/>
                    </a:lnTo>
                    <a:lnTo>
                      <a:pt x="3" y="273"/>
                    </a:lnTo>
                    <a:lnTo>
                      <a:pt x="1" y="266"/>
                    </a:lnTo>
                    <a:lnTo>
                      <a:pt x="0" y="259"/>
                    </a:lnTo>
                    <a:lnTo>
                      <a:pt x="0" y="253"/>
                    </a:lnTo>
                    <a:lnTo>
                      <a:pt x="2" y="248"/>
                    </a:lnTo>
                    <a:lnTo>
                      <a:pt x="174" y="216"/>
                    </a:lnTo>
                    <a:lnTo>
                      <a:pt x="177" y="220"/>
                    </a:lnTo>
                    <a:lnTo>
                      <a:pt x="182" y="224"/>
                    </a:lnTo>
                    <a:lnTo>
                      <a:pt x="187" y="227"/>
                    </a:lnTo>
                    <a:lnTo>
                      <a:pt x="193" y="229"/>
                    </a:lnTo>
                    <a:lnTo>
                      <a:pt x="207" y="234"/>
                    </a:lnTo>
                    <a:lnTo>
                      <a:pt x="222" y="238"/>
                    </a:lnTo>
                    <a:lnTo>
                      <a:pt x="230" y="240"/>
                    </a:lnTo>
                    <a:lnTo>
                      <a:pt x="237" y="242"/>
                    </a:lnTo>
                    <a:lnTo>
                      <a:pt x="243" y="245"/>
                    </a:lnTo>
                    <a:lnTo>
                      <a:pt x="249" y="249"/>
                    </a:lnTo>
                    <a:lnTo>
                      <a:pt x="253" y="253"/>
                    </a:lnTo>
                    <a:lnTo>
                      <a:pt x="258" y="258"/>
                    </a:lnTo>
                    <a:lnTo>
                      <a:pt x="260" y="264"/>
                    </a:lnTo>
                    <a:lnTo>
                      <a:pt x="261" y="272"/>
                    </a:lnTo>
                    <a:lnTo>
                      <a:pt x="260" y="280"/>
                    </a:lnTo>
                    <a:lnTo>
                      <a:pt x="256" y="289"/>
                    </a:lnTo>
                    <a:lnTo>
                      <a:pt x="252" y="296"/>
                    </a:lnTo>
                    <a:lnTo>
                      <a:pt x="248" y="302"/>
                    </a:lnTo>
                    <a:lnTo>
                      <a:pt x="242" y="308"/>
                    </a:lnTo>
                    <a:lnTo>
                      <a:pt x="238" y="314"/>
                    </a:lnTo>
                    <a:lnTo>
                      <a:pt x="236" y="321"/>
                    </a:lnTo>
                    <a:lnTo>
                      <a:pt x="234" y="327"/>
                    </a:lnTo>
                    <a:lnTo>
                      <a:pt x="234" y="333"/>
                    </a:lnTo>
                    <a:lnTo>
                      <a:pt x="236" y="338"/>
                    </a:lnTo>
                    <a:lnTo>
                      <a:pt x="238" y="344"/>
                    </a:lnTo>
                    <a:lnTo>
                      <a:pt x="241" y="349"/>
                    </a:lnTo>
                    <a:lnTo>
                      <a:pt x="250" y="357"/>
                    </a:lnTo>
                    <a:lnTo>
                      <a:pt x="259" y="365"/>
                    </a:lnTo>
                    <a:lnTo>
                      <a:pt x="278" y="378"/>
                    </a:lnTo>
                    <a:lnTo>
                      <a:pt x="294" y="389"/>
                    </a:lnTo>
                    <a:lnTo>
                      <a:pt x="294" y="376"/>
                    </a:lnTo>
                    <a:lnTo>
                      <a:pt x="294" y="365"/>
                    </a:lnTo>
                    <a:lnTo>
                      <a:pt x="294" y="356"/>
                    </a:lnTo>
                    <a:lnTo>
                      <a:pt x="294" y="346"/>
                    </a:lnTo>
                    <a:lnTo>
                      <a:pt x="305" y="346"/>
                    </a:lnTo>
                    <a:lnTo>
                      <a:pt x="315" y="343"/>
                    </a:lnTo>
                    <a:lnTo>
                      <a:pt x="319" y="340"/>
                    </a:lnTo>
                    <a:lnTo>
                      <a:pt x="323" y="338"/>
                    </a:lnTo>
                    <a:lnTo>
                      <a:pt x="327" y="335"/>
                    </a:lnTo>
                    <a:lnTo>
                      <a:pt x="329" y="332"/>
                    </a:lnTo>
                    <a:lnTo>
                      <a:pt x="334" y="326"/>
                    </a:lnTo>
                    <a:lnTo>
                      <a:pt x="338" y="317"/>
                    </a:lnTo>
                    <a:lnTo>
                      <a:pt x="340" y="308"/>
                    </a:lnTo>
                    <a:lnTo>
                      <a:pt x="340" y="297"/>
                    </a:lnTo>
                    <a:lnTo>
                      <a:pt x="339" y="283"/>
                    </a:lnTo>
                    <a:lnTo>
                      <a:pt x="337" y="272"/>
                    </a:lnTo>
                    <a:lnTo>
                      <a:pt x="332" y="261"/>
                    </a:lnTo>
                    <a:lnTo>
                      <a:pt x="327" y="251"/>
                    </a:lnTo>
                    <a:lnTo>
                      <a:pt x="322" y="240"/>
                    </a:lnTo>
                    <a:lnTo>
                      <a:pt x="318" y="229"/>
                    </a:lnTo>
                    <a:lnTo>
                      <a:pt x="315" y="217"/>
                    </a:lnTo>
                    <a:lnTo>
                      <a:pt x="314" y="204"/>
                    </a:lnTo>
                    <a:lnTo>
                      <a:pt x="309" y="202"/>
                    </a:lnTo>
                    <a:lnTo>
                      <a:pt x="301" y="194"/>
                    </a:lnTo>
                    <a:lnTo>
                      <a:pt x="292" y="184"/>
                    </a:lnTo>
                    <a:lnTo>
                      <a:pt x="282" y="171"/>
                    </a:lnTo>
                    <a:lnTo>
                      <a:pt x="271" y="157"/>
                    </a:lnTo>
                    <a:lnTo>
                      <a:pt x="262" y="144"/>
                    </a:lnTo>
                    <a:lnTo>
                      <a:pt x="259" y="139"/>
                    </a:lnTo>
                    <a:lnTo>
                      <a:pt x="256" y="133"/>
                    </a:lnTo>
                    <a:lnTo>
                      <a:pt x="254" y="128"/>
                    </a:lnTo>
                    <a:lnTo>
                      <a:pt x="254" y="125"/>
                    </a:lnTo>
                    <a:lnTo>
                      <a:pt x="255" y="110"/>
                    </a:lnTo>
                    <a:lnTo>
                      <a:pt x="259" y="90"/>
                    </a:lnTo>
                    <a:lnTo>
                      <a:pt x="262" y="80"/>
                    </a:lnTo>
                    <a:lnTo>
                      <a:pt x="265" y="71"/>
                    </a:lnTo>
                    <a:lnTo>
                      <a:pt x="270" y="62"/>
                    </a:lnTo>
                    <a:lnTo>
                      <a:pt x="274" y="56"/>
                    </a:lnTo>
                    <a:lnTo>
                      <a:pt x="286" y="57"/>
                    </a:lnTo>
                    <a:lnTo>
                      <a:pt x="298" y="58"/>
                    </a:lnTo>
                    <a:lnTo>
                      <a:pt x="309" y="57"/>
                    </a:lnTo>
                    <a:lnTo>
                      <a:pt x="320" y="55"/>
                    </a:lnTo>
                    <a:lnTo>
                      <a:pt x="343" y="52"/>
                    </a:lnTo>
                    <a:lnTo>
                      <a:pt x="367" y="50"/>
                    </a:lnTo>
                    <a:lnTo>
                      <a:pt x="378" y="52"/>
                    </a:lnTo>
                    <a:lnTo>
                      <a:pt x="398" y="56"/>
                    </a:lnTo>
                    <a:lnTo>
                      <a:pt x="418" y="60"/>
                    </a:lnTo>
                    <a:lnTo>
                      <a:pt x="433" y="62"/>
                    </a:lnTo>
                    <a:lnTo>
                      <a:pt x="445" y="60"/>
                    </a:lnTo>
                    <a:lnTo>
                      <a:pt x="466" y="54"/>
                    </a:lnTo>
                    <a:lnTo>
                      <a:pt x="493" y="46"/>
                    </a:lnTo>
                    <a:lnTo>
                      <a:pt x="521" y="36"/>
                    </a:lnTo>
                    <a:lnTo>
                      <a:pt x="550" y="26"/>
                    </a:lnTo>
                    <a:lnTo>
                      <a:pt x="574" y="16"/>
                    </a:lnTo>
                    <a:lnTo>
                      <a:pt x="584" y="12"/>
                    </a:lnTo>
                    <a:lnTo>
                      <a:pt x="591" y="7"/>
                    </a:lnTo>
                    <a:lnTo>
                      <a:pt x="597" y="3"/>
                    </a:lnTo>
                    <a:lnTo>
                      <a:pt x="599" y="0"/>
                    </a:lnTo>
                    <a:lnTo>
                      <a:pt x="598" y="12"/>
                    </a:lnTo>
                    <a:lnTo>
                      <a:pt x="597" y="20"/>
                    </a:lnTo>
                    <a:lnTo>
                      <a:pt x="597" y="25"/>
                    </a:lnTo>
                    <a:lnTo>
                      <a:pt x="597" y="30"/>
                    </a:lnTo>
                    <a:lnTo>
                      <a:pt x="598" y="36"/>
                    </a:lnTo>
                    <a:lnTo>
                      <a:pt x="599" y="44"/>
                    </a:lnTo>
                    <a:lnTo>
                      <a:pt x="599" y="76"/>
                    </a:lnTo>
                    <a:lnTo>
                      <a:pt x="598" y="102"/>
                    </a:lnTo>
                    <a:lnTo>
                      <a:pt x="597" y="126"/>
                    </a:lnTo>
                    <a:lnTo>
                      <a:pt x="596" y="146"/>
                    </a:lnTo>
                    <a:lnTo>
                      <a:pt x="595" y="165"/>
                    </a:lnTo>
                    <a:lnTo>
                      <a:pt x="594" y="185"/>
                    </a:lnTo>
                    <a:lnTo>
                      <a:pt x="592" y="205"/>
                    </a:lnTo>
                    <a:lnTo>
                      <a:pt x="592" y="228"/>
                    </a:lnTo>
                    <a:lnTo>
                      <a:pt x="592" y="239"/>
                    </a:lnTo>
                    <a:lnTo>
                      <a:pt x="591" y="249"/>
                    </a:lnTo>
                    <a:lnTo>
                      <a:pt x="589" y="258"/>
                    </a:lnTo>
                    <a:lnTo>
                      <a:pt x="587" y="267"/>
                    </a:lnTo>
                    <a:lnTo>
                      <a:pt x="585" y="276"/>
                    </a:lnTo>
                    <a:lnTo>
                      <a:pt x="581" y="285"/>
                    </a:lnTo>
                    <a:lnTo>
                      <a:pt x="577" y="295"/>
                    </a:lnTo>
                    <a:lnTo>
                      <a:pt x="573" y="304"/>
                    </a:lnTo>
                    <a:lnTo>
                      <a:pt x="562" y="321"/>
                    </a:lnTo>
                    <a:lnTo>
                      <a:pt x="550" y="337"/>
                    </a:lnTo>
                    <a:lnTo>
                      <a:pt x="535" y="353"/>
                    </a:lnTo>
                    <a:lnTo>
                      <a:pt x="520" y="367"/>
                    </a:lnTo>
                    <a:lnTo>
                      <a:pt x="503" y="379"/>
                    </a:lnTo>
                    <a:lnTo>
                      <a:pt x="487" y="391"/>
                    </a:lnTo>
                    <a:lnTo>
                      <a:pt x="468" y="402"/>
                    </a:lnTo>
                    <a:lnTo>
                      <a:pt x="450" y="410"/>
                    </a:lnTo>
                    <a:lnTo>
                      <a:pt x="431" y="417"/>
                    </a:lnTo>
                    <a:lnTo>
                      <a:pt x="411" y="422"/>
                    </a:lnTo>
                    <a:lnTo>
                      <a:pt x="393" y="425"/>
                    </a:lnTo>
                    <a:lnTo>
                      <a:pt x="374" y="426"/>
                    </a:lnTo>
                    <a:lnTo>
                      <a:pt x="372" y="433"/>
                    </a:lnTo>
                    <a:lnTo>
                      <a:pt x="368" y="440"/>
                    </a:lnTo>
                    <a:lnTo>
                      <a:pt x="365" y="446"/>
                    </a:lnTo>
                    <a:lnTo>
                      <a:pt x="362" y="452"/>
                    </a:lnTo>
                    <a:lnTo>
                      <a:pt x="353" y="464"/>
                    </a:lnTo>
                    <a:lnTo>
                      <a:pt x="342" y="474"/>
                    </a:lnTo>
                    <a:lnTo>
                      <a:pt x="331" y="483"/>
                    </a:lnTo>
                    <a:lnTo>
                      <a:pt x="318" y="491"/>
                    </a:lnTo>
                    <a:lnTo>
                      <a:pt x="306" y="499"/>
                    </a:lnTo>
                    <a:lnTo>
                      <a:pt x="293" y="507"/>
                    </a:lnTo>
                    <a:lnTo>
                      <a:pt x="281" y="516"/>
                    </a:lnTo>
                    <a:lnTo>
                      <a:pt x="269" y="525"/>
                    </a:lnTo>
                    <a:lnTo>
                      <a:pt x="258" y="534"/>
                    </a:lnTo>
                    <a:lnTo>
                      <a:pt x="248" y="544"/>
                    </a:lnTo>
                    <a:lnTo>
                      <a:pt x="243" y="549"/>
                    </a:lnTo>
                    <a:lnTo>
                      <a:pt x="239" y="555"/>
                    </a:lnTo>
                    <a:lnTo>
                      <a:pt x="236" y="561"/>
                    </a:lnTo>
                    <a:lnTo>
                      <a:pt x="232" y="568"/>
                    </a:lnTo>
                    <a:lnTo>
                      <a:pt x="230" y="575"/>
                    </a:lnTo>
                    <a:lnTo>
                      <a:pt x="229" y="582"/>
                    </a:lnTo>
                    <a:lnTo>
                      <a:pt x="228" y="590"/>
                    </a:lnTo>
                    <a:lnTo>
                      <a:pt x="227" y="598"/>
                    </a:lnTo>
                    <a:lnTo>
                      <a:pt x="228" y="604"/>
                    </a:lnTo>
                    <a:lnTo>
                      <a:pt x="231" y="611"/>
                    </a:lnTo>
                    <a:lnTo>
                      <a:pt x="237" y="619"/>
                    </a:lnTo>
                    <a:lnTo>
                      <a:pt x="242" y="629"/>
                    </a:lnTo>
                    <a:lnTo>
                      <a:pt x="249" y="637"/>
                    </a:lnTo>
                    <a:lnTo>
                      <a:pt x="255" y="645"/>
                    </a:lnTo>
                    <a:lnTo>
                      <a:pt x="262" y="650"/>
                    </a:lnTo>
                    <a:lnTo>
                      <a:pt x="267" y="654"/>
                    </a:lnTo>
                    <a:lnTo>
                      <a:pt x="262" y="663"/>
                    </a:lnTo>
                    <a:lnTo>
                      <a:pt x="258" y="671"/>
                    </a:lnTo>
                    <a:lnTo>
                      <a:pt x="255" y="680"/>
                    </a:lnTo>
                    <a:lnTo>
                      <a:pt x="254" y="685"/>
                    </a:lnTo>
                    <a:lnTo>
                      <a:pt x="254" y="694"/>
                    </a:lnTo>
                    <a:lnTo>
                      <a:pt x="256" y="701"/>
                    </a:lnTo>
                    <a:lnTo>
                      <a:pt x="258" y="709"/>
                    </a:lnTo>
                    <a:lnTo>
                      <a:pt x="261" y="715"/>
                    </a:lnTo>
                    <a:lnTo>
                      <a:pt x="263" y="722"/>
                    </a:lnTo>
                    <a:lnTo>
                      <a:pt x="265" y="729"/>
                    </a:lnTo>
                    <a:lnTo>
                      <a:pt x="266" y="738"/>
                    </a:lnTo>
                    <a:lnTo>
                      <a:pt x="267" y="747"/>
                    </a:lnTo>
                    <a:lnTo>
                      <a:pt x="267" y="766"/>
                    </a:lnTo>
                    <a:lnTo>
                      <a:pt x="267" y="780"/>
                    </a:lnTo>
                    <a:lnTo>
                      <a:pt x="267" y="790"/>
                    </a:lnTo>
                    <a:lnTo>
                      <a:pt x="267" y="796"/>
                    </a:lnTo>
                    <a:lnTo>
                      <a:pt x="266" y="799"/>
                    </a:lnTo>
                    <a:lnTo>
                      <a:pt x="264" y="803"/>
                    </a:lnTo>
                    <a:lnTo>
                      <a:pt x="261" y="808"/>
                    </a:lnTo>
                    <a:lnTo>
                      <a:pt x="256" y="814"/>
                    </a:lnTo>
                    <a:lnTo>
                      <a:pt x="244" y="827"/>
                    </a:lnTo>
                    <a:lnTo>
                      <a:pt x="230" y="841"/>
                    </a:lnTo>
                    <a:lnTo>
                      <a:pt x="215" y="856"/>
                    </a:lnTo>
                    <a:lnTo>
                      <a:pt x="200" y="868"/>
                    </a:lnTo>
                    <a:lnTo>
                      <a:pt x="193" y="873"/>
                    </a:lnTo>
                    <a:lnTo>
                      <a:pt x="186" y="877"/>
                    </a:lnTo>
                    <a:lnTo>
                      <a:pt x="180" y="880"/>
                    </a:lnTo>
                    <a:lnTo>
                      <a:pt x="174" y="882"/>
                    </a:lnTo>
                    <a:lnTo>
                      <a:pt x="161" y="885"/>
                    </a:lnTo>
                    <a:lnTo>
                      <a:pt x="147" y="887"/>
                    </a:lnTo>
                    <a:lnTo>
                      <a:pt x="132" y="889"/>
                    </a:lnTo>
                    <a:lnTo>
                      <a:pt x="118" y="890"/>
                    </a:lnTo>
                    <a:lnTo>
                      <a:pt x="113" y="891"/>
                    </a:lnTo>
                    <a:lnTo>
                      <a:pt x="106" y="892"/>
                    </a:lnTo>
                    <a:lnTo>
                      <a:pt x="102" y="894"/>
                    </a:lnTo>
                    <a:lnTo>
                      <a:pt x="96" y="896"/>
                    </a:lnTo>
                    <a:lnTo>
                      <a:pt x="93" y="900"/>
                    </a:lnTo>
                    <a:lnTo>
                      <a:pt x="91" y="904"/>
                    </a:lnTo>
                    <a:lnTo>
                      <a:pt x="88" y="908"/>
                    </a:lnTo>
                    <a:lnTo>
                      <a:pt x="87" y="913"/>
                    </a:lnTo>
                    <a:lnTo>
                      <a:pt x="88" y="920"/>
                    </a:lnTo>
                    <a:lnTo>
                      <a:pt x="90" y="925"/>
                    </a:lnTo>
                    <a:lnTo>
                      <a:pt x="91" y="931"/>
                    </a:lnTo>
                    <a:lnTo>
                      <a:pt x="93" y="935"/>
                    </a:lnTo>
                    <a:lnTo>
                      <a:pt x="95" y="939"/>
                    </a:lnTo>
                    <a:lnTo>
                      <a:pt x="99" y="941"/>
                    </a:lnTo>
                    <a:lnTo>
                      <a:pt x="103" y="943"/>
                    </a:lnTo>
                    <a:lnTo>
                      <a:pt x="108" y="943"/>
                    </a:lnTo>
                    <a:lnTo>
                      <a:pt x="94" y="993"/>
                    </a:lnTo>
                    <a:lnTo>
                      <a:pt x="91" y="992"/>
                    </a:lnTo>
                    <a:lnTo>
                      <a:pt x="82" y="990"/>
                    </a:lnTo>
                    <a:lnTo>
                      <a:pt x="75" y="988"/>
                    </a:lnTo>
                    <a:lnTo>
                      <a:pt x="74" y="987"/>
                    </a:lnTo>
                    <a:lnTo>
                      <a:pt x="74" y="820"/>
                    </a:lnTo>
                    <a:lnTo>
                      <a:pt x="74" y="810"/>
                    </a:lnTo>
                    <a:lnTo>
                      <a:pt x="73" y="801"/>
                    </a:lnTo>
                    <a:lnTo>
                      <a:pt x="71" y="793"/>
                    </a:lnTo>
                    <a:lnTo>
                      <a:pt x="70" y="785"/>
                    </a:lnTo>
                    <a:lnTo>
                      <a:pt x="64" y="774"/>
                    </a:lnTo>
                    <a:lnTo>
                      <a:pt x="58" y="765"/>
                    </a:lnTo>
                    <a:lnTo>
                      <a:pt x="52" y="755"/>
                    </a:lnTo>
                    <a:lnTo>
                      <a:pt x="47" y="744"/>
                    </a:lnTo>
                    <a:lnTo>
                      <a:pt x="45" y="738"/>
                    </a:lnTo>
                    <a:lnTo>
                      <a:pt x="42" y="729"/>
                    </a:lnTo>
                    <a:lnTo>
                      <a:pt x="41" y="720"/>
                    </a:lnTo>
                    <a:lnTo>
                      <a:pt x="41" y="709"/>
                    </a:lnTo>
                    <a:lnTo>
                      <a:pt x="51" y="704"/>
                    </a:lnTo>
                    <a:lnTo>
                      <a:pt x="72" y="690"/>
                    </a:lnTo>
                    <a:lnTo>
                      <a:pt x="95" y="675"/>
                    </a:lnTo>
                    <a:lnTo>
                      <a:pt x="108" y="666"/>
                    </a:lnTo>
                    <a:lnTo>
                      <a:pt x="107" y="653"/>
                    </a:lnTo>
                    <a:lnTo>
                      <a:pt x="106" y="636"/>
                    </a:lnTo>
                    <a:lnTo>
                      <a:pt x="106" y="627"/>
                    </a:lnTo>
                    <a:lnTo>
                      <a:pt x="108" y="617"/>
                    </a:lnTo>
                    <a:lnTo>
                      <a:pt x="109" y="614"/>
                    </a:lnTo>
                    <a:lnTo>
                      <a:pt x="110" y="610"/>
                    </a:lnTo>
                    <a:lnTo>
                      <a:pt x="113" y="607"/>
                    </a:lnTo>
                    <a:lnTo>
                      <a:pt x="115" y="604"/>
                    </a:lnTo>
                    <a:lnTo>
                      <a:pt x="129" y="591"/>
                    </a:lnTo>
                    <a:lnTo>
                      <a:pt x="149" y="571"/>
                    </a:lnTo>
                    <a:lnTo>
                      <a:pt x="159" y="558"/>
                    </a:lnTo>
                    <a:lnTo>
                      <a:pt x="166" y="546"/>
                    </a:lnTo>
                    <a:lnTo>
                      <a:pt x="170" y="539"/>
                    </a:lnTo>
                    <a:lnTo>
                      <a:pt x="172" y="532"/>
                    </a:lnTo>
                    <a:lnTo>
                      <a:pt x="174" y="526"/>
                    </a:lnTo>
                    <a:lnTo>
                      <a:pt x="174" y="519"/>
                    </a:lnTo>
                    <a:lnTo>
                      <a:pt x="174" y="498"/>
                    </a:lnTo>
                    <a:lnTo>
                      <a:pt x="172" y="479"/>
                    </a:lnTo>
                    <a:lnTo>
                      <a:pt x="170" y="460"/>
                    </a:lnTo>
                    <a:lnTo>
                      <a:pt x="168" y="441"/>
                    </a:lnTo>
                    <a:lnTo>
                      <a:pt x="165" y="423"/>
                    </a:lnTo>
                    <a:lnTo>
                      <a:pt x="163" y="404"/>
                    </a:lnTo>
                    <a:lnTo>
                      <a:pt x="161" y="384"/>
                    </a:lnTo>
                    <a:lnTo>
                      <a:pt x="161" y="364"/>
                    </a:lnTo>
                    <a:lnTo>
                      <a:pt x="152" y="364"/>
                    </a:lnTo>
                    <a:lnTo>
                      <a:pt x="142" y="363"/>
                    </a:lnTo>
                    <a:lnTo>
                      <a:pt x="132" y="361"/>
                    </a:lnTo>
                    <a:lnTo>
                      <a:pt x="122" y="358"/>
                    </a:lnTo>
                    <a:lnTo>
                      <a:pt x="102" y="350"/>
                    </a:lnTo>
                    <a:lnTo>
                      <a:pt x="81" y="341"/>
                    </a:lnTo>
                    <a:lnTo>
                      <a:pt x="42" y="323"/>
                    </a:lnTo>
                    <a:lnTo>
                      <a:pt x="15" y="309"/>
                    </a:lnTo>
                  </a:path>
                </a:pathLst>
              </a:custGeom>
              <a:solidFill>
                <a:schemeClr val="bg1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sz="1000"/>
              </a:p>
            </p:txBody>
          </p:sp>
          <p:sp>
            <p:nvSpPr>
              <p:cNvPr id="208" name="Freeform 252">
                <a:extLst>
                  <a:ext uri="{FF2B5EF4-FFF2-40B4-BE49-F238E27FC236}">
                    <a16:creationId xmlns:a16="http://schemas.microsoft.com/office/drawing/2014/main" id="{10AB27D1-FD2B-4DCC-9B24-4C01D6EF6E6C}"/>
                  </a:ext>
                </a:extLst>
              </p:cNvPr>
              <p:cNvSpPr>
                <a:spLocks/>
              </p:cNvSpPr>
              <p:nvPr>
                <p:custDataLst>
                  <p:tags r:id="rId27"/>
                </p:custDataLst>
              </p:nvPr>
            </p:nvSpPr>
            <p:spPr bwMode="auto">
              <a:xfrm>
                <a:off x="4494213" y="4235450"/>
                <a:ext cx="238125" cy="287338"/>
              </a:xfrm>
              <a:custGeom>
                <a:avLst/>
                <a:gdLst>
                  <a:gd name="T0" fmla="*/ 5727234 w 545"/>
                  <a:gd name="T1" fmla="*/ 117242278 h 549"/>
                  <a:gd name="T2" fmla="*/ 8781788 w 545"/>
                  <a:gd name="T3" fmla="*/ 124364492 h 549"/>
                  <a:gd name="T4" fmla="*/ 8781788 w 545"/>
                  <a:gd name="T5" fmla="*/ 140252870 h 549"/>
                  <a:gd name="T6" fmla="*/ 9163225 w 545"/>
                  <a:gd name="T7" fmla="*/ 144361961 h 549"/>
                  <a:gd name="T8" fmla="*/ 10499783 w 545"/>
                  <a:gd name="T9" fmla="*/ 147100831 h 549"/>
                  <a:gd name="T10" fmla="*/ 12981526 w 545"/>
                  <a:gd name="T11" fmla="*/ 149292241 h 549"/>
                  <a:gd name="T12" fmla="*/ 19090634 w 545"/>
                  <a:gd name="T13" fmla="*/ 150388208 h 549"/>
                  <a:gd name="T14" fmla="*/ 21572377 w 545"/>
                  <a:gd name="T15" fmla="*/ 149566495 h 549"/>
                  <a:gd name="T16" fmla="*/ 24817431 w 545"/>
                  <a:gd name="T17" fmla="*/ 146005388 h 549"/>
                  <a:gd name="T18" fmla="*/ 27299611 w 545"/>
                  <a:gd name="T19" fmla="*/ 138883174 h 549"/>
                  <a:gd name="T20" fmla="*/ 29399481 w 545"/>
                  <a:gd name="T21" fmla="*/ 130664993 h 549"/>
                  <a:gd name="T22" fmla="*/ 32263097 w 545"/>
                  <a:gd name="T23" fmla="*/ 124364492 h 549"/>
                  <a:gd name="T24" fmla="*/ 34935778 w 545"/>
                  <a:gd name="T25" fmla="*/ 121899352 h 549"/>
                  <a:gd name="T26" fmla="*/ 38371768 w 545"/>
                  <a:gd name="T27" fmla="*/ 121625622 h 549"/>
                  <a:gd name="T28" fmla="*/ 42381007 w 545"/>
                  <a:gd name="T29" fmla="*/ 122721065 h 549"/>
                  <a:gd name="T30" fmla="*/ 48108241 w 545"/>
                  <a:gd name="T31" fmla="*/ 126282172 h 549"/>
                  <a:gd name="T32" fmla="*/ 51926106 w 545"/>
                  <a:gd name="T33" fmla="*/ 128199853 h 549"/>
                  <a:gd name="T34" fmla="*/ 56698655 w 545"/>
                  <a:gd name="T35" fmla="*/ 128473583 h 549"/>
                  <a:gd name="T36" fmla="*/ 60898830 w 545"/>
                  <a:gd name="T37" fmla="*/ 127103886 h 549"/>
                  <a:gd name="T38" fmla="*/ 63380573 w 545"/>
                  <a:gd name="T39" fmla="*/ 124090762 h 549"/>
                  <a:gd name="T40" fmla="*/ 68534997 w 545"/>
                  <a:gd name="T41" fmla="*/ 106285227 h 549"/>
                  <a:gd name="T42" fmla="*/ 72925672 w 545"/>
                  <a:gd name="T43" fmla="*/ 99437266 h 549"/>
                  <a:gd name="T44" fmla="*/ 85334388 w 545"/>
                  <a:gd name="T45" fmla="*/ 86014552 h 549"/>
                  <a:gd name="T46" fmla="*/ 100606720 w 545"/>
                  <a:gd name="T47" fmla="*/ 72317584 h 549"/>
                  <a:gd name="T48" fmla="*/ 100797657 w 545"/>
                  <a:gd name="T49" fmla="*/ 63551943 h 549"/>
                  <a:gd name="T50" fmla="*/ 96025108 w 545"/>
                  <a:gd name="T51" fmla="*/ 59717106 h 549"/>
                  <a:gd name="T52" fmla="*/ 92588680 w 545"/>
                  <a:gd name="T53" fmla="*/ 54512049 h 549"/>
                  <a:gd name="T54" fmla="*/ 87816131 w 545"/>
                  <a:gd name="T55" fmla="*/ 43007014 h 549"/>
                  <a:gd name="T56" fmla="*/ 83998266 w 545"/>
                  <a:gd name="T57" fmla="*/ 36159054 h 549"/>
                  <a:gd name="T58" fmla="*/ 71970987 w 545"/>
                  <a:gd name="T59" fmla="*/ 20818659 h 549"/>
                  <a:gd name="T60" fmla="*/ 68534997 w 545"/>
                  <a:gd name="T61" fmla="*/ 14518158 h 549"/>
                  <a:gd name="T62" fmla="*/ 66434690 w 545"/>
                  <a:gd name="T63" fmla="*/ 6574231 h 549"/>
                  <a:gd name="T64" fmla="*/ 60898830 w 545"/>
                  <a:gd name="T65" fmla="*/ 0 h 549"/>
                  <a:gd name="T66" fmla="*/ 46580745 w 545"/>
                  <a:gd name="T67" fmla="*/ 547983 h 549"/>
                  <a:gd name="T68" fmla="*/ 33599219 w 545"/>
                  <a:gd name="T69" fmla="*/ 3561107 h 549"/>
                  <a:gd name="T70" fmla="*/ 18135950 w 545"/>
                  <a:gd name="T71" fmla="*/ 6026247 h 549"/>
                  <a:gd name="T72" fmla="*/ 13554337 w 545"/>
                  <a:gd name="T73" fmla="*/ 7395944 h 549"/>
                  <a:gd name="T74" fmla="*/ 12790589 w 545"/>
                  <a:gd name="T75" fmla="*/ 10409591 h 549"/>
                  <a:gd name="T76" fmla="*/ 13936211 w 545"/>
                  <a:gd name="T77" fmla="*/ 15340395 h 549"/>
                  <a:gd name="T78" fmla="*/ 16036080 w 545"/>
                  <a:gd name="T79" fmla="*/ 20270675 h 549"/>
                  <a:gd name="T80" fmla="*/ 16417954 w 545"/>
                  <a:gd name="T81" fmla="*/ 29310570 h 549"/>
                  <a:gd name="T82" fmla="*/ 14127148 w 545"/>
                  <a:gd name="T83" fmla="*/ 46842375 h 549"/>
                  <a:gd name="T84" fmla="*/ 11835905 w 545"/>
                  <a:gd name="T85" fmla="*/ 64921640 h 549"/>
                  <a:gd name="T86" fmla="*/ 8972725 w 545"/>
                  <a:gd name="T87" fmla="*/ 72043854 h 549"/>
                  <a:gd name="T88" fmla="*/ 4963486 w 545"/>
                  <a:gd name="T89" fmla="*/ 75878691 h 549"/>
                  <a:gd name="T90" fmla="*/ 954685 w 545"/>
                  <a:gd name="T91" fmla="*/ 84096872 h 549"/>
                  <a:gd name="T92" fmla="*/ 190937 w 545"/>
                  <a:gd name="T93" fmla="*/ 92862512 h 549"/>
                  <a:gd name="T94" fmla="*/ 1527058 w 545"/>
                  <a:gd name="T95" fmla="*/ 100532710 h 549"/>
                  <a:gd name="T96" fmla="*/ 1527058 w 545"/>
                  <a:gd name="T97" fmla="*/ 107106940 h 549"/>
                  <a:gd name="T98" fmla="*/ 0 w 545"/>
                  <a:gd name="T99" fmla="*/ 111764014 h 549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545" h="549">
                    <a:moveTo>
                      <a:pt x="13" y="420"/>
                    </a:moveTo>
                    <a:lnTo>
                      <a:pt x="21" y="424"/>
                    </a:lnTo>
                    <a:lnTo>
                      <a:pt x="30" y="428"/>
                    </a:lnTo>
                    <a:lnTo>
                      <a:pt x="40" y="431"/>
                    </a:lnTo>
                    <a:lnTo>
                      <a:pt x="46" y="432"/>
                    </a:lnTo>
                    <a:lnTo>
                      <a:pt x="46" y="454"/>
                    </a:lnTo>
                    <a:lnTo>
                      <a:pt x="46" y="472"/>
                    </a:lnTo>
                    <a:lnTo>
                      <a:pt x="46" y="491"/>
                    </a:lnTo>
                    <a:lnTo>
                      <a:pt x="46" y="512"/>
                    </a:lnTo>
                    <a:lnTo>
                      <a:pt x="47" y="518"/>
                    </a:lnTo>
                    <a:lnTo>
                      <a:pt x="47" y="523"/>
                    </a:lnTo>
                    <a:lnTo>
                      <a:pt x="48" y="527"/>
                    </a:lnTo>
                    <a:lnTo>
                      <a:pt x="51" y="531"/>
                    </a:lnTo>
                    <a:lnTo>
                      <a:pt x="53" y="534"/>
                    </a:lnTo>
                    <a:lnTo>
                      <a:pt x="55" y="537"/>
                    </a:lnTo>
                    <a:lnTo>
                      <a:pt x="57" y="540"/>
                    </a:lnTo>
                    <a:lnTo>
                      <a:pt x="61" y="542"/>
                    </a:lnTo>
                    <a:lnTo>
                      <a:pt x="68" y="545"/>
                    </a:lnTo>
                    <a:lnTo>
                      <a:pt x="77" y="547"/>
                    </a:lnTo>
                    <a:lnTo>
                      <a:pt x="88" y="548"/>
                    </a:lnTo>
                    <a:lnTo>
                      <a:pt x="100" y="549"/>
                    </a:lnTo>
                    <a:lnTo>
                      <a:pt x="104" y="548"/>
                    </a:lnTo>
                    <a:lnTo>
                      <a:pt x="109" y="548"/>
                    </a:lnTo>
                    <a:lnTo>
                      <a:pt x="113" y="546"/>
                    </a:lnTo>
                    <a:lnTo>
                      <a:pt x="117" y="544"/>
                    </a:lnTo>
                    <a:lnTo>
                      <a:pt x="123" y="539"/>
                    </a:lnTo>
                    <a:lnTo>
                      <a:pt x="130" y="533"/>
                    </a:lnTo>
                    <a:lnTo>
                      <a:pt x="134" y="525"/>
                    </a:lnTo>
                    <a:lnTo>
                      <a:pt x="138" y="516"/>
                    </a:lnTo>
                    <a:lnTo>
                      <a:pt x="143" y="507"/>
                    </a:lnTo>
                    <a:lnTo>
                      <a:pt x="146" y="496"/>
                    </a:lnTo>
                    <a:lnTo>
                      <a:pt x="151" y="487"/>
                    </a:lnTo>
                    <a:lnTo>
                      <a:pt x="154" y="477"/>
                    </a:lnTo>
                    <a:lnTo>
                      <a:pt x="158" y="469"/>
                    </a:lnTo>
                    <a:lnTo>
                      <a:pt x="164" y="461"/>
                    </a:lnTo>
                    <a:lnTo>
                      <a:pt x="169" y="454"/>
                    </a:lnTo>
                    <a:lnTo>
                      <a:pt x="176" y="448"/>
                    </a:lnTo>
                    <a:lnTo>
                      <a:pt x="179" y="446"/>
                    </a:lnTo>
                    <a:lnTo>
                      <a:pt x="183" y="445"/>
                    </a:lnTo>
                    <a:lnTo>
                      <a:pt x="188" y="444"/>
                    </a:lnTo>
                    <a:lnTo>
                      <a:pt x="193" y="444"/>
                    </a:lnTo>
                    <a:lnTo>
                      <a:pt x="201" y="444"/>
                    </a:lnTo>
                    <a:lnTo>
                      <a:pt x="209" y="445"/>
                    </a:lnTo>
                    <a:lnTo>
                      <a:pt x="215" y="446"/>
                    </a:lnTo>
                    <a:lnTo>
                      <a:pt x="222" y="448"/>
                    </a:lnTo>
                    <a:lnTo>
                      <a:pt x="232" y="453"/>
                    </a:lnTo>
                    <a:lnTo>
                      <a:pt x="242" y="457"/>
                    </a:lnTo>
                    <a:lnTo>
                      <a:pt x="252" y="461"/>
                    </a:lnTo>
                    <a:lnTo>
                      <a:pt x="261" y="465"/>
                    </a:lnTo>
                    <a:lnTo>
                      <a:pt x="267" y="467"/>
                    </a:lnTo>
                    <a:lnTo>
                      <a:pt x="272" y="468"/>
                    </a:lnTo>
                    <a:lnTo>
                      <a:pt x="279" y="469"/>
                    </a:lnTo>
                    <a:lnTo>
                      <a:pt x="286" y="469"/>
                    </a:lnTo>
                    <a:lnTo>
                      <a:pt x="297" y="469"/>
                    </a:lnTo>
                    <a:lnTo>
                      <a:pt x="305" y="468"/>
                    </a:lnTo>
                    <a:lnTo>
                      <a:pt x="313" y="466"/>
                    </a:lnTo>
                    <a:lnTo>
                      <a:pt x="319" y="464"/>
                    </a:lnTo>
                    <a:lnTo>
                      <a:pt x="324" y="461"/>
                    </a:lnTo>
                    <a:lnTo>
                      <a:pt x="328" y="457"/>
                    </a:lnTo>
                    <a:lnTo>
                      <a:pt x="332" y="453"/>
                    </a:lnTo>
                    <a:lnTo>
                      <a:pt x="335" y="447"/>
                    </a:lnTo>
                    <a:lnTo>
                      <a:pt x="345" y="422"/>
                    </a:lnTo>
                    <a:lnTo>
                      <a:pt x="359" y="388"/>
                    </a:lnTo>
                    <a:lnTo>
                      <a:pt x="365" y="380"/>
                    </a:lnTo>
                    <a:lnTo>
                      <a:pt x="373" y="372"/>
                    </a:lnTo>
                    <a:lnTo>
                      <a:pt x="382" y="363"/>
                    </a:lnTo>
                    <a:lnTo>
                      <a:pt x="393" y="353"/>
                    </a:lnTo>
                    <a:lnTo>
                      <a:pt x="418" y="333"/>
                    </a:lnTo>
                    <a:lnTo>
                      <a:pt x="447" y="314"/>
                    </a:lnTo>
                    <a:lnTo>
                      <a:pt x="476" y="296"/>
                    </a:lnTo>
                    <a:lnTo>
                      <a:pt x="503" y="278"/>
                    </a:lnTo>
                    <a:lnTo>
                      <a:pt x="527" y="264"/>
                    </a:lnTo>
                    <a:lnTo>
                      <a:pt x="545" y="253"/>
                    </a:lnTo>
                    <a:lnTo>
                      <a:pt x="538" y="235"/>
                    </a:lnTo>
                    <a:lnTo>
                      <a:pt x="528" y="232"/>
                    </a:lnTo>
                    <a:lnTo>
                      <a:pt x="518" y="229"/>
                    </a:lnTo>
                    <a:lnTo>
                      <a:pt x="511" y="223"/>
                    </a:lnTo>
                    <a:lnTo>
                      <a:pt x="503" y="218"/>
                    </a:lnTo>
                    <a:lnTo>
                      <a:pt x="496" y="212"/>
                    </a:lnTo>
                    <a:lnTo>
                      <a:pt x="491" y="206"/>
                    </a:lnTo>
                    <a:lnTo>
                      <a:pt x="485" y="199"/>
                    </a:lnTo>
                    <a:lnTo>
                      <a:pt x="480" y="191"/>
                    </a:lnTo>
                    <a:lnTo>
                      <a:pt x="470" y="175"/>
                    </a:lnTo>
                    <a:lnTo>
                      <a:pt x="460" y="157"/>
                    </a:lnTo>
                    <a:lnTo>
                      <a:pt x="454" y="149"/>
                    </a:lnTo>
                    <a:lnTo>
                      <a:pt x="447" y="141"/>
                    </a:lnTo>
                    <a:lnTo>
                      <a:pt x="440" y="132"/>
                    </a:lnTo>
                    <a:lnTo>
                      <a:pt x="432" y="124"/>
                    </a:lnTo>
                    <a:lnTo>
                      <a:pt x="404" y="101"/>
                    </a:lnTo>
                    <a:lnTo>
                      <a:pt x="377" y="76"/>
                    </a:lnTo>
                    <a:lnTo>
                      <a:pt x="370" y="69"/>
                    </a:lnTo>
                    <a:lnTo>
                      <a:pt x="365" y="62"/>
                    </a:lnTo>
                    <a:lnTo>
                      <a:pt x="359" y="53"/>
                    </a:lnTo>
                    <a:lnTo>
                      <a:pt x="355" y="44"/>
                    </a:lnTo>
                    <a:lnTo>
                      <a:pt x="350" y="35"/>
                    </a:lnTo>
                    <a:lnTo>
                      <a:pt x="348" y="24"/>
                    </a:lnTo>
                    <a:lnTo>
                      <a:pt x="346" y="13"/>
                    </a:lnTo>
                    <a:lnTo>
                      <a:pt x="346" y="0"/>
                    </a:lnTo>
                    <a:lnTo>
                      <a:pt x="319" y="0"/>
                    </a:lnTo>
                    <a:lnTo>
                      <a:pt x="293" y="0"/>
                    </a:lnTo>
                    <a:lnTo>
                      <a:pt x="268" y="1"/>
                    </a:lnTo>
                    <a:lnTo>
                      <a:pt x="244" y="2"/>
                    </a:lnTo>
                    <a:lnTo>
                      <a:pt x="221" y="6"/>
                    </a:lnTo>
                    <a:lnTo>
                      <a:pt x="198" y="9"/>
                    </a:lnTo>
                    <a:lnTo>
                      <a:pt x="176" y="13"/>
                    </a:lnTo>
                    <a:lnTo>
                      <a:pt x="153" y="19"/>
                    </a:lnTo>
                    <a:lnTo>
                      <a:pt x="123" y="21"/>
                    </a:lnTo>
                    <a:lnTo>
                      <a:pt x="95" y="22"/>
                    </a:lnTo>
                    <a:lnTo>
                      <a:pt x="84" y="23"/>
                    </a:lnTo>
                    <a:lnTo>
                      <a:pt x="75" y="25"/>
                    </a:lnTo>
                    <a:lnTo>
                      <a:pt x="71" y="27"/>
                    </a:lnTo>
                    <a:lnTo>
                      <a:pt x="68" y="30"/>
                    </a:lnTo>
                    <a:lnTo>
                      <a:pt x="67" y="33"/>
                    </a:lnTo>
                    <a:lnTo>
                      <a:pt x="67" y="38"/>
                    </a:lnTo>
                    <a:lnTo>
                      <a:pt x="67" y="44"/>
                    </a:lnTo>
                    <a:lnTo>
                      <a:pt x="69" y="50"/>
                    </a:lnTo>
                    <a:lnTo>
                      <a:pt x="73" y="56"/>
                    </a:lnTo>
                    <a:lnTo>
                      <a:pt x="77" y="63"/>
                    </a:lnTo>
                    <a:lnTo>
                      <a:pt x="80" y="68"/>
                    </a:lnTo>
                    <a:lnTo>
                      <a:pt x="84" y="74"/>
                    </a:lnTo>
                    <a:lnTo>
                      <a:pt x="86" y="80"/>
                    </a:lnTo>
                    <a:lnTo>
                      <a:pt x="87" y="87"/>
                    </a:lnTo>
                    <a:lnTo>
                      <a:pt x="86" y="107"/>
                    </a:lnTo>
                    <a:lnTo>
                      <a:pt x="82" y="129"/>
                    </a:lnTo>
                    <a:lnTo>
                      <a:pt x="78" y="150"/>
                    </a:lnTo>
                    <a:lnTo>
                      <a:pt x="74" y="171"/>
                    </a:lnTo>
                    <a:lnTo>
                      <a:pt x="68" y="193"/>
                    </a:lnTo>
                    <a:lnTo>
                      <a:pt x="64" y="214"/>
                    </a:lnTo>
                    <a:lnTo>
                      <a:pt x="62" y="237"/>
                    </a:lnTo>
                    <a:lnTo>
                      <a:pt x="61" y="259"/>
                    </a:lnTo>
                    <a:lnTo>
                      <a:pt x="54" y="261"/>
                    </a:lnTo>
                    <a:lnTo>
                      <a:pt x="47" y="263"/>
                    </a:lnTo>
                    <a:lnTo>
                      <a:pt x="42" y="266"/>
                    </a:lnTo>
                    <a:lnTo>
                      <a:pt x="36" y="269"/>
                    </a:lnTo>
                    <a:lnTo>
                      <a:pt x="26" y="277"/>
                    </a:lnTo>
                    <a:lnTo>
                      <a:pt x="18" y="287"/>
                    </a:lnTo>
                    <a:lnTo>
                      <a:pt x="10" y="297"/>
                    </a:lnTo>
                    <a:lnTo>
                      <a:pt x="5" y="307"/>
                    </a:lnTo>
                    <a:lnTo>
                      <a:pt x="1" y="317"/>
                    </a:lnTo>
                    <a:lnTo>
                      <a:pt x="0" y="327"/>
                    </a:lnTo>
                    <a:lnTo>
                      <a:pt x="1" y="339"/>
                    </a:lnTo>
                    <a:lnTo>
                      <a:pt x="3" y="349"/>
                    </a:lnTo>
                    <a:lnTo>
                      <a:pt x="6" y="358"/>
                    </a:lnTo>
                    <a:lnTo>
                      <a:pt x="8" y="367"/>
                    </a:lnTo>
                    <a:lnTo>
                      <a:pt x="9" y="376"/>
                    </a:lnTo>
                    <a:lnTo>
                      <a:pt x="9" y="386"/>
                    </a:lnTo>
                    <a:lnTo>
                      <a:pt x="8" y="391"/>
                    </a:lnTo>
                    <a:lnTo>
                      <a:pt x="6" y="397"/>
                    </a:lnTo>
                    <a:lnTo>
                      <a:pt x="3" y="402"/>
                    </a:lnTo>
                    <a:lnTo>
                      <a:pt x="0" y="408"/>
                    </a:lnTo>
                    <a:lnTo>
                      <a:pt x="13" y="420"/>
                    </a:lnTo>
                  </a:path>
                </a:pathLst>
              </a:custGeom>
              <a:solidFill>
                <a:schemeClr val="bg1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sz="1000"/>
              </a:p>
            </p:txBody>
          </p:sp>
          <p:sp>
            <p:nvSpPr>
              <p:cNvPr id="209" name="Freeform 253">
                <a:extLst>
                  <a:ext uri="{FF2B5EF4-FFF2-40B4-BE49-F238E27FC236}">
                    <a16:creationId xmlns:a16="http://schemas.microsoft.com/office/drawing/2014/main" id="{7C11A0EA-7B96-47BC-889B-DA3B8254E301}"/>
                  </a:ext>
                </a:extLst>
              </p:cNvPr>
              <p:cNvSpPr>
                <a:spLocks/>
              </p:cNvSpPr>
              <p:nvPr>
                <p:custDataLst>
                  <p:tags r:id="rId28"/>
                </p:custDataLst>
              </p:nvPr>
            </p:nvSpPr>
            <p:spPr bwMode="auto">
              <a:xfrm>
                <a:off x="5067300" y="4037013"/>
                <a:ext cx="196850" cy="434975"/>
              </a:xfrm>
              <a:custGeom>
                <a:avLst/>
                <a:gdLst>
                  <a:gd name="T0" fmla="*/ 21242815 w 452"/>
                  <a:gd name="T1" fmla="*/ 71337991 h 832"/>
                  <a:gd name="T2" fmla="*/ 26174082 w 452"/>
                  <a:gd name="T3" fmla="*/ 67784998 h 832"/>
                  <a:gd name="T4" fmla="*/ 31295230 w 452"/>
                  <a:gd name="T5" fmla="*/ 65598622 h 832"/>
                  <a:gd name="T6" fmla="*/ 36416379 w 452"/>
                  <a:gd name="T7" fmla="*/ 63411722 h 832"/>
                  <a:gd name="T8" fmla="*/ 40778436 w 452"/>
                  <a:gd name="T9" fmla="*/ 59311874 h 832"/>
                  <a:gd name="T10" fmla="*/ 44002943 w 452"/>
                  <a:gd name="T11" fmla="*/ 54665169 h 832"/>
                  <a:gd name="T12" fmla="*/ 44002943 w 452"/>
                  <a:gd name="T13" fmla="*/ 48925277 h 832"/>
                  <a:gd name="T14" fmla="*/ 50262076 w 452"/>
                  <a:gd name="T15" fmla="*/ 48652372 h 832"/>
                  <a:gd name="T16" fmla="*/ 53486148 w 452"/>
                  <a:gd name="T17" fmla="*/ 47285756 h 832"/>
                  <a:gd name="T18" fmla="*/ 56521210 w 452"/>
                  <a:gd name="T19" fmla="*/ 44279096 h 832"/>
                  <a:gd name="T20" fmla="*/ 60693820 w 452"/>
                  <a:gd name="T21" fmla="*/ 36352304 h 832"/>
                  <a:gd name="T22" fmla="*/ 66383743 w 452"/>
                  <a:gd name="T23" fmla="*/ 20499242 h 832"/>
                  <a:gd name="T24" fmla="*/ 71694338 w 452"/>
                  <a:gd name="T25" fmla="*/ 0 h 832"/>
                  <a:gd name="T26" fmla="*/ 73022204 w 452"/>
                  <a:gd name="T27" fmla="*/ 5193037 h 832"/>
                  <a:gd name="T28" fmla="*/ 77194815 w 452"/>
                  <a:gd name="T29" fmla="*/ 12846401 h 832"/>
                  <a:gd name="T30" fmla="*/ 84971261 w 452"/>
                  <a:gd name="T31" fmla="*/ 23232998 h 832"/>
                  <a:gd name="T32" fmla="*/ 83453948 w 452"/>
                  <a:gd name="T33" fmla="*/ 28152607 h 832"/>
                  <a:gd name="T34" fmla="*/ 84212604 w 452"/>
                  <a:gd name="T35" fmla="*/ 37718920 h 832"/>
                  <a:gd name="T36" fmla="*/ 85729917 w 452"/>
                  <a:gd name="T37" fmla="*/ 50565321 h 832"/>
                  <a:gd name="T38" fmla="*/ 84971261 w 452"/>
                  <a:gd name="T39" fmla="*/ 56305213 h 832"/>
                  <a:gd name="T40" fmla="*/ 81177979 w 452"/>
                  <a:gd name="T41" fmla="*/ 63958578 h 832"/>
                  <a:gd name="T42" fmla="*/ 77574143 w 452"/>
                  <a:gd name="T43" fmla="*/ 71337991 h 832"/>
                  <a:gd name="T44" fmla="*/ 76815486 w 452"/>
                  <a:gd name="T45" fmla="*/ 77351311 h 832"/>
                  <a:gd name="T46" fmla="*/ 74539517 w 452"/>
                  <a:gd name="T47" fmla="*/ 84184392 h 832"/>
                  <a:gd name="T48" fmla="*/ 72642876 w 452"/>
                  <a:gd name="T49" fmla="*/ 86917625 h 832"/>
                  <a:gd name="T50" fmla="*/ 71504891 w 452"/>
                  <a:gd name="T51" fmla="*/ 90744568 h 832"/>
                  <a:gd name="T52" fmla="*/ 69797697 w 452"/>
                  <a:gd name="T53" fmla="*/ 99491121 h 832"/>
                  <a:gd name="T54" fmla="*/ 64107774 w 452"/>
                  <a:gd name="T55" fmla="*/ 116710275 h 832"/>
                  <a:gd name="T56" fmla="*/ 60883266 w 452"/>
                  <a:gd name="T57" fmla="*/ 128463488 h 832"/>
                  <a:gd name="T58" fmla="*/ 60314492 w 452"/>
                  <a:gd name="T59" fmla="*/ 136663185 h 832"/>
                  <a:gd name="T60" fmla="*/ 58797179 w 452"/>
                  <a:gd name="T61" fmla="*/ 145136310 h 832"/>
                  <a:gd name="T62" fmla="*/ 53296702 w 452"/>
                  <a:gd name="T63" fmla="*/ 164542887 h 832"/>
                  <a:gd name="T64" fmla="*/ 49313538 w 452"/>
                  <a:gd name="T65" fmla="*/ 174109200 h 832"/>
                  <a:gd name="T66" fmla="*/ 45899584 w 452"/>
                  <a:gd name="T67" fmla="*/ 179028809 h 832"/>
                  <a:gd name="T68" fmla="*/ 44002943 w 452"/>
                  <a:gd name="T69" fmla="*/ 180395425 h 832"/>
                  <a:gd name="T70" fmla="*/ 43244287 w 452"/>
                  <a:gd name="T71" fmla="*/ 195155298 h 832"/>
                  <a:gd name="T72" fmla="*/ 40778436 w 452"/>
                  <a:gd name="T73" fmla="*/ 207454843 h 832"/>
                  <a:gd name="T74" fmla="*/ 36226497 w 452"/>
                  <a:gd name="T75" fmla="*/ 217294584 h 832"/>
                  <a:gd name="T76" fmla="*/ 29777918 w 452"/>
                  <a:gd name="T77" fmla="*/ 223854760 h 832"/>
                  <a:gd name="T78" fmla="*/ 20863487 w 452"/>
                  <a:gd name="T79" fmla="*/ 227134325 h 832"/>
                  <a:gd name="T80" fmla="*/ 15173564 w 452"/>
                  <a:gd name="T81" fmla="*/ 226041137 h 832"/>
                  <a:gd name="T82" fmla="*/ 13845697 w 452"/>
                  <a:gd name="T83" fmla="*/ 223307905 h 832"/>
                  <a:gd name="T84" fmla="*/ 9483205 w 452"/>
                  <a:gd name="T85" fmla="*/ 221394433 h 832"/>
                  <a:gd name="T86" fmla="*/ 4931267 w 452"/>
                  <a:gd name="T87" fmla="*/ 218114868 h 832"/>
                  <a:gd name="T88" fmla="*/ 2275969 w 452"/>
                  <a:gd name="T89" fmla="*/ 212374975 h 832"/>
                  <a:gd name="T90" fmla="*/ 569210 w 452"/>
                  <a:gd name="T91" fmla="*/ 205541372 h 832"/>
                  <a:gd name="T92" fmla="*/ 0 w 452"/>
                  <a:gd name="T93" fmla="*/ 193515254 h 832"/>
                  <a:gd name="T94" fmla="*/ 758656 w 452"/>
                  <a:gd name="T95" fmla="*/ 189688833 h 832"/>
                  <a:gd name="T96" fmla="*/ 3603836 w 452"/>
                  <a:gd name="T97" fmla="*/ 185315557 h 832"/>
                  <a:gd name="T98" fmla="*/ 2086523 w 452"/>
                  <a:gd name="T99" fmla="*/ 183675513 h 832"/>
                  <a:gd name="T100" fmla="*/ 0 w 452"/>
                  <a:gd name="T101" fmla="*/ 178209048 h 832"/>
                  <a:gd name="T102" fmla="*/ 948538 w 452"/>
                  <a:gd name="T103" fmla="*/ 171648873 h 832"/>
                  <a:gd name="T104" fmla="*/ 1517313 w 452"/>
                  <a:gd name="T105" fmla="*/ 166729263 h 832"/>
                  <a:gd name="T106" fmla="*/ 948538 w 452"/>
                  <a:gd name="T107" fmla="*/ 161536227 h 832"/>
                  <a:gd name="T108" fmla="*/ 3413954 w 452"/>
                  <a:gd name="T109" fmla="*/ 160442515 h 832"/>
                  <a:gd name="T110" fmla="*/ 8155774 w 452"/>
                  <a:gd name="T111" fmla="*/ 155249479 h 832"/>
                  <a:gd name="T112" fmla="*/ 11949056 w 452"/>
                  <a:gd name="T113" fmla="*/ 147049782 h 832"/>
                  <a:gd name="T114" fmla="*/ 14414907 w 452"/>
                  <a:gd name="T115" fmla="*/ 138303229 h 832"/>
                  <a:gd name="T116" fmla="*/ 16311548 w 452"/>
                  <a:gd name="T117" fmla="*/ 126277111 h 832"/>
                  <a:gd name="T118" fmla="*/ 15742338 w 452"/>
                  <a:gd name="T119" fmla="*/ 119716935 h 832"/>
                  <a:gd name="T120" fmla="*/ 13276923 w 452"/>
                  <a:gd name="T121" fmla="*/ 111517238 h 832"/>
                  <a:gd name="T122" fmla="*/ 10621190 w 452"/>
                  <a:gd name="T123" fmla="*/ 104410730 h 832"/>
                  <a:gd name="T124" fmla="*/ 10052415 w 452"/>
                  <a:gd name="T125" fmla="*/ 99217693 h 832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452" h="832">
                    <a:moveTo>
                      <a:pt x="93" y="264"/>
                    </a:moveTo>
                    <a:lnTo>
                      <a:pt x="103" y="263"/>
                    </a:lnTo>
                    <a:lnTo>
                      <a:pt x="112" y="261"/>
                    </a:lnTo>
                    <a:lnTo>
                      <a:pt x="120" y="257"/>
                    </a:lnTo>
                    <a:lnTo>
                      <a:pt x="129" y="252"/>
                    </a:lnTo>
                    <a:lnTo>
                      <a:pt x="138" y="248"/>
                    </a:lnTo>
                    <a:lnTo>
                      <a:pt x="147" y="244"/>
                    </a:lnTo>
                    <a:lnTo>
                      <a:pt x="157" y="241"/>
                    </a:lnTo>
                    <a:lnTo>
                      <a:pt x="165" y="240"/>
                    </a:lnTo>
                    <a:lnTo>
                      <a:pt x="175" y="239"/>
                    </a:lnTo>
                    <a:lnTo>
                      <a:pt x="184" y="236"/>
                    </a:lnTo>
                    <a:lnTo>
                      <a:pt x="192" y="232"/>
                    </a:lnTo>
                    <a:lnTo>
                      <a:pt x="199" y="227"/>
                    </a:lnTo>
                    <a:lnTo>
                      <a:pt x="206" y="222"/>
                    </a:lnTo>
                    <a:lnTo>
                      <a:pt x="215" y="217"/>
                    </a:lnTo>
                    <a:lnTo>
                      <a:pt x="222" y="213"/>
                    </a:lnTo>
                    <a:lnTo>
                      <a:pt x="232" y="209"/>
                    </a:lnTo>
                    <a:lnTo>
                      <a:pt x="232" y="200"/>
                    </a:lnTo>
                    <a:lnTo>
                      <a:pt x="232" y="191"/>
                    </a:lnTo>
                    <a:lnTo>
                      <a:pt x="232" y="184"/>
                    </a:lnTo>
                    <a:lnTo>
                      <a:pt x="232" y="179"/>
                    </a:lnTo>
                    <a:lnTo>
                      <a:pt x="248" y="179"/>
                    </a:lnTo>
                    <a:lnTo>
                      <a:pt x="259" y="179"/>
                    </a:lnTo>
                    <a:lnTo>
                      <a:pt x="265" y="178"/>
                    </a:lnTo>
                    <a:lnTo>
                      <a:pt x="271" y="177"/>
                    </a:lnTo>
                    <a:lnTo>
                      <a:pt x="276" y="175"/>
                    </a:lnTo>
                    <a:lnTo>
                      <a:pt x="282" y="173"/>
                    </a:lnTo>
                    <a:lnTo>
                      <a:pt x="287" y="170"/>
                    </a:lnTo>
                    <a:lnTo>
                      <a:pt x="293" y="166"/>
                    </a:lnTo>
                    <a:lnTo>
                      <a:pt x="298" y="162"/>
                    </a:lnTo>
                    <a:lnTo>
                      <a:pt x="303" y="157"/>
                    </a:lnTo>
                    <a:lnTo>
                      <a:pt x="311" y="145"/>
                    </a:lnTo>
                    <a:lnTo>
                      <a:pt x="320" y="133"/>
                    </a:lnTo>
                    <a:lnTo>
                      <a:pt x="329" y="120"/>
                    </a:lnTo>
                    <a:lnTo>
                      <a:pt x="336" y="106"/>
                    </a:lnTo>
                    <a:lnTo>
                      <a:pt x="350" y="75"/>
                    </a:lnTo>
                    <a:lnTo>
                      <a:pt x="361" y="46"/>
                    </a:lnTo>
                    <a:lnTo>
                      <a:pt x="371" y="20"/>
                    </a:lnTo>
                    <a:lnTo>
                      <a:pt x="378" y="0"/>
                    </a:lnTo>
                    <a:lnTo>
                      <a:pt x="379" y="7"/>
                    </a:lnTo>
                    <a:lnTo>
                      <a:pt x="383" y="13"/>
                    </a:lnTo>
                    <a:lnTo>
                      <a:pt x="385" y="19"/>
                    </a:lnTo>
                    <a:lnTo>
                      <a:pt x="389" y="25"/>
                    </a:lnTo>
                    <a:lnTo>
                      <a:pt x="397" y="36"/>
                    </a:lnTo>
                    <a:lnTo>
                      <a:pt x="407" y="47"/>
                    </a:lnTo>
                    <a:lnTo>
                      <a:pt x="430" y="65"/>
                    </a:lnTo>
                    <a:lnTo>
                      <a:pt x="452" y="80"/>
                    </a:lnTo>
                    <a:lnTo>
                      <a:pt x="448" y="85"/>
                    </a:lnTo>
                    <a:lnTo>
                      <a:pt x="444" y="91"/>
                    </a:lnTo>
                    <a:lnTo>
                      <a:pt x="442" y="96"/>
                    </a:lnTo>
                    <a:lnTo>
                      <a:pt x="440" y="103"/>
                    </a:lnTo>
                    <a:lnTo>
                      <a:pt x="440" y="114"/>
                    </a:lnTo>
                    <a:lnTo>
                      <a:pt x="442" y="125"/>
                    </a:lnTo>
                    <a:lnTo>
                      <a:pt x="444" y="138"/>
                    </a:lnTo>
                    <a:lnTo>
                      <a:pt x="448" y="151"/>
                    </a:lnTo>
                    <a:lnTo>
                      <a:pt x="451" y="168"/>
                    </a:lnTo>
                    <a:lnTo>
                      <a:pt x="452" y="185"/>
                    </a:lnTo>
                    <a:lnTo>
                      <a:pt x="451" y="192"/>
                    </a:lnTo>
                    <a:lnTo>
                      <a:pt x="450" y="199"/>
                    </a:lnTo>
                    <a:lnTo>
                      <a:pt x="448" y="206"/>
                    </a:lnTo>
                    <a:lnTo>
                      <a:pt x="444" y="213"/>
                    </a:lnTo>
                    <a:lnTo>
                      <a:pt x="437" y="224"/>
                    </a:lnTo>
                    <a:lnTo>
                      <a:pt x="428" y="234"/>
                    </a:lnTo>
                    <a:lnTo>
                      <a:pt x="420" y="244"/>
                    </a:lnTo>
                    <a:lnTo>
                      <a:pt x="412" y="255"/>
                    </a:lnTo>
                    <a:lnTo>
                      <a:pt x="409" y="261"/>
                    </a:lnTo>
                    <a:lnTo>
                      <a:pt x="407" y="269"/>
                    </a:lnTo>
                    <a:lnTo>
                      <a:pt x="406" y="276"/>
                    </a:lnTo>
                    <a:lnTo>
                      <a:pt x="405" y="283"/>
                    </a:lnTo>
                    <a:lnTo>
                      <a:pt x="402" y="289"/>
                    </a:lnTo>
                    <a:lnTo>
                      <a:pt x="397" y="302"/>
                    </a:lnTo>
                    <a:lnTo>
                      <a:pt x="393" y="308"/>
                    </a:lnTo>
                    <a:lnTo>
                      <a:pt x="388" y="314"/>
                    </a:lnTo>
                    <a:lnTo>
                      <a:pt x="386" y="316"/>
                    </a:lnTo>
                    <a:lnTo>
                      <a:pt x="383" y="318"/>
                    </a:lnTo>
                    <a:lnTo>
                      <a:pt x="381" y="319"/>
                    </a:lnTo>
                    <a:lnTo>
                      <a:pt x="378" y="320"/>
                    </a:lnTo>
                    <a:lnTo>
                      <a:pt x="377" y="332"/>
                    </a:lnTo>
                    <a:lnTo>
                      <a:pt x="376" y="343"/>
                    </a:lnTo>
                    <a:lnTo>
                      <a:pt x="373" y="354"/>
                    </a:lnTo>
                    <a:lnTo>
                      <a:pt x="368" y="364"/>
                    </a:lnTo>
                    <a:lnTo>
                      <a:pt x="360" y="386"/>
                    </a:lnTo>
                    <a:lnTo>
                      <a:pt x="349" y="406"/>
                    </a:lnTo>
                    <a:lnTo>
                      <a:pt x="338" y="427"/>
                    </a:lnTo>
                    <a:lnTo>
                      <a:pt x="328" y="449"/>
                    </a:lnTo>
                    <a:lnTo>
                      <a:pt x="325" y="459"/>
                    </a:lnTo>
                    <a:lnTo>
                      <a:pt x="321" y="470"/>
                    </a:lnTo>
                    <a:lnTo>
                      <a:pt x="319" y="481"/>
                    </a:lnTo>
                    <a:lnTo>
                      <a:pt x="319" y="493"/>
                    </a:lnTo>
                    <a:lnTo>
                      <a:pt x="318" y="500"/>
                    </a:lnTo>
                    <a:lnTo>
                      <a:pt x="316" y="509"/>
                    </a:lnTo>
                    <a:lnTo>
                      <a:pt x="314" y="520"/>
                    </a:lnTo>
                    <a:lnTo>
                      <a:pt x="310" y="531"/>
                    </a:lnTo>
                    <a:lnTo>
                      <a:pt x="300" y="559"/>
                    </a:lnTo>
                    <a:lnTo>
                      <a:pt x="288" y="587"/>
                    </a:lnTo>
                    <a:lnTo>
                      <a:pt x="281" y="602"/>
                    </a:lnTo>
                    <a:lnTo>
                      <a:pt x="274" y="615"/>
                    </a:lnTo>
                    <a:lnTo>
                      <a:pt x="266" y="627"/>
                    </a:lnTo>
                    <a:lnTo>
                      <a:pt x="260" y="637"/>
                    </a:lnTo>
                    <a:lnTo>
                      <a:pt x="252" y="646"/>
                    </a:lnTo>
                    <a:lnTo>
                      <a:pt x="245" y="653"/>
                    </a:lnTo>
                    <a:lnTo>
                      <a:pt x="242" y="655"/>
                    </a:lnTo>
                    <a:lnTo>
                      <a:pt x="239" y="658"/>
                    </a:lnTo>
                    <a:lnTo>
                      <a:pt x="236" y="659"/>
                    </a:lnTo>
                    <a:lnTo>
                      <a:pt x="232" y="660"/>
                    </a:lnTo>
                    <a:lnTo>
                      <a:pt x="231" y="678"/>
                    </a:lnTo>
                    <a:lnTo>
                      <a:pt x="230" y="696"/>
                    </a:lnTo>
                    <a:lnTo>
                      <a:pt x="228" y="714"/>
                    </a:lnTo>
                    <a:lnTo>
                      <a:pt x="225" y="730"/>
                    </a:lnTo>
                    <a:lnTo>
                      <a:pt x="220" y="745"/>
                    </a:lnTo>
                    <a:lnTo>
                      <a:pt x="215" y="759"/>
                    </a:lnTo>
                    <a:lnTo>
                      <a:pt x="207" y="773"/>
                    </a:lnTo>
                    <a:lnTo>
                      <a:pt x="199" y="785"/>
                    </a:lnTo>
                    <a:lnTo>
                      <a:pt x="191" y="795"/>
                    </a:lnTo>
                    <a:lnTo>
                      <a:pt x="181" y="805"/>
                    </a:lnTo>
                    <a:lnTo>
                      <a:pt x="169" y="812"/>
                    </a:lnTo>
                    <a:lnTo>
                      <a:pt x="157" y="819"/>
                    </a:lnTo>
                    <a:lnTo>
                      <a:pt x="142" y="825"/>
                    </a:lnTo>
                    <a:lnTo>
                      <a:pt x="127" y="829"/>
                    </a:lnTo>
                    <a:lnTo>
                      <a:pt x="110" y="831"/>
                    </a:lnTo>
                    <a:lnTo>
                      <a:pt x="93" y="832"/>
                    </a:lnTo>
                    <a:lnTo>
                      <a:pt x="86" y="831"/>
                    </a:lnTo>
                    <a:lnTo>
                      <a:pt x="80" y="827"/>
                    </a:lnTo>
                    <a:lnTo>
                      <a:pt x="77" y="825"/>
                    </a:lnTo>
                    <a:lnTo>
                      <a:pt x="75" y="821"/>
                    </a:lnTo>
                    <a:lnTo>
                      <a:pt x="73" y="817"/>
                    </a:lnTo>
                    <a:lnTo>
                      <a:pt x="73" y="813"/>
                    </a:lnTo>
                    <a:lnTo>
                      <a:pt x="61" y="812"/>
                    </a:lnTo>
                    <a:lnTo>
                      <a:pt x="50" y="810"/>
                    </a:lnTo>
                    <a:lnTo>
                      <a:pt x="41" y="807"/>
                    </a:lnTo>
                    <a:lnTo>
                      <a:pt x="34" y="803"/>
                    </a:lnTo>
                    <a:lnTo>
                      <a:pt x="26" y="798"/>
                    </a:lnTo>
                    <a:lnTo>
                      <a:pt x="20" y="791"/>
                    </a:lnTo>
                    <a:lnTo>
                      <a:pt x="15" y="785"/>
                    </a:lnTo>
                    <a:lnTo>
                      <a:pt x="12" y="777"/>
                    </a:lnTo>
                    <a:lnTo>
                      <a:pt x="8" y="769"/>
                    </a:lnTo>
                    <a:lnTo>
                      <a:pt x="5" y="760"/>
                    </a:lnTo>
                    <a:lnTo>
                      <a:pt x="3" y="752"/>
                    </a:lnTo>
                    <a:lnTo>
                      <a:pt x="2" y="743"/>
                    </a:lnTo>
                    <a:lnTo>
                      <a:pt x="0" y="726"/>
                    </a:lnTo>
                    <a:lnTo>
                      <a:pt x="0" y="708"/>
                    </a:lnTo>
                    <a:lnTo>
                      <a:pt x="1" y="702"/>
                    </a:lnTo>
                    <a:lnTo>
                      <a:pt x="2" y="697"/>
                    </a:lnTo>
                    <a:lnTo>
                      <a:pt x="4" y="694"/>
                    </a:lnTo>
                    <a:lnTo>
                      <a:pt x="7" y="691"/>
                    </a:lnTo>
                    <a:lnTo>
                      <a:pt x="14" y="685"/>
                    </a:lnTo>
                    <a:lnTo>
                      <a:pt x="19" y="678"/>
                    </a:lnTo>
                    <a:lnTo>
                      <a:pt x="17" y="677"/>
                    </a:lnTo>
                    <a:lnTo>
                      <a:pt x="14" y="675"/>
                    </a:lnTo>
                    <a:lnTo>
                      <a:pt x="11" y="672"/>
                    </a:lnTo>
                    <a:lnTo>
                      <a:pt x="7" y="668"/>
                    </a:lnTo>
                    <a:lnTo>
                      <a:pt x="2" y="660"/>
                    </a:lnTo>
                    <a:lnTo>
                      <a:pt x="0" y="652"/>
                    </a:lnTo>
                    <a:lnTo>
                      <a:pt x="1" y="642"/>
                    </a:lnTo>
                    <a:lnTo>
                      <a:pt x="3" y="635"/>
                    </a:lnTo>
                    <a:lnTo>
                      <a:pt x="5" y="628"/>
                    </a:lnTo>
                    <a:lnTo>
                      <a:pt x="7" y="622"/>
                    </a:lnTo>
                    <a:lnTo>
                      <a:pt x="8" y="616"/>
                    </a:lnTo>
                    <a:lnTo>
                      <a:pt x="8" y="610"/>
                    </a:lnTo>
                    <a:lnTo>
                      <a:pt x="5" y="602"/>
                    </a:lnTo>
                    <a:lnTo>
                      <a:pt x="0" y="591"/>
                    </a:lnTo>
                    <a:lnTo>
                      <a:pt x="5" y="591"/>
                    </a:lnTo>
                    <a:lnTo>
                      <a:pt x="9" y="590"/>
                    </a:lnTo>
                    <a:lnTo>
                      <a:pt x="14" y="589"/>
                    </a:lnTo>
                    <a:lnTo>
                      <a:pt x="18" y="587"/>
                    </a:lnTo>
                    <a:lnTo>
                      <a:pt x="27" y="582"/>
                    </a:lnTo>
                    <a:lnTo>
                      <a:pt x="36" y="575"/>
                    </a:lnTo>
                    <a:lnTo>
                      <a:pt x="43" y="568"/>
                    </a:lnTo>
                    <a:lnTo>
                      <a:pt x="50" y="559"/>
                    </a:lnTo>
                    <a:lnTo>
                      <a:pt x="57" y="549"/>
                    </a:lnTo>
                    <a:lnTo>
                      <a:pt x="63" y="538"/>
                    </a:lnTo>
                    <a:lnTo>
                      <a:pt x="68" y="527"/>
                    </a:lnTo>
                    <a:lnTo>
                      <a:pt x="73" y="516"/>
                    </a:lnTo>
                    <a:lnTo>
                      <a:pt x="76" y="506"/>
                    </a:lnTo>
                    <a:lnTo>
                      <a:pt x="80" y="496"/>
                    </a:lnTo>
                    <a:lnTo>
                      <a:pt x="84" y="476"/>
                    </a:lnTo>
                    <a:lnTo>
                      <a:pt x="86" y="462"/>
                    </a:lnTo>
                    <a:lnTo>
                      <a:pt x="85" y="453"/>
                    </a:lnTo>
                    <a:lnTo>
                      <a:pt x="84" y="445"/>
                    </a:lnTo>
                    <a:lnTo>
                      <a:pt x="83" y="438"/>
                    </a:lnTo>
                    <a:lnTo>
                      <a:pt x="81" y="430"/>
                    </a:lnTo>
                    <a:lnTo>
                      <a:pt x="75" y="419"/>
                    </a:lnTo>
                    <a:lnTo>
                      <a:pt x="70" y="408"/>
                    </a:lnTo>
                    <a:lnTo>
                      <a:pt x="63" y="398"/>
                    </a:lnTo>
                    <a:lnTo>
                      <a:pt x="58" y="388"/>
                    </a:lnTo>
                    <a:lnTo>
                      <a:pt x="56" y="382"/>
                    </a:lnTo>
                    <a:lnTo>
                      <a:pt x="54" y="376"/>
                    </a:lnTo>
                    <a:lnTo>
                      <a:pt x="53" y="370"/>
                    </a:lnTo>
                    <a:lnTo>
                      <a:pt x="53" y="363"/>
                    </a:lnTo>
                    <a:lnTo>
                      <a:pt x="93" y="264"/>
                    </a:lnTo>
                  </a:path>
                </a:pathLst>
              </a:custGeom>
              <a:solidFill>
                <a:schemeClr val="bg1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sz="1000"/>
              </a:p>
            </p:txBody>
          </p:sp>
          <p:sp>
            <p:nvSpPr>
              <p:cNvPr id="210" name="Freeform 254">
                <a:extLst>
                  <a:ext uri="{FF2B5EF4-FFF2-40B4-BE49-F238E27FC236}">
                    <a16:creationId xmlns:a16="http://schemas.microsoft.com/office/drawing/2014/main" id="{66F52DB4-E74A-4EFD-9F34-387D1ED6AEFF}"/>
                  </a:ext>
                </a:extLst>
              </p:cNvPr>
              <p:cNvSpPr>
                <a:spLocks/>
              </p:cNvSpPr>
              <p:nvPr>
                <p:custDataLst>
                  <p:tags r:id="rId29"/>
                </p:custDataLst>
              </p:nvPr>
            </p:nvSpPr>
            <p:spPr bwMode="auto">
              <a:xfrm>
                <a:off x="4743450" y="3735388"/>
                <a:ext cx="36513" cy="66675"/>
              </a:xfrm>
              <a:custGeom>
                <a:avLst/>
                <a:gdLst>
                  <a:gd name="T0" fmla="*/ 16664990 w 80"/>
                  <a:gd name="T1" fmla="*/ 559858 h 126"/>
                  <a:gd name="T2" fmla="*/ 16664990 w 80"/>
                  <a:gd name="T3" fmla="*/ 28281842 h 126"/>
                  <a:gd name="T4" fmla="*/ 16248285 w 80"/>
                  <a:gd name="T5" fmla="*/ 29121629 h 126"/>
                  <a:gd name="T6" fmla="*/ 15623456 w 80"/>
                  <a:gd name="T7" fmla="*/ 29961946 h 126"/>
                  <a:gd name="T8" fmla="*/ 14581923 w 80"/>
                  <a:gd name="T9" fmla="*/ 30521804 h 126"/>
                  <a:gd name="T10" fmla="*/ 13957094 w 80"/>
                  <a:gd name="T11" fmla="*/ 31081662 h 126"/>
                  <a:gd name="T12" fmla="*/ 12082152 w 80"/>
                  <a:gd name="T13" fmla="*/ 31921979 h 126"/>
                  <a:gd name="T14" fmla="*/ 9999085 w 80"/>
                  <a:gd name="T15" fmla="*/ 32481837 h 126"/>
                  <a:gd name="T16" fmla="*/ 7499314 w 80"/>
                  <a:gd name="T17" fmla="*/ 32761767 h 126"/>
                  <a:gd name="T18" fmla="*/ 5207667 w 80"/>
                  <a:gd name="T19" fmla="*/ 33322154 h 126"/>
                  <a:gd name="T20" fmla="*/ 2707895 w 80"/>
                  <a:gd name="T21" fmla="*/ 34441871 h 126"/>
                  <a:gd name="T22" fmla="*/ 0 w 80"/>
                  <a:gd name="T23" fmla="*/ 35282188 h 126"/>
                  <a:gd name="T24" fmla="*/ 1458238 w 80"/>
                  <a:gd name="T25" fmla="*/ 11200871 h 126"/>
                  <a:gd name="T26" fmla="*/ 4790962 w 80"/>
                  <a:gd name="T27" fmla="*/ 7560204 h 126"/>
                  <a:gd name="T28" fmla="*/ 8540847 w 80"/>
                  <a:gd name="T29" fmla="*/ 3360208 h 126"/>
                  <a:gd name="T30" fmla="*/ 10623914 w 80"/>
                  <a:gd name="T31" fmla="*/ 1400175 h 126"/>
                  <a:gd name="T32" fmla="*/ 12498856 w 80"/>
                  <a:gd name="T33" fmla="*/ 279929 h 126"/>
                  <a:gd name="T34" fmla="*/ 13540390 w 80"/>
                  <a:gd name="T35" fmla="*/ 0 h 126"/>
                  <a:gd name="T36" fmla="*/ 14581923 w 80"/>
                  <a:gd name="T37" fmla="*/ 0 h 126"/>
                  <a:gd name="T38" fmla="*/ 15623456 w 80"/>
                  <a:gd name="T39" fmla="*/ 279929 h 126"/>
                  <a:gd name="T40" fmla="*/ 16664990 w 80"/>
                  <a:gd name="T41" fmla="*/ 559858 h 12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80" h="126">
                    <a:moveTo>
                      <a:pt x="80" y="2"/>
                    </a:moveTo>
                    <a:lnTo>
                      <a:pt x="80" y="101"/>
                    </a:lnTo>
                    <a:lnTo>
                      <a:pt x="78" y="104"/>
                    </a:lnTo>
                    <a:lnTo>
                      <a:pt x="75" y="107"/>
                    </a:lnTo>
                    <a:lnTo>
                      <a:pt x="70" y="109"/>
                    </a:lnTo>
                    <a:lnTo>
                      <a:pt x="67" y="111"/>
                    </a:lnTo>
                    <a:lnTo>
                      <a:pt x="58" y="114"/>
                    </a:lnTo>
                    <a:lnTo>
                      <a:pt x="48" y="116"/>
                    </a:lnTo>
                    <a:lnTo>
                      <a:pt x="36" y="117"/>
                    </a:lnTo>
                    <a:lnTo>
                      <a:pt x="25" y="119"/>
                    </a:lnTo>
                    <a:lnTo>
                      <a:pt x="13" y="123"/>
                    </a:lnTo>
                    <a:lnTo>
                      <a:pt x="0" y="126"/>
                    </a:lnTo>
                    <a:lnTo>
                      <a:pt x="7" y="40"/>
                    </a:lnTo>
                    <a:lnTo>
                      <a:pt x="23" y="27"/>
                    </a:lnTo>
                    <a:lnTo>
                      <a:pt x="41" y="12"/>
                    </a:lnTo>
                    <a:lnTo>
                      <a:pt x="51" y="5"/>
                    </a:lnTo>
                    <a:lnTo>
                      <a:pt x="60" y="1"/>
                    </a:lnTo>
                    <a:lnTo>
                      <a:pt x="65" y="0"/>
                    </a:lnTo>
                    <a:lnTo>
                      <a:pt x="70" y="0"/>
                    </a:lnTo>
                    <a:lnTo>
                      <a:pt x="75" y="1"/>
                    </a:lnTo>
                    <a:lnTo>
                      <a:pt x="80" y="2"/>
                    </a:lnTo>
                  </a:path>
                </a:pathLst>
              </a:custGeom>
              <a:solidFill>
                <a:schemeClr val="bg1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sz="1000"/>
              </a:p>
            </p:txBody>
          </p:sp>
          <p:sp>
            <p:nvSpPr>
              <p:cNvPr id="211" name="Freeform 255">
                <a:extLst>
                  <a:ext uri="{FF2B5EF4-FFF2-40B4-BE49-F238E27FC236}">
                    <a16:creationId xmlns:a16="http://schemas.microsoft.com/office/drawing/2014/main" id="{A25A1C88-D9AD-454A-BBCE-CE2B6D2D30E0}"/>
                  </a:ext>
                </a:extLst>
              </p:cNvPr>
              <p:cNvSpPr>
                <a:spLocks/>
              </p:cNvSpPr>
              <p:nvPr>
                <p:custDataLst>
                  <p:tags r:id="rId30"/>
                </p:custDataLst>
              </p:nvPr>
            </p:nvSpPr>
            <p:spPr bwMode="auto">
              <a:xfrm>
                <a:off x="4732338" y="3695700"/>
                <a:ext cx="55562" cy="60325"/>
              </a:xfrm>
              <a:custGeom>
                <a:avLst/>
                <a:gdLst>
                  <a:gd name="T0" fmla="*/ 22687667 w 124"/>
                  <a:gd name="T1" fmla="*/ 0 h 117"/>
                  <a:gd name="T2" fmla="*/ 23289888 w 124"/>
                  <a:gd name="T3" fmla="*/ 3987637 h 117"/>
                  <a:gd name="T4" fmla="*/ 24494777 w 124"/>
                  <a:gd name="T5" fmla="*/ 9304487 h 117"/>
                  <a:gd name="T6" fmla="*/ 24896257 w 124"/>
                  <a:gd name="T7" fmla="*/ 11962912 h 117"/>
                  <a:gd name="T8" fmla="*/ 24896257 w 124"/>
                  <a:gd name="T9" fmla="*/ 14355288 h 117"/>
                  <a:gd name="T10" fmla="*/ 24896257 w 124"/>
                  <a:gd name="T11" fmla="*/ 15684500 h 117"/>
                  <a:gd name="T12" fmla="*/ 24695517 w 124"/>
                  <a:gd name="T13" fmla="*/ 17013712 h 117"/>
                  <a:gd name="T14" fmla="*/ 24494777 w 124"/>
                  <a:gd name="T15" fmla="*/ 18342925 h 117"/>
                  <a:gd name="T16" fmla="*/ 23892556 w 124"/>
                  <a:gd name="T17" fmla="*/ 19406604 h 117"/>
                  <a:gd name="T18" fmla="*/ 22888407 w 124"/>
                  <a:gd name="T19" fmla="*/ 19140555 h 117"/>
                  <a:gd name="T20" fmla="*/ 21683967 w 124"/>
                  <a:gd name="T21" fmla="*/ 18874507 h 117"/>
                  <a:gd name="T22" fmla="*/ 20679818 w 124"/>
                  <a:gd name="T23" fmla="*/ 19140555 h 117"/>
                  <a:gd name="T24" fmla="*/ 19274637 w 124"/>
                  <a:gd name="T25" fmla="*/ 19406604 h 117"/>
                  <a:gd name="T26" fmla="*/ 16664567 w 124"/>
                  <a:gd name="T27" fmla="*/ 20735816 h 117"/>
                  <a:gd name="T28" fmla="*/ 14255238 w 124"/>
                  <a:gd name="T29" fmla="*/ 22596611 h 117"/>
                  <a:gd name="T30" fmla="*/ 9235838 w 124"/>
                  <a:gd name="T31" fmla="*/ 27381878 h 117"/>
                  <a:gd name="T32" fmla="*/ 5220140 w 124"/>
                  <a:gd name="T33" fmla="*/ 31103467 h 117"/>
                  <a:gd name="T34" fmla="*/ 4617919 w 124"/>
                  <a:gd name="T35" fmla="*/ 29774254 h 117"/>
                  <a:gd name="T36" fmla="*/ 2610070 w 124"/>
                  <a:gd name="T37" fmla="*/ 26849781 h 117"/>
                  <a:gd name="T38" fmla="*/ 802961 w 124"/>
                  <a:gd name="T39" fmla="*/ 23659774 h 117"/>
                  <a:gd name="T40" fmla="*/ 0 w 124"/>
                  <a:gd name="T41" fmla="*/ 21001350 h 117"/>
                  <a:gd name="T42" fmla="*/ 200740 w 124"/>
                  <a:gd name="T43" fmla="*/ 20203719 h 117"/>
                  <a:gd name="T44" fmla="*/ 401480 w 124"/>
                  <a:gd name="T45" fmla="*/ 19140555 h 117"/>
                  <a:gd name="T46" fmla="*/ 1003701 w 124"/>
                  <a:gd name="T47" fmla="*/ 17811343 h 117"/>
                  <a:gd name="T48" fmla="*/ 1807109 w 124"/>
                  <a:gd name="T49" fmla="*/ 16482131 h 117"/>
                  <a:gd name="T50" fmla="*/ 3413030 w 124"/>
                  <a:gd name="T51" fmla="*/ 13823706 h 117"/>
                  <a:gd name="T52" fmla="*/ 5420880 w 124"/>
                  <a:gd name="T53" fmla="*/ 11165281 h 117"/>
                  <a:gd name="T54" fmla="*/ 9637319 w 124"/>
                  <a:gd name="T55" fmla="*/ 5848431 h 117"/>
                  <a:gd name="T56" fmla="*/ 12046648 w 124"/>
                  <a:gd name="T57" fmla="*/ 3190007 h 117"/>
                  <a:gd name="T58" fmla="*/ 14656718 w 124"/>
                  <a:gd name="T59" fmla="*/ 3190007 h 117"/>
                  <a:gd name="T60" fmla="*/ 17266788 w 124"/>
                  <a:gd name="T61" fmla="*/ 3190007 h 117"/>
                  <a:gd name="T62" fmla="*/ 20077598 w 124"/>
                  <a:gd name="T63" fmla="*/ 1595261 h 117"/>
                  <a:gd name="T64" fmla="*/ 22687667 w 124"/>
                  <a:gd name="T65" fmla="*/ 0 h 11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24" h="117">
                    <a:moveTo>
                      <a:pt x="113" y="0"/>
                    </a:moveTo>
                    <a:lnTo>
                      <a:pt x="116" y="15"/>
                    </a:lnTo>
                    <a:lnTo>
                      <a:pt x="122" y="35"/>
                    </a:lnTo>
                    <a:lnTo>
                      <a:pt x="124" y="45"/>
                    </a:lnTo>
                    <a:lnTo>
                      <a:pt x="124" y="54"/>
                    </a:lnTo>
                    <a:lnTo>
                      <a:pt x="124" y="59"/>
                    </a:lnTo>
                    <a:lnTo>
                      <a:pt x="123" y="64"/>
                    </a:lnTo>
                    <a:lnTo>
                      <a:pt x="122" y="69"/>
                    </a:lnTo>
                    <a:lnTo>
                      <a:pt x="119" y="73"/>
                    </a:lnTo>
                    <a:lnTo>
                      <a:pt x="114" y="72"/>
                    </a:lnTo>
                    <a:lnTo>
                      <a:pt x="108" y="71"/>
                    </a:lnTo>
                    <a:lnTo>
                      <a:pt x="103" y="72"/>
                    </a:lnTo>
                    <a:lnTo>
                      <a:pt x="96" y="73"/>
                    </a:lnTo>
                    <a:lnTo>
                      <a:pt x="83" y="78"/>
                    </a:lnTo>
                    <a:lnTo>
                      <a:pt x="71" y="85"/>
                    </a:lnTo>
                    <a:lnTo>
                      <a:pt x="46" y="103"/>
                    </a:lnTo>
                    <a:lnTo>
                      <a:pt x="26" y="117"/>
                    </a:lnTo>
                    <a:lnTo>
                      <a:pt x="23" y="112"/>
                    </a:lnTo>
                    <a:lnTo>
                      <a:pt x="13" y="101"/>
                    </a:lnTo>
                    <a:lnTo>
                      <a:pt x="4" y="89"/>
                    </a:lnTo>
                    <a:lnTo>
                      <a:pt x="0" y="79"/>
                    </a:lnTo>
                    <a:lnTo>
                      <a:pt x="1" y="76"/>
                    </a:lnTo>
                    <a:lnTo>
                      <a:pt x="2" y="72"/>
                    </a:lnTo>
                    <a:lnTo>
                      <a:pt x="5" y="67"/>
                    </a:lnTo>
                    <a:lnTo>
                      <a:pt x="9" y="62"/>
                    </a:lnTo>
                    <a:lnTo>
                      <a:pt x="17" y="52"/>
                    </a:lnTo>
                    <a:lnTo>
                      <a:pt x="27" y="42"/>
                    </a:lnTo>
                    <a:lnTo>
                      <a:pt x="48" y="22"/>
                    </a:lnTo>
                    <a:lnTo>
                      <a:pt x="60" y="12"/>
                    </a:lnTo>
                    <a:lnTo>
                      <a:pt x="73" y="12"/>
                    </a:lnTo>
                    <a:lnTo>
                      <a:pt x="86" y="12"/>
                    </a:lnTo>
                    <a:lnTo>
                      <a:pt x="100" y="6"/>
                    </a:lnTo>
                    <a:lnTo>
                      <a:pt x="113" y="0"/>
                    </a:lnTo>
                  </a:path>
                </a:pathLst>
              </a:custGeom>
              <a:solidFill>
                <a:schemeClr val="bg1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sz="1000"/>
              </a:p>
            </p:txBody>
          </p:sp>
          <p:sp>
            <p:nvSpPr>
              <p:cNvPr id="212" name="Freeform 256">
                <a:extLst>
                  <a:ext uri="{FF2B5EF4-FFF2-40B4-BE49-F238E27FC236}">
                    <a16:creationId xmlns:a16="http://schemas.microsoft.com/office/drawing/2014/main" id="{B504C263-CD70-407A-8CBA-75D566730F03}"/>
                  </a:ext>
                </a:extLst>
              </p:cNvPr>
              <p:cNvSpPr>
                <a:spLocks/>
              </p:cNvSpPr>
              <p:nvPr>
                <p:custDataLst>
                  <p:tags r:id="rId31"/>
                </p:custDataLst>
              </p:nvPr>
            </p:nvSpPr>
            <p:spPr bwMode="auto">
              <a:xfrm>
                <a:off x="5041900" y="2395538"/>
                <a:ext cx="503238" cy="473075"/>
              </a:xfrm>
              <a:custGeom>
                <a:avLst/>
                <a:gdLst>
                  <a:gd name="T0" fmla="*/ 175864703 w 1156"/>
                  <a:gd name="T1" fmla="*/ 52772568 h 900"/>
                  <a:gd name="T2" fmla="*/ 162788786 w 1156"/>
                  <a:gd name="T3" fmla="*/ 44760254 h 900"/>
                  <a:gd name="T4" fmla="*/ 146491015 w 1156"/>
                  <a:gd name="T5" fmla="*/ 30668927 h 900"/>
                  <a:gd name="T6" fmla="*/ 116927523 w 1156"/>
                  <a:gd name="T7" fmla="*/ 28734576 h 900"/>
                  <a:gd name="T8" fmla="*/ 104419708 w 1156"/>
                  <a:gd name="T9" fmla="*/ 42549417 h 900"/>
                  <a:gd name="T10" fmla="*/ 95512918 w 1156"/>
                  <a:gd name="T11" fmla="*/ 49456837 h 900"/>
                  <a:gd name="T12" fmla="*/ 80730955 w 1156"/>
                  <a:gd name="T13" fmla="*/ 54430433 h 900"/>
                  <a:gd name="T14" fmla="*/ 72582069 w 1156"/>
                  <a:gd name="T15" fmla="*/ 54982879 h 900"/>
                  <a:gd name="T16" fmla="*/ 67275868 w 1156"/>
                  <a:gd name="T17" fmla="*/ 47799498 h 900"/>
                  <a:gd name="T18" fmla="*/ 49272485 w 1156"/>
                  <a:gd name="T19" fmla="*/ 37576347 h 900"/>
                  <a:gd name="T20" fmla="*/ 43208380 w 1156"/>
                  <a:gd name="T21" fmla="*/ 23761506 h 900"/>
                  <a:gd name="T22" fmla="*/ 41692136 w 1156"/>
                  <a:gd name="T23" fmla="*/ 6354974 h 900"/>
                  <a:gd name="T24" fmla="*/ 35627596 w 1156"/>
                  <a:gd name="T25" fmla="*/ 276486 h 900"/>
                  <a:gd name="T26" fmla="*/ 29374124 w 1156"/>
                  <a:gd name="T27" fmla="*/ 5802002 h 900"/>
                  <a:gd name="T28" fmla="*/ 25773099 w 1156"/>
                  <a:gd name="T29" fmla="*/ 18511950 h 900"/>
                  <a:gd name="T30" fmla="*/ 14971331 w 1156"/>
                  <a:gd name="T31" fmla="*/ 14920260 h 900"/>
                  <a:gd name="T32" fmla="*/ 757904 w 1156"/>
                  <a:gd name="T33" fmla="*/ 4420623 h 900"/>
                  <a:gd name="T34" fmla="*/ 947707 w 1156"/>
                  <a:gd name="T35" fmla="*/ 19893329 h 900"/>
                  <a:gd name="T36" fmla="*/ 8528056 w 1156"/>
                  <a:gd name="T37" fmla="*/ 40339105 h 900"/>
                  <a:gd name="T38" fmla="*/ 13834256 w 1156"/>
                  <a:gd name="T39" fmla="*/ 56640744 h 900"/>
                  <a:gd name="T40" fmla="*/ 25583732 w 1156"/>
                  <a:gd name="T41" fmla="*/ 78467899 h 900"/>
                  <a:gd name="T42" fmla="*/ 23120216 w 1156"/>
                  <a:gd name="T43" fmla="*/ 87309671 h 900"/>
                  <a:gd name="T44" fmla="*/ 25204562 w 1156"/>
                  <a:gd name="T45" fmla="*/ 102229405 h 900"/>
                  <a:gd name="T46" fmla="*/ 35627596 w 1156"/>
                  <a:gd name="T47" fmla="*/ 118254558 h 900"/>
                  <a:gd name="T48" fmla="*/ 49083118 w 1156"/>
                  <a:gd name="T49" fmla="*/ 125990911 h 900"/>
                  <a:gd name="T50" fmla="*/ 49083118 w 1156"/>
                  <a:gd name="T51" fmla="*/ 144779347 h 900"/>
                  <a:gd name="T52" fmla="*/ 63485912 w 1156"/>
                  <a:gd name="T53" fmla="*/ 160528014 h 900"/>
                  <a:gd name="T54" fmla="*/ 80162418 w 1156"/>
                  <a:gd name="T55" fmla="*/ 183460588 h 900"/>
                  <a:gd name="T56" fmla="*/ 89259011 w 1156"/>
                  <a:gd name="T57" fmla="*/ 198933294 h 900"/>
                  <a:gd name="T58" fmla="*/ 95512918 w 1156"/>
                  <a:gd name="T59" fmla="*/ 202524984 h 900"/>
                  <a:gd name="T60" fmla="*/ 102714097 w 1156"/>
                  <a:gd name="T61" fmla="*/ 208603473 h 900"/>
                  <a:gd name="T62" fmla="*/ 113326934 w 1156"/>
                  <a:gd name="T63" fmla="*/ 217445244 h 900"/>
                  <a:gd name="T64" fmla="*/ 129814073 w 1156"/>
                  <a:gd name="T65" fmla="*/ 219655556 h 900"/>
                  <a:gd name="T66" fmla="*/ 138720863 w 1156"/>
                  <a:gd name="T67" fmla="*/ 215510893 h 900"/>
                  <a:gd name="T68" fmla="*/ 147628089 w 1156"/>
                  <a:gd name="T69" fmla="*/ 211090270 h 900"/>
                  <a:gd name="T70" fmla="*/ 151797215 w 1156"/>
                  <a:gd name="T71" fmla="*/ 219932042 h 900"/>
                  <a:gd name="T72" fmla="*/ 154071363 w 1156"/>
                  <a:gd name="T73" fmla="*/ 236786127 h 900"/>
                  <a:gd name="T74" fmla="*/ 165631472 w 1156"/>
                  <a:gd name="T75" fmla="*/ 241482711 h 900"/>
                  <a:gd name="T76" fmla="*/ 191594373 w 1156"/>
                  <a:gd name="T77" fmla="*/ 246456306 h 900"/>
                  <a:gd name="T78" fmla="*/ 206755071 w 1156"/>
                  <a:gd name="T79" fmla="*/ 242864615 h 900"/>
                  <a:gd name="T80" fmla="*/ 208270880 w 1156"/>
                  <a:gd name="T81" fmla="*/ 229602221 h 900"/>
                  <a:gd name="T82" fmla="*/ 219073084 w 1156"/>
                  <a:gd name="T83" fmla="*/ 212748135 h 900"/>
                  <a:gd name="T84" fmla="*/ 214524787 w 1156"/>
                  <a:gd name="T85" fmla="*/ 207222094 h 900"/>
                  <a:gd name="T86" fmla="*/ 207702343 w 1156"/>
                  <a:gd name="T87" fmla="*/ 195617564 h 900"/>
                  <a:gd name="T88" fmla="*/ 195384330 w 1156"/>
                  <a:gd name="T89" fmla="*/ 177658586 h 900"/>
                  <a:gd name="T90" fmla="*/ 192920815 w 1156"/>
                  <a:gd name="T91" fmla="*/ 166606502 h 900"/>
                  <a:gd name="T92" fmla="*/ 197847846 w 1156"/>
                  <a:gd name="T93" fmla="*/ 154449526 h 900"/>
                  <a:gd name="T94" fmla="*/ 198606185 w 1156"/>
                  <a:gd name="T95" fmla="*/ 145331794 h 900"/>
                  <a:gd name="T96" fmla="*/ 195194963 w 1156"/>
                  <a:gd name="T97" fmla="*/ 141463617 h 900"/>
                  <a:gd name="T98" fmla="*/ 186287737 w 1156"/>
                  <a:gd name="T99" fmla="*/ 140082238 h 900"/>
                  <a:gd name="T100" fmla="*/ 180792169 w 1156"/>
                  <a:gd name="T101" fmla="*/ 125161978 h 900"/>
                  <a:gd name="T102" fmla="*/ 177570314 w 1156"/>
                  <a:gd name="T103" fmla="*/ 103058337 h 900"/>
                  <a:gd name="T104" fmla="*/ 175106799 w 1156"/>
                  <a:gd name="T105" fmla="*/ 98637714 h 900"/>
                  <a:gd name="T106" fmla="*/ 178138851 w 1156"/>
                  <a:gd name="T107" fmla="*/ 92282740 h 900"/>
                  <a:gd name="T108" fmla="*/ 181929244 w 1156"/>
                  <a:gd name="T109" fmla="*/ 80954697 h 90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1156" h="900">
                    <a:moveTo>
                      <a:pt x="963" y="271"/>
                    </a:moveTo>
                    <a:lnTo>
                      <a:pt x="954" y="252"/>
                    </a:lnTo>
                    <a:lnTo>
                      <a:pt x="948" y="234"/>
                    </a:lnTo>
                    <a:lnTo>
                      <a:pt x="941" y="213"/>
                    </a:lnTo>
                    <a:lnTo>
                      <a:pt x="937" y="191"/>
                    </a:lnTo>
                    <a:lnTo>
                      <a:pt x="928" y="191"/>
                    </a:lnTo>
                    <a:lnTo>
                      <a:pt x="920" y="190"/>
                    </a:lnTo>
                    <a:lnTo>
                      <a:pt x="913" y="189"/>
                    </a:lnTo>
                    <a:lnTo>
                      <a:pt x="906" y="187"/>
                    </a:lnTo>
                    <a:lnTo>
                      <a:pt x="893" y="183"/>
                    </a:lnTo>
                    <a:lnTo>
                      <a:pt x="881" y="177"/>
                    </a:lnTo>
                    <a:lnTo>
                      <a:pt x="859" y="162"/>
                    </a:lnTo>
                    <a:lnTo>
                      <a:pt x="839" y="145"/>
                    </a:lnTo>
                    <a:lnTo>
                      <a:pt x="828" y="137"/>
                    </a:lnTo>
                    <a:lnTo>
                      <a:pt x="816" y="129"/>
                    </a:lnTo>
                    <a:lnTo>
                      <a:pt x="803" y="122"/>
                    </a:lnTo>
                    <a:lnTo>
                      <a:pt x="789" y="116"/>
                    </a:lnTo>
                    <a:lnTo>
                      <a:pt x="773" y="111"/>
                    </a:lnTo>
                    <a:lnTo>
                      <a:pt x="755" y="106"/>
                    </a:lnTo>
                    <a:lnTo>
                      <a:pt x="745" y="105"/>
                    </a:lnTo>
                    <a:lnTo>
                      <a:pt x="734" y="104"/>
                    </a:lnTo>
                    <a:lnTo>
                      <a:pt x="723" y="104"/>
                    </a:lnTo>
                    <a:lnTo>
                      <a:pt x="711" y="104"/>
                    </a:lnTo>
                    <a:lnTo>
                      <a:pt x="617" y="104"/>
                    </a:lnTo>
                    <a:lnTo>
                      <a:pt x="609" y="113"/>
                    </a:lnTo>
                    <a:lnTo>
                      <a:pt x="587" y="129"/>
                    </a:lnTo>
                    <a:lnTo>
                      <a:pt x="576" y="138"/>
                    </a:lnTo>
                    <a:lnTo>
                      <a:pt x="565" y="146"/>
                    </a:lnTo>
                    <a:lnTo>
                      <a:pt x="556" y="152"/>
                    </a:lnTo>
                    <a:lnTo>
                      <a:pt x="551" y="154"/>
                    </a:lnTo>
                    <a:lnTo>
                      <a:pt x="542" y="155"/>
                    </a:lnTo>
                    <a:lnTo>
                      <a:pt x="532" y="157"/>
                    </a:lnTo>
                    <a:lnTo>
                      <a:pt x="522" y="159"/>
                    </a:lnTo>
                    <a:lnTo>
                      <a:pt x="512" y="160"/>
                    </a:lnTo>
                    <a:lnTo>
                      <a:pt x="518" y="173"/>
                    </a:lnTo>
                    <a:lnTo>
                      <a:pt x="504" y="179"/>
                    </a:lnTo>
                    <a:lnTo>
                      <a:pt x="490" y="184"/>
                    </a:lnTo>
                    <a:lnTo>
                      <a:pt x="478" y="188"/>
                    </a:lnTo>
                    <a:lnTo>
                      <a:pt x="465" y="192"/>
                    </a:lnTo>
                    <a:lnTo>
                      <a:pt x="453" y="194"/>
                    </a:lnTo>
                    <a:lnTo>
                      <a:pt x="439" y="196"/>
                    </a:lnTo>
                    <a:lnTo>
                      <a:pt x="426" y="197"/>
                    </a:lnTo>
                    <a:lnTo>
                      <a:pt x="412" y="197"/>
                    </a:lnTo>
                    <a:lnTo>
                      <a:pt x="405" y="198"/>
                    </a:lnTo>
                    <a:lnTo>
                      <a:pt x="398" y="199"/>
                    </a:lnTo>
                    <a:lnTo>
                      <a:pt x="393" y="200"/>
                    </a:lnTo>
                    <a:lnTo>
                      <a:pt x="389" y="200"/>
                    </a:lnTo>
                    <a:lnTo>
                      <a:pt x="383" y="199"/>
                    </a:lnTo>
                    <a:lnTo>
                      <a:pt x="379" y="197"/>
                    </a:lnTo>
                    <a:lnTo>
                      <a:pt x="371" y="194"/>
                    </a:lnTo>
                    <a:lnTo>
                      <a:pt x="367" y="190"/>
                    </a:lnTo>
                    <a:lnTo>
                      <a:pt x="363" y="184"/>
                    </a:lnTo>
                    <a:lnTo>
                      <a:pt x="358" y="179"/>
                    </a:lnTo>
                    <a:lnTo>
                      <a:pt x="355" y="173"/>
                    </a:lnTo>
                    <a:lnTo>
                      <a:pt x="351" y="168"/>
                    </a:lnTo>
                    <a:lnTo>
                      <a:pt x="345" y="163"/>
                    </a:lnTo>
                    <a:lnTo>
                      <a:pt x="338" y="160"/>
                    </a:lnTo>
                    <a:lnTo>
                      <a:pt x="316" y="153"/>
                    </a:lnTo>
                    <a:lnTo>
                      <a:pt x="280" y="142"/>
                    </a:lnTo>
                    <a:lnTo>
                      <a:pt x="260" y="136"/>
                    </a:lnTo>
                    <a:lnTo>
                      <a:pt x="244" y="128"/>
                    </a:lnTo>
                    <a:lnTo>
                      <a:pt x="237" y="124"/>
                    </a:lnTo>
                    <a:lnTo>
                      <a:pt x="232" y="120"/>
                    </a:lnTo>
                    <a:lnTo>
                      <a:pt x="228" y="116"/>
                    </a:lnTo>
                    <a:lnTo>
                      <a:pt x="225" y="111"/>
                    </a:lnTo>
                    <a:lnTo>
                      <a:pt x="228" y="86"/>
                    </a:lnTo>
                    <a:lnTo>
                      <a:pt x="228" y="65"/>
                    </a:lnTo>
                    <a:lnTo>
                      <a:pt x="228" y="56"/>
                    </a:lnTo>
                    <a:lnTo>
                      <a:pt x="226" y="46"/>
                    </a:lnTo>
                    <a:lnTo>
                      <a:pt x="224" y="37"/>
                    </a:lnTo>
                    <a:lnTo>
                      <a:pt x="222" y="30"/>
                    </a:lnTo>
                    <a:lnTo>
                      <a:pt x="220" y="23"/>
                    </a:lnTo>
                    <a:lnTo>
                      <a:pt x="217" y="17"/>
                    </a:lnTo>
                    <a:lnTo>
                      <a:pt x="212" y="12"/>
                    </a:lnTo>
                    <a:lnTo>
                      <a:pt x="207" y="8"/>
                    </a:lnTo>
                    <a:lnTo>
                      <a:pt x="201" y="5"/>
                    </a:lnTo>
                    <a:lnTo>
                      <a:pt x="195" y="2"/>
                    </a:lnTo>
                    <a:lnTo>
                      <a:pt x="188" y="1"/>
                    </a:lnTo>
                    <a:lnTo>
                      <a:pt x="179" y="0"/>
                    </a:lnTo>
                    <a:lnTo>
                      <a:pt x="174" y="1"/>
                    </a:lnTo>
                    <a:lnTo>
                      <a:pt x="168" y="3"/>
                    </a:lnTo>
                    <a:lnTo>
                      <a:pt x="164" y="7"/>
                    </a:lnTo>
                    <a:lnTo>
                      <a:pt x="161" y="11"/>
                    </a:lnTo>
                    <a:lnTo>
                      <a:pt x="155" y="21"/>
                    </a:lnTo>
                    <a:lnTo>
                      <a:pt x="151" y="34"/>
                    </a:lnTo>
                    <a:lnTo>
                      <a:pt x="147" y="46"/>
                    </a:lnTo>
                    <a:lnTo>
                      <a:pt x="144" y="57"/>
                    </a:lnTo>
                    <a:lnTo>
                      <a:pt x="142" y="62"/>
                    </a:lnTo>
                    <a:lnTo>
                      <a:pt x="139" y="65"/>
                    </a:lnTo>
                    <a:lnTo>
                      <a:pt x="136" y="67"/>
                    </a:lnTo>
                    <a:lnTo>
                      <a:pt x="133" y="68"/>
                    </a:lnTo>
                    <a:lnTo>
                      <a:pt x="125" y="68"/>
                    </a:lnTo>
                    <a:lnTo>
                      <a:pt x="118" y="66"/>
                    </a:lnTo>
                    <a:lnTo>
                      <a:pt x="109" y="64"/>
                    </a:lnTo>
                    <a:lnTo>
                      <a:pt x="100" y="62"/>
                    </a:lnTo>
                    <a:lnTo>
                      <a:pt x="79" y="54"/>
                    </a:lnTo>
                    <a:lnTo>
                      <a:pt x="58" y="46"/>
                    </a:lnTo>
                    <a:lnTo>
                      <a:pt x="39" y="38"/>
                    </a:lnTo>
                    <a:lnTo>
                      <a:pt x="21" y="29"/>
                    </a:lnTo>
                    <a:lnTo>
                      <a:pt x="15" y="24"/>
                    </a:lnTo>
                    <a:lnTo>
                      <a:pt x="8" y="20"/>
                    </a:lnTo>
                    <a:lnTo>
                      <a:pt x="4" y="16"/>
                    </a:lnTo>
                    <a:lnTo>
                      <a:pt x="0" y="12"/>
                    </a:lnTo>
                    <a:lnTo>
                      <a:pt x="0" y="25"/>
                    </a:lnTo>
                    <a:lnTo>
                      <a:pt x="0" y="37"/>
                    </a:lnTo>
                    <a:lnTo>
                      <a:pt x="0" y="49"/>
                    </a:lnTo>
                    <a:lnTo>
                      <a:pt x="1" y="62"/>
                    </a:lnTo>
                    <a:lnTo>
                      <a:pt x="5" y="72"/>
                    </a:lnTo>
                    <a:lnTo>
                      <a:pt x="7" y="81"/>
                    </a:lnTo>
                    <a:lnTo>
                      <a:pt x="15" y="96"/>
                    </a:lnTo>
                    <a:lnTo>
                      <a:pt x="24" y="111"/>
                    </a:lnTo>
                    <a:lnTo>
                      <a:pt x="33" y="124"/>
                    </a:lnTo>
                    <a:lnTo>
                      <a:pt x="42" y="138"/>
                    </a:lnTo>
                    <a:lnTo>
                      <a:pt x="45" y="146"/>
                    </a:lnTo>
                    <a:lnTo>
                      <a:pt x="49" y="156"/>
                    </a:lnTo>
                    <a:lnTo>
                      <a:pt x="52" y="167"/>
                    </a:lnTo>
                    <a:lnTo>
                      <a:pt x="53" y="179"/>
                    </a:lnTo>
                    <a:lnTo>
                      <a:pt x="60" y="179"/>
                    </a:lnTo>
                    <a:lnTo>
                      <a:pt x="64" y="190"/>
                    </a:lnTo>
                    <a:lnTo>
                      <a:pt x="73" y="205"/>
                    </a:lnTo>
                    <a:lnTo>
                      <a:pt x="83" y="223"/>
                    </a:lnTo>
                    <a:lnTo>
                      <a:pt x="96" y="241"/>
                    </a:lnTo>
                    <a:lnTo>
                      <a:pt x="109" y="258"/>
                    </a:lnTo>
                    <a:lnTo>
                      <a:pt x="122" y="273"/>
                    </a:lnTo>
                    <a:lnTo>
                      <a:pt x="129" y="280"/>
                    </a:lnTo>
                    <a:lnTo>
                      <a:pt x="135" y="284"/>
                    </a:lnTo>
                    <a:lnTo>
                      <a:pt x="141" y="288"/>
                    </a:lnTo>
                    <a:lnTo>
                      <a:pt x="146" y="290"/>
                    </a:lnTo>
                    <a:lnTo>
                      <a:pt x="139" y="296"/>
                    </a:lnTo>
                    <a:lnTo>
                      <a:pt x="130" y="304"/>
                    </a:lnTo>
                    <a:lnTo>
                      <a:pt x="127" y="310"/>
                    </a:lnTo>
                    <a:lnTo>
                      <a:pt x="122" y="316"/>
                    </a:lnTo>
                    <a:lnTo>
                      <a:pt x="120" y="324"/>
                    </a:lnTo>
                    <a:lnTo>
                      <a:pt x="120" y="332"/>
                    </a:lnTo>
                    <a:lnTo>
                      <a:pt x="120" y="341"/>
                    </a:lnTo>
                    <a:lnTo>
                      <a:pt x="123" y="350"/>
                    </a:lnTo>
                    <a:lnTo>
                      <a:pt x="128" y="360"/>
                    </a:lnTo>
                    <a:lnTo>
                      <a:pt x="133" y="370"/>
                    </a:lnTo>
                    <a:lnTo>
                      <a:pt x="140" y="380"/>
                    </a:lnTo>
                    <a:lnTo>
                      <a:pt x="147" y="391"/>
                    </a:lnTo>
                    <a:lnTo>
                      <a:pt x="157" y="401"/>
                    </a:lnTo>
                    <a:lnTo>
                      <a:pt x="167" y="410"/>
                    </a:lnTo>
                    <a:lnTo>
                      <a:pt x="177" y="420"/>
                    </a:lnTo>
                    <a:lnTo>
                      <a:pt x="188" y="428"/>
                    </a:lnTo>
                    <a:lnTo>
                      <a:pt x="200" y="436"/>
                    </a:lnTo>
                    <a:lnTo>
                      <a:pt x="212" y="442"/>
                    </a:lnTo>
                    <a:lnTo>
                      <a:pt x="224" y="449"/>
                    </a:lnTo>
                    <a:lnTo>
                      <a:pt x="236" y="453"/>
                    </a:lnTo>
                    <a:lnTo>
                      <a:pt x="247" y="455"/>
                    </a:lnTo>
                    <a:lnTo>
                      <a:pt x="259" y="456"/>
                    </a:lnTo>
                    <a:lnTo>
                      <a:pt x="260" y="469"/>
                    </a:lnTo>
                    <a:lnTo>
                      <a:pt x="264" y="483"/>
                    </a:lnTo>
                    <a:lnTo>
                      <a:pt x="265" y="490"/>
                    </a:lnTo>
                    <a:lnTo>
                      <a:pt x="265" y="500"/>
                    </a:lnTo>
                    <a:lnTo>
                      <a:pt x="263" y="511"/>
                    </a:lnTo>
                    <a:lnTo>
                      <a:pt x="259" y="524"/>
                    </a:lnTo>
                    <a:lnTo>
                      <a:pt x="305" y="573"/>
                    </a:lnTo>
                    <a:lnTo>
                      <a:pt x="312" y="574"/>
                    </a:lnTo>
                    <a:lnTo>
                      <a:pt x="319" y="576"/>
                    </a:lnTo>
                    <a:lnTo>
                      <a:pt x="324" y="578"/>
                    </a:lnTo>
                    <a:lnTo>
                      <a:pt x="330" y="580"/>
                    </a:lnTo>
                    <a:lnTo>
                      <a:pt x="335" y="581"/>
                    </a:lnTo>
                    <a:lnTo>
                      <a:pt x="342" y="581"/>
                    </a:lnTo>
                    <a:lnTo>
                      <a:pt x="349" y="578"/>
                    </a:lnTo>
                    <a:lnTo>
                      <a:pt x="358" y="573"/>
                    </a:lnTo>
                    <a:lnTo>
                      <a:pt x="372" y="593"/>
                    </a:lnTo>
                    <a:lnTo>
                      <a:pt x="404" y="639"/>
                    </a:lnTo>
                    <a:lnTo>
                      <a:pt x="423" y="664"/>
                    </a:lnTo>
                    <a:lnTo>
                      <a:pt x="439" y="687"/>
                    </a:lnTo>
                    <a:lnTo>
                      <a:pt x="447" y="697"/>
                    </a:lnTo>
                    <a:lnTo>
                      <a:pt x="455" y="705"/>
                    </a:lnTo>
                    <a:lnTo>
                      <a:pt x="460" y="711"/>
                    </a:lnTo>
                    <a:lnTo>
                      <a:pt x="465" y="714"/>
                    </a:lnTo>
                    <a:lnTo>
                      <a:pt x="471" y="720"/>
                    </a:lnTo>
                    <a:lnTo>
                      <a:pt x="479" y="727"/>
                    </a:lnTo>
                    <a:lnTo>
                      <a:pt x="483" y="729"/>
                    </a:lnTo>
                    <a:lnTo>
                      <a:pt x="488" y="731"/>
                    </a:lnTo>
                    <a:lnTo>
                      <a:pt x="493" y="733"/>
                    </a:lnTo>
                    <a:lnTo>
                      <a:pt x="498" y="733"/>
                    </a:lnTo>
                    <a:lnTo>
                      <a:pt x="504" y="733"/>
                    </a:lnTo>
                    <a:lnTo>
                      <a:pt x="512" y="733"/>
                    </a:lnTo>
                    <a:lnTo>
                      <a:pt x="522" y="733"/>
                    </a:lnTo>
                    <a:lnTo>
                      <a:pt x="532" y="733"/>
                    </a:lnTo>
                    <a:lnTo>
                      <a:pt x="533" y="741"/>
                    </a:lnTo>
                    <a:lnTo>
                      <a:pt x="537" y="748"/>
                    </a:lnTo>
                    <a:lnTo>
                      <a:pt x="542" y="755"/>
                    </a:lnTo>
                    <a:lnTo>
                      <a:pt x="547" y="761"/>
                    </a:lnTo>
                    <a:lnTo>
                      <a:pt x="554" y="766"/>
                    </a:lnTo>
                    <a:lnTo>
                      <a:pt x="561" y="771"/>
                    </a:lnTo>
                    <a:lnTo>
                      <a:pt x="570" y="776"/>
                    </a:lnTo>
                    <a:lnTo>
                      <a:pt x="579" y="781"/>
                    </a:lnTo>
                    <a:lnTo>
                      <a:pt x="598" y="787"/>
                    </a:lnTo>
                    <a:lnTo>
                      <a:pt x="616" y="791"/>
                    </a:lnTo>
                    <a:lnTo>
                      <a:pt x="635" y="794"/>
                    </a:lnTo>
                    <a:lnTo>
                      <a:pt x="651" y="795"/>
                    </a:lnTo>
                    <a:lnTo>
                      <a:pt x="663" y="795"/>
                    </a:lnTo>
                    <a:lnTo>
                      <a:pt x="671" y="795"/>
                    </a:lnTo>
                    <a:lnTo>
                      <a:pt x="685" y="795"/>
                    </a:lnTo>
                    <a:lnTo>
                      <a:pt x="700" y="793"/>
                    </a:lnTo>
                    <a:lnTo>
                      <a:pt x="706" y="792"/>
                    </a:lnTo>
                    <a:lnTo>
                      <a:pt x="713" y="790"/>
                    </a:lnTo>
                    <a:lnTo>
                      <a:pt x="718" y="787"/>
                    </a:lnTo>
                    <a:lnTo>
                      <a:pt x="724" y="783"/>
                    </a:lnTo>
                    <a:lnTo>
                      <a:pt x="732" y="780"/>
                    </a:lnTo>
                    <a:lnTo>
                      <a:pt x="742" y="773"/>
                    </a:lnTo>
                    <a:lnTo>
                      <a:pt x="749" y="769"/>
                    </a:lnTo>
                    <a:lnTo>
                      <a:pt x="756" y="766"/>
                    </a:lnTo>
                    <a:lnTo>
                      <a:pt x="763" y="764"/>
                    </a:lnTo>
                    <a:lnTo>
                      <a:pt x="771" y="764"/>
                    </a:lnTo>
                    <a:lnTo>
                      <a:pt x="779" y="764"/>
                    </a:lnTo>
                    <a:lnTo>
                      <a:pt x="785" y="767"/>
                    </a:lnTo>
                    <a:lnTo>
                      <a:pt x="790" y="771"/>
                    </a:lnTo>
                    <a:lnTo>
                      <a:pt x="794" y="775"/>
                    </a:lnTo>
                    <a:lnTo>
                      <a:pt x="796" y="782"/>
                    </a:lnTo>
                    <a:lnTo>
                      <a:pt x="798" y="789"/>
                    </a:lnTo>
                    <a:lnTo>
                      <a:pt x="801" y="796"/>
                    </a:lnTo>
                    <a:lnTo>
                      <a:pt x="802" y="804"/>
                    </a:lnTo>
                    <a:lnTo>
                      <a:pt x="803" y="820"/>
                    </a:lnTo>
                    <a:lnTo>
                      <a:pt x="805" y="837"/>
                    </a:lnTo>
                    <a:lnTo>
                      <a:pt x="807" y="845"/>
                    </a:lnTo>
                    <a:lnTo>
                      <a:pt x="809" y="851"/>
                    </a:lnTo>
                    <a:lnTo>
                      <a:pt x="813" y="857"/>
                    </a:lnTo>
                    <a:lnTo>
                      <a:pt x="817" y="862"/>
                    </a:lnTo>
                    <a:lnTo>
                      <a:pt x="822" y="865"/>
                    </a:lnTo>
                    <a:lnTo>
                      <a:pt x="828" y="867"/>
                    </a:lnTo>
                    <a:lnTo>
                      <a:pt x="838" y="869"/>
                    </a:lnTo>
                    <a:lnTo>
                      <a:pt x="849" y="871"/>
                    </a:lnTo>
                    <a:lnTo>
                      <a:pt x="874" y="874"/>
                    </a:lnTo>
                    <a:lnTo>
                      <a:pt x="897" y="875"/>
                    </a:lnTo>
                    <a:lnTo>
                      <a:pt x="925" y="876"/>
                    </a:lnTo>
                    <a:lnTo>
                      <a:pt x="948" y="878"/>
                    </a:lnTo>
                    <a:lnTo>
                      <a:pt x="970" y="882"/>
                    </a:lnTo>
                    <a:lnTo>
                      <a:pt x="991" y="887"/>
                    </a:lnTo>
                    <a:lnTo>
                      <a:pt x="1011" y="892"/>
                    </a:lnTo>
                    <a:lnTo>
                      <a:pt x="1035" y="896"/>
                    </a:lnTo>
                    <a:lnTo>
                      <a:pt x="1047" y="898"/>
                    </a:lnTo>
                    <a:lnTo>
                      <a:pt x="1060" y="899"/>
                    </a:lnTo>
                    <a:lnTo>
                      <a:pt x="1074" y="900"/>
                    </a:lnTo>
                    <a:lnTo>
                      <a:pt x="1089" y="900"/>
                    </a:lnTo>
                    <a:lnTo>
                      <a:pt x="1091" y="879"/>
                    </a:lnTo>
                    <a:lnTo>
                      <a:pt x="1093" y="865"/>
                    </a:lnTo>
                    <a:lnTo>
                      <a:pt x="1095" y="854"/>
                    </a:lnTo>
                    <a:lnTo>
                      <a:pt x="1096" y="844"/>
                    </a:lnTo>
                    <a:lnTo>
                      <a:pt x="1096" y="840"/>
                    </a:lnTo>
                    <a:lnTo>
                      <a:pt x="1097" y="836"/>
                    </a:lnTo>
                    <a:lnTo>
                      <a:pt x="1099" y="831"/>
                    </a:lnTo>
                    <a:lnTo>
                      <a:pt x="1102" y="827"/>
                    </a:lnTo>
                    <a:lnTo>
                      <a:pt x="1108" y="820"/>
                    </a:lnTo>
                    <a:lnTo>
                      <a:pt x="1116" y="814"/>
                    </a:lnTo>
                    <a:lnTo>
                      <a:pt x="1136" y="802"/>
                    </a:lnTo>
                    <a:lnTo>
                      <a:pt x="1156" y="789"/>
                    </a:lnTo>
                    <a:lnTo>
                      <a:pt x="1156" y="770"/>
                    </a:lnTo>
                    <a:lnTo>
                      <a:pt x="1151" y="769"/>
                    </a:lnTo>
                    <a:lnTo>
                      <a:pt x="1147" y="768"/>
                    </a:lnTo>
                    <a:lnTo>
                      <a:pt x="1143" y="766"/>
                    </a:lnTo>
                    <a:lnTo>
                      <a:pt x="1140" y="764"/>
                    </a:lnTo>
                    <a:lnTo>
                      <a:pt x="1136" y="758"/>
                    </a:lnTo>
                    <a:lnTo>
                      <a:pt x="1132" y="750"/>
                    </a:lnTo>
                    <a:lnTo>
                      <a:pt x="1130" y="734"/>
                    </a:lnTo>
                    <a:lnTo>
                      <a:pt x="1129" y="720"/>
                    </a:lnTo>
                    <a:lnTo>
                      <a:pt x="1121" y="719"/>
                    </a:lnTo>
                    <a:lnTo>
                      <a:pt x="1114" y="717"/>
                    </a:lnTo>
                    <a:lnTo>
                      <a:pt x="1105" y="713"/>
                    </a:lnTo>
                    <a:lnTo>
                      <a:pt x="1096" y="708"/>
                    </a:lnTo>
                    <a:lnTo>
                      <a:pt x="1087" y="701"/>
                    </a:lnTo>
                    <a:lnTo>
                      <a:pt x="1077" y="694"/>
                    </a:lnTo>
                    <a:lnTo>
                      <a:pt x="1069" y="686"/>
                    </a:lnTo>
                    <a:lnTo>
                      <a:pt x="1061" y="678"/>
                    </a:lnTo>
                    <a:lnTo>
                      <a:pt x="1044" y="660"/>
                    </a:lnTo>
                    <a:lnTo>
                      <a:pt x="1031" y="643"/>
                    </a:lnTo>
                    <a:lnTo>
                      <a:pt x="1026" y="635"/>
                    </a:lnTo>
                    <a:lnTo>
                      <a:pt x="1021" y="628"/>
                    </a:lnTo>
                    <a:lnTo>
                      <a:pt x="1018" y="622"/>
                    </a:lnTo>
                    <a:lnTo>
                      <a:pt x="1016" y="616"/>
                    </a:lnTo>
                    <a:lnTo>
                      <a:pt x="1017" y="609"/>
                    </a:lnTo>
                    <a:lnTo>
                      <a:pt x="1018" y="603"/>
                    </a:lnTo>
                    <a:lnTo>
                      <a:pt x="1019" y="598"/>
                    </a:lnTo>
                    <a:lnTo>
                      <a:pt x="1021" y="593"/>
                    </a:lnTo>
                    <a:lnTo>
                      <a:pt x="1027" y="584"/>
                    </a:lnTo>
                    <a:lnTo>
                      <a:pt x="1033" y="576"/>
                    </a:lnTo>
                    <a:lnTo>
                      <a:pt x="1039" y="568"/>
                    </a:lnTo>
                    <a:lnTo>
                      <a:pt x="1044" y="559"/>
                    </a:lnTo>
                    <a:lnTo>
                      <a:pt x="1047" y="553"/>
                    </a:lnTo>
                    <a:lnTo>
                      <a:pt x="1048" y="548"/>
                    </a:lnTo>
                    <a:lnTo>
                      <a:pt x="1049" y="542"/>
                    </a:lnTo>
                    <a:lnTo>
                      <a:pt x="1050" y="536"/>
                    </a:lnTo>
                    <a:lnTo>
                      <a:pt x="1049" y="531"/>
                    </a:lnTo>
                    <a:lnTo>
                      <a:pt x="1048" y="526"/>
                    </a:lnTo>
                    <a:lnTo>
                      <a:pt x="1047" y="522"/>
                    </a:lnTo>
                    <a:lnTo>
                      <a:pt x="1044" y="519"/>
                    </a:lnTo>
                    <a:lnTo>
                      <a:pt x="1041" y="517"/>
                    </a:lnTo>
                    <a:lnTo>
                      <a:pt x="1038" y="515"/>
                    </a:lnTo>
                    <a:lnTo>
                      <a:pt x="1035" y="513"/>
                    </a:lnTo>
                    <a:lnTo>
                      <a:pt x="1030" y="512"/>
                    </a:lnTo>
                    <a:lnTo>
                      <a:pt x="1013" y="511"/>
                    </a:lnTo>
                    <a:lnTo>
                      <a:pt x="996" y="512"/>
                    </a:lnTo>
                    <a:lnTo>
                      <a:pt x="993" y="511"/>
                    </a:lnTo>
                    <a:lnTo>
                      <a:pt x="990" y="510"/>
                    </a:lnTo>
                    <a:lnTo>
                      <a:pt x="986" y="509"/>
                    </a:lnTo>
                    <a:lnTo>
                      <a:pt x="983" y="507"/>
                    </a:lnTo>
                    <a:lnTo>
                      <a:pt x="976" y="501"/>
                    </a:lnTo>
                    <a:lnTo>
                      <a:pt x="971" y="493"/>
                    </a:lnTo>
                    <a:lnTo>
                      <a:pt x="966" y="485"/>
                    </a:lnTo>
                    <a:lnTo>
                      <a:pt x="962" y="475"/>
                    </a:lnTo>
                    <a:lnTo>
                      <a:pt x="958" y="464"/>
                    </a:lnTo>
                    <a:lnTo>
                      <a:pt x="954" y="453"/>
                    </a:lnTo>
                    <a:lnTo>
                      <a:pt x="950" y="429"/>
                    </a:lnTo>
                    <a:lnTo>
                      <a:pt x="946" y="407"/>
                    </a:lnTo>
                    <a:lnTo>
                      <a:pt x="943" y="389"/>
                    </a:lnTo>
                    <a:lnTo>
                      <a:pt x="943" y="375"/>
                    </a:lnTo>
                    <a:lnTo>
                      <a:pt x="940" y="375"/>
                    </a:lnTo>
                    <a:lnTo>
                      <a:pt x="937" y="373"/>
                    </a:lnTo>
                    <a:lnTo>
                      <a:pt x="934" y="371"/>
                    </a:lnTo>
                    <a:lnTo>
                      <a:pt x="931" y="369"/>
                    </a:lnTo>
                    <a:lnTo>
                      <a:pt x="928" y="366"/>
                    </a:lnTo>
                    <a:lnTo>
                      <a:pt x="926" y="363"/>
                    </a:lnTo>
                    <a:lnTo>
                      <a:pt x="924" y="360"/>
                    </a:lnTo>
                    <a:lnTo>
                      <a:pt x="924" y="357"/>
                    </a:lnTo>
                    <a:lnTo>
                      <a:pt x="924" y="354"/>
                    </a:lnTo>
                    <a:lnTo>
                      <a:pt x="925" y="351"/>
                    </a:lnTo>
                    <a:lnTo>
                      <a:pt x="926" y="348"/>
                    </a:lnTo>
                    <a:lnTo>
                      <a:pt x="928" y="345"/>
                    </a:lnTo>
                    <a:lnTo>
                      <a:pt x="934" y="339"/>
                    </a:lnTo>
                    <a:lnTo>
                      <a:pt x="940" y="334"/>
                    </a:lnTo>
                    <a:lnTo>
                      <a:pt x="946" y="328"/>
                    </a:lnTo>
                    <a:lnTo>
                      <a:pt x="951" y="323"/>
                    </a:lnTo>
                    <a:lnTo>
                      <a:pt x="955" y="318"/>
                    </a:lnTo>
                    <a:lnTo>
                      <a:pt x="957" y="314"/>
                    </a:lnTo>
                    <a:lnTo>
                      <a:pt x="958" y="301"/>
                    </a:lnTo>
                    <a:lnTo>
                      <a:pt x="960" y="293"/>
                    </a:lnTo>
                    <a:lnTo>
                      <a:pt x="962" y="285"/>
                    </a:lnTo>
                    <a:lnTo>
                      <a:pt x="963" y="271"/>
                    </a:lnTo>
                  </a:path>
                </a:pathLst>
              </a:custGeom>
              <a:solidFill>
                <a:schemeClr val="bg1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sz="1000"/>
              </a:p>
            </p:txBody>
          </p:sp>
          <p:sp>
            <p:nvSpPr>
              <p:cNvPr id="213" name="Freeform 257">
                <a:extLst>
                  <a:ext uri="{FF2B5EF4-FFF2-40B4-BE49-F238E27FC236}">
                    <a16:creationId xmlns:a16="http://schemas.microsoft.com/office/drawing/2014/main" id="{64505D23-E91A-4116-8E87-DEEDF63B76A2}"/>
                  </a:ext>
                </a:extLst>
              </p:cNvPr>
              <p:cNvSpPr>
                <a:spLocks/>
              </p:cNvSpPr>
              <p:nvPr>
                <p:custDataLst>
                  <p:tags r:id="rId32"/>
                </p:custDataLst>
              </p:nvPr>
            </p:nvSpPr>
            <p:spPr bwMode="auto">
              <a:xfrm>
                <a:off x="5065713" y="3052763"/>
                <a:ext cx="247650" cy="228600"/>
              </a:xfrm>
              <a:custGeom>
                <a:avLst/>
                <a:gdLst>
                  <a:gd name="T0" fmla="*/ 4890979 w 571"/>
                  <a:gd name="T1" fmla="*/ 50593876 h 443"/>
                  <a:gd name="T2" fmla="*/ 6959789 w 571"/>
                  <a:gd name="T3" fmla="*/ 47132366 h 443"/>
                  <a:gd name="T4" fmla="*/ 7712281 w 571"/>
                  <a:gd name="T5" fmla="*/ 43670340 h 443"/>
                  <a:gd name="T6" fmla="*/ 7336252 w 571"/>
                  <a:gd name="T7" fmla="*/ 34350375 h 443"/>
                  <a:gd name="T8" fmla="*/ 8276541 w 571"/>
                  <a:gd name="T9" fmla="*/ 31953945 h 443"/>
                  <a:gd name="T10" fmla="*/ 10345785 w 571"/>
                  <a:gd name="T11" fmla="*/ 29823786 h 443"/>
                  <a:gd name="T12" fmla="*/ 12791057 w 571"/>
                  <a:gd name="T13" fmla="*/ 28492436 h 443"/>
                  <a:gd name="T14" fmla="*/ 15048532 w 571"/>
                  <a:gd name="T15" fmla="*/ 27693626 h 443"/>
                  <a:gd name="T16" fmla="*/ 19374818 w 571"/>
                  <a:gd name="T17" fmla="*/ 28226166 h 443"/>
                  <a:gd name="T18" fmla="*/ 23325074 w 571"/>
                  <a:gd name="T19" fmla="*/ 29024976 h 443"/>
                  <a:gd name="T20" fmla="*/ 29721036 w 571"/>
                  <a:gd name="T21" fmla="*/ 31953945 h 443"/>
                  <a:gd name="T22" fmla="*/ 34611581 w 571"/>
                  <a:gd name="T23" fmla="*/ 35948511 h 443"/>
                  <a:gd name="T24" fmla="*/ 38750069 w 571"/>
                  <a:gd name="T25" fmla="*/ 41007641 h 443"/>
                  <a:gd name="T26" fmla="*/ 47779101 w 571"/>
                  <a:gd name="T27" fmla="*/ 24497870 h 443"/>
                  <a:gd name="T28" fmla="*/ 53610370 w 571"/>
                  <a:gd name="T29" fmla="*/ 13047745 h 443"/>
                  <a:gd name="T30" fmla="*/ 101201240 w 571"/>
                  <a:gd name="T31" fmla="*/ 11450125 h 443"/>
                  <a:gd name="T32" fmla="*/ 104775467 w 571"/>
                  <a:gd name="T33" fmla="*/ 20770090 h 443"/>
                  <a:gd name="T34" fmla="*/ 105716190 w 571"/>
                  <a:gd name="T35" fmla="*/ 26096006 h 443"/>
                  <a:gd name="T36" fmla="*/ 106092219 w 571"/>
                  <a:gd name="T37" fmla="*/ 32752755 h 443"/>
                  <a:gd name="T38" fmla="*/ 106844711 w 571"/>
                  <a:gd name="T39" fmla="*/ 40208831 h 443"/>
                  <a:gd name="T40" fmla="*/ 107408971 w 571"/>
                  <a:gd name="T41" fmla="*/ 47398636 h 443"/>
                  <a:gd name="T42" fmla="*/ 106092219 w 571"/>
                  <a:gd name="T43" fmla="*/ 47931176 h 443"/>
                  <a:gd name="T44" fmla="*/ 105716190 w 571"/>
                  <a:gd name="T45" fmla="*/ 47664906 h 443"/>
                  <a:gd name="T46" fmla="*/ 104963698 w 571"/>
                  <a:gd name="T47" fmla="*/ 48996256 h 443"/>
                  <a:gd name="T48" fmla="*/ 103082686 w 571"/>
                  <a:gd name="T49" fmla="*/ 55120981 h 443"/>
                  <a:gd name="T50" fmla="*/ 100449182 w 571"/>
                  <a:gd name="T51" fmla="*/ 59913841 h 443"/>
                  <a:gd name="T52" fmla="*/ 96874955 w 571"/>
                  <a:gd name="T53" fmla="*/ 63641621 h 443"/>
                  <a:gd name="T54" fmla="*/ 92924699 w 571"/>
                  <a:gd name="T55" fmla="*/ 66304837 h 443"/>
                  <a:gd name="T56" fmla="*/ 76183385 w 571"/>
                  <a:gd name="T57" fmla="*/ 75358532 h 443"/>
                  <a:gd name="T58" fmla="*/ 65272907 w 571"/>
                  <a:gd name="T59" fmla="*/ 81749011 h 443"/>
                  <a:gd name="T60" fmla="*/ 55491382 w 571"/>
                  <a:gd name="T61" fmla="*/ 87341197 h 443"/>
                  <a:gd name="T62" fmla="*/ 46086320 w 571"/>
                  <a:gd name="T63" fmla="*/ 91867786 h 443"/>
                  <a:gd name="T64" fmla="*/ 34988044 w 571"/>
                  <a:gd name="T65" fmla="*/ 96661162 h 443"/>
                  <a:gd name="T66" fmla="*/ 31413817 w 571"/>
                  <a:gd name="T67" fmla="*/ 98791322 h 443"/>
                  <a:gd name="T68" fmla="*/ 28027821 w 571"/>
                  <a:gd name="T69" fmla="*/ 101454022 h 443"/>
                  <a:gd name="T70" fmla="*/ 22384784 w 571"/>
                  <a:gd name="T71" fmla="*/ 107312477 h 443"/>
                  <a:gd name="T72" fmla="*/ 17306008 w 571"/>
                  <a:gd name="T73" fmla="*/ 113437203 h 443"/>
                  <a:gd name="T74" fmla="*/ 12603260 w 571"/>
                  <a:gd name="T75" fmla="*/ 117963792 h 443"/>
                  <a:gd name="T76" fmla="*/ 9405495 w 571"/>
                  <a:gd name="T77" fmla="*/ 100655212 h 443"/>
                  <a:gd name="T78" fmla="*/ 6207731 w 571"/>
                  <a:gd name="T79" fmla="*/ 83346631 h 443"/>
                  <a:gd name="T80" fmla="*/ 3009533 w 571"/>
                  <a:gd name="T81" fmla="*/ 66837377 h 443"/>
                  <a:gd name="T82" fmla="*/ 0 w 571"/>
                  <a:gd name="T83" fmla="*/ 52191496 h 443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571" h="443">
                    <a:moveTo>
                      <a:pt x="0" y="196"/>
                    </a:moveTo>
                    <a:lnTo>
                      <a:pt x="26" y="190"/>
                    </a:lnTo>
                    <a:lnTo>
                      <a:pt x="33" y="184"/>
                    </a:lnTo>
                    <a:lnTo>
                      <a:pt x="37" y="177"/>
                    </a:lnTo>
                    <a:lnTo>
                      <a:pt x="39" y="171"/>
                    </a:lnTo>
                    <a:lnTo>
                      <a:pt x="41" y="164"/>
                    </a:lnTo>
                    <a:lnTo>
                      <a:pt x="41" y="149"/>
                    </a:lnTo>
                    <a:lnTo>
                      <a:pt x="39" y="129"/>
                    </a:lnTo>
                    <a:lnTo>
                      <a:pt x="41" y="124"/>
                    </a:lnTo>
                    <a:lnTo>
                      <a:pt x="44" y="120"/>
                    </a:lnTo>
                    <a:lnTo>
                      <a:pt x="49" y="116"/>
                    </a:lnTo>
                    <a:lnTo>
                      <a:pt x="55" y="112"/>
                    </a:lnTo>
                    <a:lnTo>
                      <a:pt x="61" y="109"/>
                    </a:lnTo>
                    <a:lnTo>
                      <a:pt x="68" y="107"/>
                    </a:lnTo>
                    <a:lnTo>
                      <a:pt x="75" y="105"/>
                    </a:lnTo>
                    <a:lnTo>
                      <a:pt x="80" y="104"/>
                    </a:lnTo>
                    <a:lnTo>
                      <a:pt x="92" y="105"/>
                    </a:lnTo>
                    <a:lnTo>
                      <a:pt x="103" y="106"/>
                    </a:lnTo>
                    <a:lnTo>
                      <a:pt x="114" y="107"/>
                    </a:lnTo>
                    <a:lnTo>
                      <a:pt x="124" y="109"/>
                    </a:lnTo>
                    <a:lnTo>
                      <a:pt x="142" y="113"/>
                    </a:lnTo>
                    <a:lnTo>
                      <a:pt x="158" y="120"/>
                    </a:lnTo>
                    <a:lnTo>
                      <a:pt x="172" y="127"/>
                    </a:lnTo>
                    <a:lnTo>
                      <a:pt x="184" y="135"/>
                    </a:lnTo>
                    <a:lnTo>
                      <a:pt x="195" y="145"/>
                    </a:lnTo>
                    <a:lnTo>
                      <a:pt x="206" y="154"/>
                    </a:lnTo>
                    <a:lnTo>
                      <a:pt x="227" y="127"/>
                    </a:lnTo>
                    <a:lnTo>
                      <a:pt x="254" y="92"/>
                    </a:lnTo>
                    <a:lnTo>
                      <a:pt x="276" y="62"/>
                    </a:lnTo>
                    <a:lnTo>
                      <a:pt x="285" y="49"/>
                    </a:lnTo>
                    <a:lnTo>
                      <a:pt x="538" y="0"/>
                    </a:lnTo>
                    <a:lnTo>
                      <a:pt x="538" y="43"/>
                    </a:lnTo>
                    <a:lnTo>
                      <a:pt x="548" y="60"/>
                    </a:lnTo>
                    <a:lnTo>
                      <a:pt x="557" y="78"/>
                    </a:lnTo>
                    <a:lnTo>
                      <a:pt x="560" y="87"/>
                    </a:lnTo>
                    <a:lnTo>
                      <a:pt x="562" y="98"/>
                    </a:lnTo>
                    <a:lnTo>
                      <a:pt x="564" y="110"/>
                    </a:lnTo>
                    <a:lnTo>
                      <a:pt x="564" y="123"/>
                    </a:lnTo>
                    <a:lnTo>
                      <a:pt x="565" y="136"/>
                    </a:lnTo>
                    <a:lnTo>
                      <a:pt x="568" y="151"/>
                    </a:lnTo>
                    <a:lnTo>
                      <a:pt x="570" y="164"/>
                    </a:lnTo>
                    <a:lnTo>
                      <a:pt x="571" y="178"/>
                    </a:lnTo>
                    <a:lnTo>
                      <a:pt x="568" y="180"/>
                    </a:lnTo>
                    <a:lnTo>
                      <a:pt x="564" y="180"/>
                    </a:lnTo>
                    <a:lnTo>
                      <a:pt x="563" y="179"/>
                    </a:lnTo>
                    <a:lnTo>
                      <a:pt x="562" y="179"/>
                    </a:lnTo>
                    <a:lnTo>
                      <a:pt x="561" y="179"/>
                    </a:lnTo>
                    <a:lnTo>
                      <a:pt x="558" y="184"/>
                    </a:lnTo>
                    <a:lnTo>
                      <a:pt x="553" y="196"/>
                    </a:lnTo>
                    <a:lnTo>
                      <a:pt x="548" y="207"/>
                    </a:lnTo>
                    <a:lnTo>
                      <a:pt x="541" y="217"/>
                    </a:lnTo>
                    <a:lnTo>
                      <a:pt x="534" y="225"/>
                    </a:lnTo>
                    <a:lnTo>
                      <a:pt x="525" y="232"/>
                    </a:lnTo>
                    <a:lnTo>
                      <a:pt x="515" y="239"/>
                    </a:lnTo>
                    <a:lnTo>
                      <a:pt x="505" y="244"/>
                    </a:lnTo>
                    <a:lnTo>
                      <a:pt x="494" y="249"/>
                    </a:lnTo>
                    <a:lnTo>
                      <a:pt x="449" y="267"/>
                    </a:lnTo>
                    <a:lnTo>
                      <a:pt x="405" y="283"/>
                    </a:lnTo>
                    <a:lnTo>
                      <a:pt x="374" y="296"/>
                    </a:lnTo>
                    <a:lnTo>
                      <a:pt x="347" y="307"/>
                    </a:lnTo>
                    <a:lnTo>
                      <a:pt x="321" y="318"/>
                    </a:lnTo>
                    <a:lnTo>
                      <a:pt x="295" y="328"/>
                    </a:lnTo>
                    <a:lnTo>
                      <a:pt x="270" y="337"/>
                    </a:lnTo>
                    <a:lnTo>
                      <a:pt x="245" y="345"/>
                    </a:lnTo>
                    <a:lnTo>
                      <a:pt x="216" y="354"/>
                    </a:lnTo>
                    <a:lnTo>
                      <a:pt x="186" y="363"/>
                    </a:lnTo>
                    <a:lnTo>
                      <a:pt x="177" y="366"/>
                    </a:lnTo>
                    <a:lnTo>
                      <a:pt x="167" y="371"/>
                    </a:lnTo>
                    <a:lnTo>
                      <a:pt x="158" y="376"/>
                    </a:lnTo>
                    <a:lnTo>
                      <a:pt x="149" y="381"/>
                    </a:lnTo>
                    <a:lnTo>
                      <a:pt x="134" y="392"/>
                    </a:lnTo>
                    <a:lnTo>
                      <a:pt x="119" y="403"/>
                    </a:lnTo>
                    <a:lnTo>
                      <a:pt x="105" y="414"/>
                    </a:lnTo>
                    <a:lnTo>
                      <a:pt x="92" y="426"/>
                    </a:lnTo>
                    <a:lnTo>
                      <a:pt x="79" y="435"/>
                    </a:lnTo>
                    <a:lnTo>
                      <a:pt x="67" y="443"/>
                    </a:lnTo>
                    <a:lnTo>
                      <a:pt x="58" y="410"/>
                    </a:lnTo>
                    <a:lnTo>
                      <a:pt x="50" y="378"/>
                    </a:lnTo>
                    <a:lnTo>
                      <a:pt x="42" y="345"/>
                    </a:lnTo>
                    <a:lnTo>
                      <a:pt x="33" y="313"/>
                    </a:lnTo>
                    <a:lnTo>
                      <a:pt x="24" y="282"/>
                    </a:lnTo>
                    <a:lnTo>
                      <a:pt x="16" y="251"/>
                    </a:lnTo>
                    <a:lnTo>
                      <a:pt x="8" y="223"/>
                    </a:lnTo>
                    <a:lnTo>
                      <a:pt x="0" y="196"/>
                    </a:lnTo>
                  </a:path>
                </a:pathLst>
              </a:custGeom>
              <a:solidFill>
                <a:schemeClr val="bg1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sz="1000"/>
              </a:p>
            </p:txBody>
          </p:sp>
          <p:sp>
            <p:nvSpPr>
              <p:cNvPr id="214" name="Freeform 258">
                <a:extLst>
                  <a:ext uri="{FF2B5EF4-FFF2-40B4-BE49-F238E27FC236}">
                    <a16:creationId xmlns:a16="http://schemas.microsoft.com/office/drawing/2014/main" id="{F24D446A-70A6-4FF3-A2B9-B25C1838FC67}"/>
                  </a:ext>
                </a:extLst>
              </p:cNvPr>
              <p:cNvSpPr>
                <a:spLocks/>
              </p:cNvSpPr>
              <p:nvPr>
                <p:custDataLst>
                  <p:tags r:id="rId33"/>
                </p:custDataLst>
              </p:nvPr>
            </p:nvSpPr>
            <p:spPr bwMode="auto">
              <a:xfrm>
                <a:off x="5260975" y="2827338"/>
                <a:ext cx="120650" cy="120650"/>
              </a:xfrm>
              <a:custGeom>
                <a:avLst/>
                <a:gdLst>
                  <a:gd name="T0" fmla="*/ 0 w 286"/>
                  <a:gd name="T1" fmla="*/ 31081662 h 228"/>
                  <a:gd name="T2" fmla="*/ 711666 w 286"/>
                  <a:gd name="T3" fmla="*/ 30521804 h 228"/>
                  <a:gd name="T4" fmla="*/ 1245732 w 286"/>
                  <a:gd name="T5" fmla="*/ 30521804 h 228"/>
                  <a:gd name="T6" fmla="*/ 1779798 w 286"/>
                  <a:gd name="T7" fmla="*/ 30801733 h 228"/>
                  <a:gd name="T8" fmla="*/ 1957399 w 286"/>
                  <a:gd name="T9" fmla="*/ 31081662 h 228"/>
                  <a:gd name="T10" fmla="*/ 2135421 w 286"/>
                  <a:gd name="T11" fmla="*/ 32761767 h 228"/>
                  <a:gd name="T12" fmla="*/ 2313443 w 286"/>
                  <a:gd name="T13" fmla="*/ 34441871 h 228"/>
                  <a:gd name="T14" fmla="*/ 2491465 w 286"/>
                  <a:gd name="T15" fmla="*/ 35842046 h 228"/>
                  <a:gd name="T16" fmla="*/ 2847509 w 286"/>
                  <a:gd name="T17" fmla="*/ 36682363 h 228"/>
                  <a:gd name="T18" fmla="*/ 3381153 w 286"/>
                  <a:gd name="T19" fmla="*/ 37522150 h 228"/>
                  <a:gd name="T20" fmla="*/ 4270841 w 286"/>
                  <a:gd name="T21" fmla="*/ 38082538 h 228"/>
                  <a:gd name="T22" fmla="*/ 5160951 w 286"/>
                  <a:gd name="T23" fmla="*/ 38362467 h 228"/>
                  <a:gd name="T24" fmla="*/ 6584706 w 286"/>
                  <a:gd name="T25" fmla="*/ 38642396 h 228"/>
                  <a:gd name="T26" fmla="*/ 8542104 w 286"/>
                  <a:gd name="T27" fmla="*/ 38642396 h 228"/>
                  <a:gd name="T28" fmla="*/ 10677525 w 286"/>
                  <a:gd name="T29" fmla="*/ 38082538 h 228"/>
                  <a:gd name="T30" fmla="*/ 17440253 w 286"/>
                  <a:gd name="T31" fmla="*/ 36402433 h 228"/>
                  <a:gd name="T32" fmla="*/ 22956826 w 286"/>
                  <a:gd name="T33" fmla="*/ 34161942 h 228"/>
                  <a:gd name="T34" fmla="*/ 25448291 w 286"/>
                  <a:gd name="T35" fmla="*/ 33042225 h 228"/>
                  <a:gd name="T36" fmla="*/ 27761734 w 286"/>
                  <a:gd name="T37" fmla="*/ 31921979 h 228"/>
                  <a:gd name="T38" fmla="*/ 29719132 w 286"/>
                  <a:gd name="T39" fmla="*/ 30521804 h 228"/>
                  <a:gd name="T40" fmla="*/ 31676953 w 286"/>
                  <a:gd name="T41" fmla="*/ 28841700 h 228"/>
                  <a:gd name="T42" fmla="*/ 33456329 w 286"/>
                  <a:gd name="T43" fmla="*/ 26881667 h 228"/>
                  <a:gd name="T44" fmla="*/ 35236128 w 286"/>
                  <a:gd name="T45" fmla="*/ 24361775 h 228"/>
                  <a:gd name="T46" fmla="*/ 37015504 w 286"/>
                  <a:gd name="T47" fmla="*/ 21841354 h 228"/>
                  <a:gd name="T48" fmla="*/ 38973325 w 286"/>
                  <a:gd name="T49" fmla="*/ 18201217 h 228"/>
                  <a:gd name="T50" fmla="*/ 40752701 w 286"/>
                  <a:gd name="T51" fmla="*/ 14561079 h 228"/>
                  <a:gd name="T52" fmla="*/ 42888544 w 286"/>
                  <a:gd name="T53" fmla="*/ 10360554 h 228"/>
                  <a:gd name="T54" fmla="*/ 45023965 w 286"/>
                  <a:gd name="T55" fmla="*/ 5600171 h 228"/>
                  <a:gd name="T56" fmla="*/ 47337407 w 286"/>
                  <a:gd name="T57" fmla="*/ 0 h 228"/>
                  <a:gd name="T58" fmla="*/ 48049073 w 286"/>
                  <a:gd name="T59" fmla="*/ 1960033 h 228"/>
                  <a:gd name="T60" fmla="*/ 48761162 w 286"/>
                  <a:gd name="T61" fmla="*/ 3640137 h 228"/>
                  <a:gd name="T62" fmla="*/ 49116784 w 286"/>
                  <a:gd name="T63" fmla="*/ 5600171 h 228"/>
                  <a:gd name="T64" fmla="*/ 49650850 w 286"/>
                  <a:gd name="T65" fmla="*/ 7560204 h 228"/>
                  <a:gd name="T66" fmla="*/ 50184916 w 286"/>
                  <a:gd name="T67" fmla="*/ 11760729 h 228"/>
                  <a:gd name="T68" fmla="*/ 50896582 w 286"/>
                  <a:gd name="T69" fmla="*/ 17360900 h 228"/>
                  <a:gd name="T70" fmla="*/ 43778232 w 286"/>
                  <a:gd name="T71" fmla="*/ 55443437 h 228"/>
                  <a:gd name="T72" fmla="*/ 40219057 w 286"/>
                  <a:gd name="T73" fmla="*/ 63843958 h 228"/>
                  <a:gd name="T74" fmla="*/ 9431793 w 286"/>
                  <a:gd name="T75" fmla="*/ 58803646 h 228"/>
                  <a:gd name="T76" fmla="*/ 0 w 286"/>
                  <a:gd name="T77" fmla="*/ 31081662 h 228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286" h="228">
                    <a:moveTo>
                      <a:pt x="0" y="111"/>
                    </a:moveTo>
                    <a:lnTo>
                      <a:pt x="4" y="109"/>
                    </a:lnTo>
                    <a:lnTo>
                      <a:pt x="7" y="109"/>
                    </a:lnTo>
                    <a:lnTo>
                      <a:pt x="10" y="110"/>
                    </a:lnTo>
                    <a:lnTo>
                      <a:pt x="11" y="111"/>
                    </a:lnTo>
                    <a:lnTo>
                      <a:pt x="12" y="117"/>
                    </a:lnTo>
                    <a:lnTo>
                      <a:pt x="13" y="123"/>
                    </a:lnTo>
                    <a:lnTo>
                      <a:pt x="14" y="128"/>
                    </a:lnTo>
                    <a:lnTo>
                      <a:pt x="16" y="131"/>
                    </a:lnTo>
                    <a:lnTo>
                      <a:pt x="19" y="134"/>
                    </a:lnTo>
                    <a:lnTo>
                      <a:pt x="24" y="136"/>
                    </a:lnTo>
                    <a:lnTo>
                      <a:pt x="29" y="137"/>
                    </a:lnTo>
                    <a:lnTo>
                      <a:pt x="37" y="138"/>
                    </a:lnTo>
                    <a:lnTo>
                      <a:pt x="48" y="138"/>
                    </a:lnTo>
                    <a:lnTo>
                      <a:pt x="60" y="136"/>
                    </a:lnTo>
                    <a:lnTo>
                      <a:pt x="98" y="130"/>
                    </a:lnTo>
                    <a:lnTo>
                      <a:pt x="129" y="122"/>
                    </a:lnTo>
                    <a:lnTo>
                      <a:pt x="143" y="118"/>
                    </a:lnTo>
                    <a:lnTo>
                      <a:pt x="156" y="114"/>
                    </a:lnTo>
                    <a:lnTo>
                      <a:pt x="167" y="109"/>
                    </a:lnTo>
                    <a:lnTo>
                      <a:pt x="178" y="103"/>
                    </a:lnTo>
                    <a:lnTo>
                      <a:pt x="188" y="96"/>
                    </a:lnTo>
                    <a:lnTo>
                      <a:pt x="198" y="87"/>
                    </a:lnTo>
                    <a:lnTo>
                      <a:pt x="208" y="78"/>
                    </a:lnTo>
                    <a:lnTo>
                      <a:pt x="219" y="65"/>
                    </a:lnTo>
                    <a:lnTo>
                      <a:pt x="229" y="52"/>
                    </a:lnTo>
                    <a:lnTo>
                      <a:pt x="241" y="37"/>
                    </a:lnTo>
                    <a:lnTo>
                      <a:pt x="253" y="20"/>
                    </a:lnTo>
                    <a:lnTo>
                      <a:pt x="266" y="0"/>
                    </a:lnTo>
                    <a:lnTo>
                      <a:pt x="270" y="7"/>
                    </a:lnTo>
                    <a:lnTo>
                      <a:pt x="274" y="13"/>
                    </a:lnTo>
                    <a:lnTo>
                      <a:pt x="276" y="20"/>
                    </a:lnTo>
                    <a:lnTo>
                      <a:pt x="279" y="27"/>
                    </a:lnTo>
                    <a:lnTo>
                      <a:pt x="282" y="42"/>
                    </a:lnTo>
                    <a:lnTo>
                      <a:pt x="286" y="62"/>
                    </a:lnTo>
                    <a:lnTo>
                      <a:pt x="246" y="198"/>
                    </a:lnTo>
                    <a:lnTo>
                      <a:pt x="226" y="228"/>
                    </a:lnTo>
                    <a:lnTo>
                      <a:pt x="53" y="210"/>
                    </a:lnTo>
                    <a:lnTo>
                      <a:pt x="0" y="111"/>
                    </a:lnTo>
                  </a:path>
                </a:pathLst>
              </a:custGeom>
              <a:solidFill>
                <a:schemeClr val="bg1"/>
              </a:solidFill>
              <a:ln w="127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 sz="1000"/>
              </a:p>
            </p:txBody>
          </p:sp>
          <p:sp>
            <p:nvSpPr>
              <p:cNvPr id="215" name="Freeform 259">
                <a:extLst>
                  <a:ext uri="{FF2B5EF4-FFF2-40B4-BE49-F238E27FC236}">
                    <a16:creationId xmlns:a16="http://schemas.microsoft.com/office/drawing/2014/main" id="{0A7D326E-0242-4E9E-A7F9-C027AC719022}"/>
                  </a:ext>
                </a:extLst>
              </p:cNvPr>
              <p:cNvSpPr>
                <a:spLocks/>
              </p:cNvSpPr>
              <p:nvPr>
                <p:custDataLst>
                  <p:tags r:id="rId34"/>
                </p:custDataLst>
              </p:nvPr>
            </p:nvSpPr>
            <p:spPr bwMode="auto">
              <a:xfrm>
                <a:off x="4948238" y="2479675"/>
                <a:ext cx="222250" cy="263525"/>
              </a:xfrm>
              <a:custGeom>
                <a:avLst/>
                <a:gdLst>
                  <a:gd name="T0" fmla="*/ 85990391 w 524"/>
                  <a:gd name="T1" fmla="*/ 100754218 h 505"/>
                  <a:gd name="T2" fmla="*/ 87069406 w 524"/>
                  <a:gd name="T3" fmla="*/ 94218798 h 505"/>
                  <a:gd name="T4" fmla="*/ 86889571 w 524"/>
                  <a:gd name="T5" fmla="*/ 89589629 h 505"/>
                  <a:gd name="T6" fmla="*/ 85990391 w 524"/>
                  <a:gd name="T7" fmla="*/ 82237020 h 505"/>
                  <a:gd name="T8" fmla="*/ 81852469 w 524"/>
                  <a:gd name="T9" fmla="*/ 81420354 h 505"/>
                  <a:gd name="T10" fmla="*/ 77535136 w 524"/>
                  <a:gd name="T11" fmla="*/ 78425040 h 505"/>
                  <a:gd name="T12" fmla="*/ 73217378 w 524"/>
                  <a:gd name="T13" fmla="*/ 74612538 h 505"/>
                  <a:gd name="T14" fmla="*/ 69439977 w 524"/>
                  <a:gd name="T15" fmla="*/ 69710973 h 505"/>
                  <a:gd name="T16" fmla="*/ 65841987 w 524"/>
                  <a:gd name="T17" fmla="*/ 64537012 h 505"/>
                  <a:gd name="T18" fmla="*/ 63323436 w 524"/>
                  <a:gd name="T19" fmla="*/ 58818780 h 505"/>
                  <a:gd name="T20" fmla="*/ 61524229 w 524"/>
                  <a:gd name="T21" fmla="*/ 53372423 h 505"/>
                  <a:gd name="T22" fmla="*/ 60984721 w 524"/>
                  <a:gd name="T23" fmla="*/ 48470858 h 505"/>
                  <a:gd name="T24" fmla="*/ 61344393 w 524"/>
                  <a:gd name="T25" fmla="*/ 44114085 h 505"/>
                  <a:gd name="T26" fmla="*/ 62783504 w 524"/>
                  <a:gd name="T27" fmla="*/ 40846375 h 505"/>
                  <a:gd name="T28" fmla="*/ 65662151 w 524"/>
                  <a:gd name="T29" fmla="*/ 37033873 h 505"/>
                  <a:gd name="T30" fmla="*/ 63683108 w 524"/>
                  <a:gd name="T31" fmla="*/ 35400018 h 505"/>
                  <a:gd name="T32" fmla="*/ 61344393 w 524"/>
                  <a:gd name="T33" fmla="*/ 32404704 h 505"/>
                  <a:gd name="T34" fmla="*/ 56666964 w 524"/>
                  <a:gd name="T35" fmla="*/ 23690637 h 505"/>
                  <a:gd name="T36" fmla="*/ 52529466 w 524"/>
                  <a:gd name="T37" fmla="*/ 13887507 h 505"/>
                  <a:gd name="T38" fmla="*/ 50190751 w 524"/>
                  <a:gd name="T39" fmla="*/ 6807816 h 505"/>
                  <a:gd name="T40" fmla="*/ 46773021 w 524"/>
                  <a:gd name="T41" fmla="*/ 6535420 h 505"/>
                  <a:gd name="T42" fmla="*/ 42995196 w 524"/>
                  <a:gd name="T43" fmla="*/ 5173961 h 505"/>
                  <a:gd name="T44" fmla="*/ 39397206 w 524"/>
                  <a:gd name="T45" fmla="*/ 2995314 h 505"/>
                  <a:gd name="T46" fmla="*/ 35439544 w 524"/>
                  <a:gd name="T47" fmla="*/ 1633855 h 505"/>
                  <a:gd name="T48" fmla="*/ 30582279 w 524"/>
                  <a:gd name="T49" fmla="*/ 816667 h 505"/>
                  <a:gd name="T50" fmla="*/ 26804453 w 524"/>
                  <a:gd name="T51" fmla="*/ 2178647 h 505"/>
                  <a:gd name="T52" fmla="*/ 20508076 w 524"/>
                  <a:gd name="T53" fmla="*/ 11164589 h 505"/>
                  <a:gd name="T54" fmla="*/ 17629854 w 524"/>
                  <a:gd name="T55" fmla="*/ 15521362 h 505"/>
                  <a:gd name="T56" fmla="*/ 16730250 w 524"/>
                  <a:gd name="T57" fmla="*/ 17427613 h 505"/>
                  <a:gd name="T58" fmla="*/ 16910086 w 524"/>
                  <a:gd name="T59" fmla="*/ 25596888 h 505"/>
                  <a:gd name="T60" fmla="*/ 17089922 w 524"/>
                  <a:gd name="T61" fmla="*/ 38122935 h 505"/>
                  <a:gd name="T62" fmla="*/ 16910086 w 524"/>
                  <a:gd name="T63" fmla="*/ 44658355 h 505"/>
                  <a:gd name="T64" fmla="*/ 15470975 w 524"/>
                  <a:gd name="T65" fmla="*/ 49015650 h 505"/>
                  <a:gd name="T66" fmla="*/ 12052821 w 524"/>
                  <a:gd name="T67" fmla="*/ 53644819 h 505"/>
                  <a:gd name="T68" fmla="*/ 7195980 w 524"/>
                  <a:gd name="T69" fmla="*/ 58273988 h 505"/>
                  <a:gd name="T70" fmla="*/ 2338715 w 524"/>
                  <a:gd name="T71" fmla="*/ 62086490 h 505"/>
                  <a:gd name="T72" fmla="*/ 359672 w 524"/>
                  <a:gd name="T73" fmla="*/ 66988055 h 505"/>
                  <a:gd name="T74" fmla="*/ 359672 w 524"/>
                  <a:gd name="T75" fmla="*/ 71889620 h 505"/>
                  <a:gd name="T76" fmla="*/ 0 w 524"/>
                  <a:gd name="T77" fmla="*/ 75701600 h 505"/>
                  <a:gd name="T78" fmla="*/ 0 w 524"/>
                  <a:gd name="T79" fmla="*/ 78696914 h 505"/>
                  <a:gd name="T80" fmla="*/ 1259275 w 524"/>
                  <a:gd name="T81" fmla="*/ 81964624 h 505"/>
                  <a:gd name="T82" fmla="*/ 4677429 w 524"/>
                  <a:gd name="T83" fmla="*/ 85504730 h 505"/>
                  <a:gd name="T84" fmla="*/ 11153642 w 524"/>
                  <a:gd name="T85" fmla="*/ 90133899 h 505"/>
                  <a:gd name="T86" fmla="*/ 21587516 w 524"/>
                  <a:gd name="T87" fmla="*/ 96669319 h 505"/>
                  <a:gd name="T88" fmla="*/ 32381062 w 524"/>
                  <a:gd name="T89" fmla="*/ 101843280 h 505"/>
                  <a:gd name="T90" fmla="*/ 38497602 w 524"/>
                  <a:gd name="T91" fmla="*/ 104838594 h 505"/>
                  <a:gd name="T92" fmla="*/ 42635100 w 524"/>
                  <a:gd name="T93" fmla="*/ 108923493 h 505"/>
                  <a:gd name="T94" fmla="*/ 45333910 w 524"/>
                  <a:gd name="T95" fmla="*/ 113825058 h 505"/>
                  <a:gd name="T96" fmla="*/ 47132693 w 524"/>
                  <a:gd name="T97" fmla="*/ 118454227 h 505"/>
                  <a:gd name="T98" fmla="*/ 47852461 w 524"/>
                  <a:gd name="T99" fmla="*/ 122810999 h 505"/>
                  <a:gd name="T100" fmla="*/ 48571804 w 524"/>
                  <a:gd name="T101" fmla="*/ 127712564 h 505"/>
                  <a:gd name="T102" fmla="*/ 49831080 w 524"/>
                  <a:gd name="T103" fmla="*/ 130980274 h 505"/>
                  <a:gd name="T104" fmla="*/ 51630287 w 524"/>
                  <a:gd name="T105" fmla="*/ 133158922 h 505"/>
                  <a:gd name="T106" fmla="*/ 55227853 w 524"/>
                  <a:gd name="T107" fmla="*/ 135337047 h 505"/>
                  <a:gd name="T108" fmla="*/ 59005678 w 524"/>
                  <a:gd name="T109" fmla="*/ 136970902 h 505"/>
                  <a:gd name="T110" fmla="*/ 60264954 w 524"/>
                  <a:gd name="T111" fmla="*/ 136154235 h 505"/>
                  <a:gd name="T112" fmla="*/ 62243997 w 524"/>
                  <a:gd name="T113" fmla="*/ 135881839 h 505"/>
                  <a:gd name="T114" fmla="*/ 65841987 w 524"/>
                  <a:gd name="T115" fmla="*/ 136970902 h 505"/>
                  <a:gd name="T116" fmla="*/ 68900045 w 524"/>
                  <a:gd name="T117" fmla="*/ 137515694 h 505"/>
                  <a:gd name="T118" fmla="*/ 78614575 w 524"/>
                  <a:gd name="T119" fmla="*/ 137515694 h 505"/>
                  <a:gd name="T120" fmla="*/ 83651677 w 524"/>
                  <a:gd name="T121" fmla="*/ 122266207 h 505"/>
                  <a:gd name="T122" fmla="*/ 88508518 w 524"/>
                  <a:gd name="T123" fmla="*/ 118998497 h 505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524" h="505">
                    <a:moveTo>
                      <a:pt x="524" y="419"/>
                    </a:moveTo>
                    <a:lnTo>
                      <a:pt x="478" y="370"/>
                    </a:lnTo>
                    <a:lnTo>
                      <a:pt x="482" y="357"/>
                    </a:lnTo>
                    <a:lnTo>
                      <a:pt x="484" y="346"/>
                    </a:lnTo>
                    <a:lnTo>
                      <a:pt x="484" y="336"/>
                    </a:lnTo>
                    <a:lnTo>
                      <a:pt x="483" y="329"/>
                    </a:lnTo>
                    <a:lnTo>
                      <a:pt x="479" y="315"/>
                    </a:lnTo>
                    <a:lnTo>
                      <a:pt x="478" y="302"/>
                    </a:lnTo>
                    <a:lnTo>
                      <a:pt x="466" y="301"/>
                    </a:lnTo>
                    <a:lnTo>
                      <a:pt x="455" y="299"/>
                    </a:lnTo>
                    <a:lnTo>
                      <a:pt x="443" y="295"/>
                    </a:lnTo>
                    <a:lnTo>
                      <a:pt x="431" y="288"/>
                    </a:lnTo>
                    <a:lnTo>
                      <a:pt x="419" y="282"/>
                    </a:lnTo>
                    <a:lnTo>
                      <a:pt x="407" y="274"/>
                    </a:lnTo>
                    <a:lnTo>
                      <a:pt x="396" y="266"/>
                    </a:lnTo>
                    <a:lnTo>
                      <a:pt x="386" y="256"/>
                    </a:lnTo>
                    <a:lnTo>
                      <a:pt x="376" y="247"/>
                    </a:lnTo>
                    <a:lnTo>
                      <a:pt x="366" y="237"/>
                    </a:lnTo>
                    <a:lnTo>
                      <a:pt x="359" y="226"/>
                    </a:lnTo>
                    <a:lnTo>
                      <a:pt x="352" y="216"/>
                    </a:lnTo>
                    <a:lnTo>
                      <a:pt x="347" y="206"/>
                    </a:lnTo>
                    <a:lnTo>
                      <a:pt x="342" y="196"/>
                    </a:lnTo>
                    <a:lnTo>
                      <a:pt x="339" y="187"/>
                    </a:lnTo>
                    <a:lnTo>
                      <a:pt x="339" y="178"/>
                    </a:lnTo>
                    <a:lnTo>
                      <a:pt x="339" y="170"/>
                    </a:lnTo>
                    <a:lnTo>
                      <a:pt x="341" y="162"/>
                    </a:lnTo>
                    <a:lnTo>
                      <a:pt x="346" y="156"/>
                    </a:lnTo>
                    <a:lnTo>
                      <a:pt x="349" y="150"/>
                    </a:lnTo>
                    <a:lnTo>
                      <a:pt x="358" y="142"/>
                    </a:lnTo>
                    <a:lnTo>
                      <a:pt x="365" y="136"/>
                    </a:lnTo>
                    <a:lnTo>
                      <a:pt x="360" y="134"/>
                    </a:lnTo>
                    <a:lnTo>
                      <a:pt x="354" y="130"/>
                    </a:lnTo>
                    <a:lnTo>
                      <a:pt x="348" y="126"/>
                    </a:lnTo>
                    <a:lnTo>
                      <a:pt x="341" y="119"/>
                    </a:lnTo>
                    <a:lnTo>
                      <a:pt x="328" y="104"/>
                    </a:lnTo>
                    <a:lnTo>
                      <a:pt x="315" y="87"/>
                    </a:lnTo>
                    <a:lnTo>
                      <a:pt x="302" y="69"/>
                    </a:lnTo>
                    <a:lnTo>
                      <a:pt x="292" y="51"/>
                    </a:lnTo>
                    <a:lnTo>
                      <a:pt x="283" y="36"/>
                    </a:lnTo>
                    <a:lnTo>
                      <a:pt x="279" y="25"/>
                    </a:lnTo>
                    <a:lnTo>
                      <a:pt x="272" y="25"/>
                    </a:lnTo>
                    <a:lnTo>
                      <a:pt x="260" y="24"/>
                    </a:lnTo>
                    <a:lnTo>
                      <a:pt x="249" y="22"/>
                    </a:lnTo>
                    <a:lnTo>
                      <a:pt x="239" y="19"/>
                    </a:lnTo>
                    <a:lnTo>
                      <a:pt x="229" y="16"/>
                    </a:lnTo>
                    <a:lnTo>
                      <a:pt x="219" y="11"/>
                    </a:lnTo>
                    <a:lnTo>
                      <a:pt x="208" y="9"/>
                    </a:lnTo>
                    <a:lnTo>
                      <a:pt x="197" y="6"/>
                    </a:lnTo>
                    <a:lnTo>
                      <a:pt x="185" y="6"/>
                    </a:lnTo>
                    <a:lnTo>
                      <a:pt x="170" y="3"/>
                    </a:lnTo>
                    <a:lnTo>
                      <a:pt x="159" y="0"/>
                    </a:lnTo>
                    <a:lnTo>
                      <a:pt x="149" y="8"/>
                    </a:lnTo>
                    <a:lnTo>
                      <a:pt x="126" y="29"/>
                    </a:lnTo>
                    <a:lnTo>
                      <a:pt x="114" y="41"/>
                    </a:lnTo>
                    <a:lnTo>
                      <a:pt x="103" y="52"/>
                    </a:lnTo>
                    <a:lnTo>
                      <a:pt x="98" y="57"/>
                    </a:lnTo>
                    <a:lnTo>
                      <a:pt x="95" y="61"/>
                    </a:lnTo>
                    <a:lnTo>
                      <a:pt x="93" y="64"/>
                    </a:lnTo>
                    <a:lnTo>
                      <a:pt x="93" y="68"/>
                    </a:lnTo>
                    <a:lnTo>
                      <a:pt x="94" y="94"/>
                    </a:lnTo>
                    <a:lnTo>
                      <a:pt x="95" y="125"/>
                    </a:lnTo>
                    <a:lnTo>
                      <a:pt x="95" y="140"/>
                    </a:lnTo>
                    <a:lnTo>
                      <a:pt x="95" y="153"/>
                    </a:lnTo>
                    <a:lnTo>
                      <a:pt x="94" y="164"/>
                    </a:lnTo>
                    <a:lnTo>
                      <a:pt x="93" y="172"/>
                    </a:lnTo>
                    <a:lnTo>
                      <a:pt x="86" y="180"/>
                    </a:lnTo>
                    <a:lnTo>
                      <a:pt x="78" y="188"/>
                    </a:lnTo>
                    <a:lnTo>
                      <a:pt x="67" y="197"/>
                    </a:lnTo>
                    <a:lnTo>
                      <a:pt x="53" y="206"/>
                    </a:lnTo>
                    <a:lnTo>
                      <a:pt x="40" y="214"/>
                    </a:lnTo>
                    <a:lnTo>
                      <a:pt x="26" y="222"/>
                    </a:lnTo>
                    <a:lnTo>
                      <a:pt x="13" y="228"/>
                    </a:lnTo>
                    <a:lnTo>
                      <a:pt x="0" y="235"/>
                    </a:lnTo>
                    <a:lnTo>
                      <a:pt x="2" y="246"/>
                    </a:lnTo>
                    <a:lnTo>
                      <a:pt x="3" y="256"/>
                    </a:lnTo>
                    <a:lnTo>
                      <a:pt x="2" y="264"/>
                    </a:lnTo>
                    <a:lnTo>
                      <a:pt x="1" y="272"/>
                    </a:lnTo>
                    <a:lnTo>
                      <a:pt x="0" y="278"/>
                    </a:lnTo>
                    <a:lnTo>
                      <a:pt x="0" y="284"/>
                    </a:lnTo>
                    <a:lnTo>
                      <a:pt x="0" y="289"/>
                    </a:lnTo>
                    <a:lnTo>
                      <a:pt x="2" y="295"/>
                    </a:lnTo>
                    <a:lnTo>
                      <a:pt x="7" y="301"/>
                    </a:lnTo>
                    <a:lnTo>
                      <a:pt x="15" y="307"/>
                    </a:lnTo>
                    <a:lnTo>
                      <a:pt x="26" y="314"/>
                    </a:lnTo>
                    <a:lnTo>
                      <a:pt x="41" y="321"/>
                    </a:lnTo>
                    <a:lnTo>
                      <a:pt x="62" y="331"/>
                    </a:lnTo>
                    <a:lnTo>
                      <a:pt x="89" y="341"/>
                    </a:lnTo>
                    <a:lnTo>
                      <a:pt x="120" y="355"/>
                    </a:lnTo>
                    <a:lnTo>
                      <a:pt x="159" y="370"/>
                    </a:lnTo>
                    <a:lnTo>
                      <a:pt x="180" y="374"/>
                    </a:lnTo>
                    <a:lnTo>
                      <a:pt x="198" y="379"/>
                    </a:lnTo>
                    <a:lnTo>
                      <a:pt x="214" y="385"/>
                    </a:lnTo>
                    <a:lnTo>
                      <a:pt x="226" y="393"/>
                    </a:lnTo>
                    <a:lnTo>
                      <a:pt x="237" y="400"/>
                    </a:lnTo>
                    <a:lnTo>
                      <a:pt x="246" y="410"/>
                    </a:lnTo>
                    <a:lnTo>
                      <a:pt x="252" y="418"/>
                    </a:lnTo>
                    <a:lnTo>
                      <a:pt x="258" y="427"/>
                    </a:lnTo>
                    <a:lnTo>
                      <a:pt x="262" y="435"/>
                    </a:lnTo>
                    <a:lnTo>
                      <a:pt x="265" y="443"/>
                    </a:lnTo>
                    <a:lnTo>
                      <a:pt x="266" y="451"/>
                    </a:lnTo>
                    <a:lnTo>
                      <a:pt x="269" y="458"/>
                    </a:lnTo>
                    <a:lnTo>
                      <a:pt x="270" y="469"/>
                    </a:lnTo>
                    <a:lnTo>
                      <a:pt x="272" y="475"/>
                    </a:lnTo>
                    <a:lnTo>
                      <a:pt x="277" y="481"/>
                    </a:lnTo>
                    <a:lnTo>
                      <a:pt x="282" y="485"/>
                    </a:lnTo>
                    <a:lnTo>
                      <a:pt x="287" y="489"/>
                    </a:lnTo>
                    <a:lnTo>
                      <a:pt x="294" y="492"/>
                    </a:lnTo>
                    <a:lnTo>
                      <a:pt x="307" y="497"/>
                    </a:lnTo>
                    <a:lnTo>
                      <a:pt x="325" y="505"/>
                    </a:lnTo>
                    <a:lnTo>
                      <a:pt x="328" y="503"/>
                    </a:lnTo>
                    <a:lnTo>
                      <a:pt x="331" y="501"/>
                    </a:lnTo>
                    <a:lnTo>
                      <a:pt x="335" y="500"/>
                    </a:lnTo>
                    <a:lnTo>
                      <a:pt x="338" y="500"/>
                    </a:lnTo>
                    <a:lnTo>
                      <a:pt x="346" y="499"/>
                    </a:lnTo>
                    <a:lnTo>
                      <a:pt x="353" y="500"/>
                    </a:lnTo>
                    <a:lnTo>
                      <a:pt x="366" y="503"/>
                    </a:lnTo>
                    <a:lnTo>
                      <a:pt x="372" y="505"/>
                    </a:lnTo>
                    <a:lnTo>
                      <a:pt x="383" y="505"/>
                    </a:lnTo>
                    <a:lnTo>
                      <a:pt x="407" y="505"/>
                    </a:lnTo>
                    <a:lnTo>
                      <a:pt x="437" y="505"/>
                    </a:lnTo>
                    <a:lnTo>
                      <a:pt x="458" y="505"/>
                    </a:lnTo>
                    <a:lnTo>
                      <a:pt x="465" y="449"/>
                    </a:lnTo>
                    <a:lnTo>
                      <a:pt x="478" y="443"/>
                    </a:lnTo>
                    <a:lnTo>
                      <a:pt x="492" y="437"/>
                    </a:lnTo>
                    <a:lnTo>
                      <a:pt x="524" y="419"/>
                    </a:lnTo>
                  </a:path>
                </a:pathLst>
              </a:custGeom>
              <a:solidFill>
                <a:schemeClr val="bg1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sz="1000"/>
              </a:p>
            </p:txBody>
          </p:sp>
          <p:sp>
            <p:nvSpPr>
              <p:cNvPr id="216" name="Freeform 260">
                <a:extLst>
                  <a:ext uri="{FF2B5EF4-FFF2-40B4-BE49-F238E27FC236}">
                    <a16:creationId xmlns:a16="http://schemas.microsoft.com/office/drawing/2014/main" id="{FA6560A4-6F81-4A01-BE05-597F734D0A17}"/>
                  </a:ext>
                </a:extLst>
              </p:cNvPr>
              <p:cNvSpPr>
                <a:spLocks/>
              </p:cNvSpPr>
              <p:nvPr>
                <p:custDataLst>
                  <p:tags r:id="rId35"/>
                </p:custDataLst>
              </p:nvPr>
            </p:nvSpPr>
            <p:spPr bwMode="auto">
              <a:xfrm>
                <a:off x="5448300" y="2439988"/>
                <a:ext cx="331788" cy="290512"/>
              </a:xfrm>
              <a:custGeom>
                <a:avLst/>
                <a:gdLst>
                  <a:gd name="T0" fmla="*/ 11692921 w 764"/>
                  <a:gd name="T1" fmla="*/ 53702844 h 555"/>
                  <a:gd name="T2" fmla="*/ 17539599 w 764"/>
                  <a:gd name="T3" fmla="*/ 52059227 h 555"/>
                  <a:gd name="T4" fmla="*/ 24140617 w 764"/>
                  <a:gd name="T5" fmla="*/ 49867039 h 555"/>
                  <a:gd name="T6" fmla="*/ 33004655 w 764"/>
                  <a:gd name="T7" fmla="*/ 41373096 h 555"/>
                  <a:gd name="T8" fmla="*/ 36587878 w 764"/>
                  <a:gd name="T9" fmla="*/ 34523295 h 555"/>
                  <a:gd name="T10" fmla="*/ 37530695 w 764"/>
                  <a:gd name="T11" fmla="*/ 24111449 h 555"/>
                  <a:gd name="T12" fmla="*/ 39228285 w 764"/>
                  <a:gd name="T13" fmla="*/ 18905788 h 555"/>
                  <a:gd name="T14" fmla="*/ 45263440 w 764"/>
                  <a:gd name="T15" fmla="*/ 16439839 h 555"/>
                  <a:gd name="T16" fmla="*/ 55447681 w 764"/>
                  <a:gd name="T17" fmla="*/ 16987885 h 555"/>
                  <a:gd name="T18" fmla="*/ 62048264 w 764"/>
                  <a:gd name="T19" fmla="*/ 19453835 h 555"/>
                  <a:gd name="T20" fmla="*/ 68271895 w 764"/>
                  <a:gd name="T21" fmla="*/ 24659496 h 555"/>
                  <a:gd name="T22" fmla="*/ 72798369 w 764"/>
                  <a:gd name="T23" fmla="*/ 25481305 h 555"/>
                  <a:gd name="T24" fmla="*/ 79022000 w 764"/>
                  <a:gd name="T25" fmla="*/ 23015355 h 555"/>
                  <a:gd name="T26" fmla="*/ 86754745 w 764"/>
                  <a:gd name="T27" fmla="*/ 16713600 h 555"/>
                  <a:gd name="T28" fmla="*/ 90337969 w 764"/>
                  <a:gd name="T29" fmla="*/ 9041990 h 555"/>
                  <a:gd name="T30" fmla="*/ 95807259 w 764"/>
                  <a:gd name="T31" fmla="*/ 1096094 h 555"/>
                  <a:gd name="T32" fmla="*/ 99956346 w 764"/>
                  <a:gd name="T33" fmla="*/ 5205661 h 555"/>
                  <a:gd name="T34" fmla="*/ 103728481 w 764"/>
                  <a:gd name="T35" fmla="*/ 12329748 h 555"/>
                  <a:gd name="T36" fmla="*/ 105803024 w 764"/>
                  <a:gd name="T37" fmla="*/ 23837687 h 555"/>
                  <a:gd name="T38" fmla="*/ 107500181 w 764"/>
                  <a:gd name="T39" fmla="*/ 27673493 h 555"/>
                  <a:gd name="T40" fmla="*/ 111083404 w 764"/>
                  <a:gd name="T41" fmla="*/ 28495301 h 555"/>
                  <a:gd name="T42" fmla="*/ 117307469 w 764"/>
                  <a:gd name="T43" fmla="*/ 20001359 h 555"/>
                  <a:gd name="T44" fmla="*/ 140127448 w 764"/>
                  <a:gd name="T45" fmla="*/ 18083456 h 555"/>
                  <a:gd name="T46" fmla="*/ 143145242 w 764"/>
                  <a:gd name="T47" fmla="*/ 23837687 h 555"/>
                  <a:gd name="T48" fmla="*/ 128057140 w 764"/>
                  <a:gd name="T49" fmla="*/ 27399731 h 555"/>
                  <a:gd name="T50" fmla="*/ 114101198 w 764"/>
                  <a:gd name="T51" fmla="*/ 30687489 h 555"/>
                  <a:gd name="T52" fmla="*/ 108254521 w 764"/>
                  <a:gd name="T53" fmla="*/ 35619388 h 555"/>
                  <a:gd name="T54" fmla="*/ 107688657 w 764"/>
                  <a:gd name="T55" fmla="*/ 40277002 h 555"/>
                  <a:gd name="T56" fmla="*/ 109763201 w 764"/>
                  <a:gd name="T57" fmla="*/ 44935140 h 555"/>
                  <a:gd name="T58" fmla="*/ 113346858 w 764"/>
                  <a:gd name="T59" fmla="*/ 49318992 h 555"/>
                  <a:gd name="T60" fmla="*/ 113912722 w 764"/>
                  <a:gd name="T61" fmla="*/ 53429083 h 555"/>
                  <a:gd name="T62" fmla="*/ 112026655 w 764"/>
                  <a:gd name="T63" fmla="*/ 58360982 h 555"/>
                  <a:gd name="T64" fmla="*/ 108254521 w 764"/>
                  <a:gd name="T65" fmla="*/ 64936499 h 555"/>
                  <a:gd name="T66" fmla="*/ 106557364 w 764"/>
                  <a:gd name="T67" fmla="*/ 69868398 h 555"/>
                  <a:gd name="T68" fmla="*/ 102219366 w 764"/>
                  <a:gd name="T69" fmla="*/ 73704726 h 555"/>
                  <a:gd name="T70" fmla="*/ 97881803 w 764"/>
                  <a:gd name="T71" fmla="*/ 84938381 h 555"/>
                  <a:gd name="T72" fmla="*/ 95807259 w 764"/>
                  <a:gd name="T73" fmla="*/ 99460316 h 555"/>
                  <a:gd name="T74" fmla="*/ 93732716 w 764"/>
                  <a:gd name="T75" fmla="*/ 116447679 h 555"/>
                  <a:gd name="T76" fmla="*/ 89960581 w 764"/>
                  <a:gd name="T77" fmla="*/ 112885635 h 555"/>
                  <a:gd name="T78" fmla="*/ 86754745 w 764"/>
                  <a:gd name="T79" fmla="*/ 111515779 h 555"/>
                  <a:gd name="T80" fmla="*/ 82794134 w 764"/>
                  <a:gd name="T81" fmla="*/ 114529776 h 555"/>
                  <a:gd name="T82" fmla="*/ 77513320 w 764"/>
                  <a:gd name="T83" fmla="*/ 120557769 h 555"/>
                  <a:gd name="T84" fmla="*/ 74118573 w 764"/>
                  <a:gd name="T85" fmla="*/ 121653863 h 555"/>
                  <a:gd name="T86" fmla="*/ 70723826 w 764"/>
                  <a:gd name="T87" fmla="*/ 126859524 h 555"/>
                  <a:gd name="T88" fmla="*/ 68837759 w 764"/>
                  <a:gd name="T89" fmla="*/ 140011081 h 555"/>
                  <a:gd name="T90" fmla="*/ 66008875 w 764"/>
                  <a:gd name="T91" fmla="*/ 143847409 h 555"/>
                  <a:gd name="T92" fmla="*/ 50921207 w 764"/>
                  <a:gd name="T93" fmla="*/ 149601117 h 555"/>
                  <a:gd name="T94" fmla="*/ 36587878 w 764"/>
                  <a:gd name="T95" fmla="*/ 151793305 h 555"/>
                  <a:gd name="T96" fmla="*/ 21311299 w 764"/>
                  <a:gd name="T97" fmla="*/ 148505023 h 555"/>
                  <a:gd name="T98" fmla="*/ 17916552 w 764"/>
                  <a:gd name="T99" fmla="*/ 141929507 h 555"/>
                  <a:gd name="T100" fmla="*/ 21688686 w 764"/>
                  <a:gd name="T101" fmla="*/ 133709326 h 555"/>
                  <a:gd name="T102" fmla="*/ 23574753 w 764"/>
                  <a:gd name="T103" fmla="*/ 126585762 h 555"/>
                  <a:gd name="T104" fmla="*/ 23197366 w 764"/>
                  <a:gd name="T105" fmla="*/ 121105816 h 555"/>
                  <a:gd name="T106" fmla="*/ 20934346 w 764"/>
                  <a:gd name="T107" fmla="*/ 118639866 h 555"/>
                  <a:gd name="T108" fmla="*/ 13013125 w 764"/>
                  <a:gd name="T109" fmla="*/ 118091819 h 555"/>
                  <a:gd name="T110" fmla="*/ 9806854 w 764"/>
                  <a:gd name="T111" fmla="*/ 115351585 h 555"/>
                  <a:gd name="T112" fmla="*/ 6412107 w 764"/>
                  <a:gd name="T113" fmla="*/ 105214024 h 555"/>
                  <a:gd name="T114" fmla="*/ 3583224 w 764"/>
                  <a:gd name="T115" fmla="*/ 84664619 h 555"/>
                  <a:gd name="T116" fmla="*/ 1886067 w 764"/>
                  <a:gd name="T117" fmla="*/ 79732720 h 555"/>
                  <a:gd name="T118" fmla="*/ 0 w 764"/>
                  <a:gd name="T119" fmla="*/ 76718723 h 555"/>
                  <a:gd name="T120" fmla="*/ 377387 w 764"/>
                  <a:gd name="T121" fmla="*/ 73430441 h 555"/>
                  <a:gd name="T122" fmla="*/ 4149087 w 764"/>
                  <a:gd name="T123" fmla="*/ 67950495 h 555"/>
                  <a:gd name="T124" fmla="*/ 6412107 w 764"/>
                  <a:gd name="T125" fmla="*/ 60552646 h 555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764" h="555">
                    <a:moveTo>
                      <a:pt x="39" y="191"/>
                    </a:moveTo>
                    <a:lnTo>
                      <a:pt x="48" y="194"/>
                    </a:lnTo>
                    <a:lnTo>
                      <a:pt x="56" y="196"/>
                    </a:lnTo>
                    <a:lnTo>
                      <a:pt x="62" y="196"/>
                    </a:lnTo>
                    <a:lnTo>
                      <a:pt x="68" y="195"/>
                    </a:lnTo>
                    <a:lnTo>
                      <a:pt x="77" y="192"/>
                    </a:lnTo>
                    <a:lnTo>
                      <a:pt x="85" y="191"/>
                    </a:lnTo>
                    <a:lnTo>
                      <a:pt x="93" y="190"/>
                    </a:lnTo>
                    <a:lnTo>
                      <a:pt x="101" y="190"/>
                    </a:lnTo>
                    <a:lnTo>
                      <a:pt x="107" y="188"/>
                    </a:lnTo>
                    <a:lnTo>
                      <a:pt x="114" y="186"/>
                    </a:lnTo>
                    <a:lnTo>
                      <a:pt x="128" y="182"/>
                    </a:lnTo>
                    <a:lnTo>
                      <a:pt x="140" y="175"/>
                    </a:lnTo>
                    <a:lnTo>
                      <a:pt x="152" y="168"/>
                    </a:lnTo>
                    <a:lnTo>
                      <a:pt x="164" y="160"/>
                    </a:lnTo>
                    <a:lnTo>
                      <a:pt x="175" y="151"/>
                    </a:lnTo>
                    <a:lnTo>
                      <a:pt x="185" y="142"/>
                    </a:lnTo>
                    <a:lnTo>
                      <a:pt x="189" y="136"/>
                    </a:lnTo>
                    <a:lnTo>
                      <a:pt x="192" y="131"/>
                    </a:lnTo>
                    <a:lnTo>
                      <a:pt x="194" y="126"/>
                    </a:lnTo>
                    <a:lnTo>
                      <a:pt x="195" y="120"/>
                    </a:lnTo>
                    <a:lnTo>
                      <a:pt x="197" y="109"/>
                    </a:lnTo>
                    <a:lnTo>
                      <a:pt x="198" y="98"/>
                    </a:lnTo>
                    <a:lnTo>
                      <a:pt x="199" y="88"/>
                    </a:lnTo>
                    <a:lnTo>
                      <a:pt x="202" y="78"/>
                    </a:lnTo>
                    <a:lnTo>
                      <a:pt x="204" y="74"/>
                    </a:lnTo>
                    <a:lnTo>
                      <a:pt x="206" y="71"/>
                    </a:lnTo>
                    <a:lnTo>
                      <a:pt x="208" y="69"/>
                    </a:lnTo>
                    <a:lnTo>
                      <a:pt x="212" y="68"/>
                    </a:lnTo>
                    <a:lnTo>
                      <a:pt x="221" y="64"/>
                    </a:lnTo>
                    <a:lnTo>
                      <a:pt x="231" y="62"/>
                    </a:lnTo>
                    <a:lnTo>
                      <a:pt x="240" y="60"/>
                    </a:lnTo>
                    <a:lnTo>
                      <a:pt x="249" y="60"/>
                    </a:lnTo>
                    <a:lnTo>
                      <a:pt x="266" y="61"/>
                    </a:lnTo>
                    <a:lnTo>
                      <a:pt x="285" y="61"/>
                    </a:lnTo>
                    <a:lnTo>
                      <a:pt x="294" y="62"/>
                    </a:lnTo>
                    <a:lnTo>
                      <a:pt x="303" y="63"/>
                    </a:lnTo>
                    <a:lnTo>
                      <a:pt x="310" y="64"/>
                    </a:lnTo>
                    <a:lnTo>
                      <a:pt x="317" y="66"/>
                    </a:lnTo>
                    <a:lnTo>
                      <a:pt x="329" y="71"/>
                    </a:lnTo>
                    <a:lnTo>
                      <a:pt x="339" y="77"/>
                    </a:lnTo>
                    <a:lnTo>
                      <a:pt x="348" y="82"/>
                    </a:lnTo>
                    <a:lnTo>
                      <a:pt x="357" y="88"/>
                    </a:lnTo>
                    <a:lnTo>
                      <a:pt x="362" y="90"/>
                    </a:lnTo>
                    <a:lnTo>
                      <a:pt x="366" y="91"/>
                    </a:lnTo>
                    <a:lnTo>
                      <a:pt x="372" y="92"/>
                    </a:lnTo>
                    <a:lnTo>
                      <a:pt x="378" y="93"/>
                    </a:lnTo>
                    <a:lnTo>
                      <a:pt x="386" y="93"/>
                    </a:lnTo>
                    <a:lnTo>
                      <a:pt x="394" y="92"/>
                    </a:lnTo>
                    <a:lnTo>
                      <a:pt x="402" y="90"/>
                    </a:lnTo>
                    <a:lnTo>
                      <a:pt x="407" y="89"/>
                    </a:lnTo>
                    <a:lnTo>
                      <a:pt x="419" y="84"/>
                    </a:lnTo>
                    <a:lnTo>
                      <a:pt x="429" y="78"/>
                    </a:lnTo>
                    <a:lnTo>
                      <a:pt x="439" y="72"/>
                    </a:lnTo>
                    <a:lnTo>
                      <a:pt x="449" y="66"/>
                    </a:lnTo>
                    <a:lnTo>
                      <a:pt x="460" y="61"/>
                    </a:lnTo>
                    <a:lnTo>
                      <a:pt x="471" y="55"/>
                    </a:lnTo>
                    <a:lnTo>
                      <a:pt x="472" y="48"/>
                    </a:lnTo>
                    <a:lnTo>
                      <a:pt x="475" y="41"/>
                    </a:lnTo>
                    <a:lnTo>
                      <a:pt x="479" y="33"/>
                    </a:lnTo>
                    <a:lnTo>
                      <a:pt x="485" y="25"/>
                    </a:lnTo>
                    <a:lnTo>
                      <a:pt x="496" y="11"/>
                    </a:lnTo>
                    <a:lnTo>
                      <a:pt x="505" y="0"/>
                    </a:lnTo>
                    <a:lnTo>
                      <a:pt x="508" y="4"/>
                    </a:lnTo>
                    <a:lnTo>
                      <a:pt x="512" y="8"/>
                    </a:lnTo>
                    <a:lnTo>
                      <a:pt x="518" y="12"/>
                    </a:lnTo>
                    <a:lnTo>
                      <a:pt x="525" y="15"/>
                    </a:lnTo>
                    <a:lnTo>
                      <a:pt x="530" y="19"/>
                    </a:lnTo>
                    <a:lnTo>
                      <a:pt x="537" y="22"/>
                    </a:lnTo>
                    <a:lnTo>
                      <a:pt x="541" y="26"/>
                    </a:lnTo>
                    <a:lnTo>
                      <a:pt x="544" y="31"/>
                    </a:lnTo>
                    <a:lnTo>
                      <a:pt x="550" y="45"/>
                    </a:lnTo>
                    <a:lnTo>
                      <a:pt x="554" y="58"/>
                    </a:lnTo>
                    <a:lnTo>
                      <a:pt x="556" y="70"/>
                    </a:lnTo>
                    <a:lnTo>
                      <a:pt x="559" y="81"/>
                    </a:lnTo>
                    <a:lnTo>
                      <a:pt x="561" y="87"/>
                    </a:lnTo>
                    <a:lnTo>
                      <a:pt x="562" y="91"/>
                    </a:lnTo>
                    <a:lnTo>
                      <a:pt x="564" y="95"/>
                    </a:lnTo>
                    <a:lnTo>
                      <a:pt x="566" y="99"/>
                    </a:lnTo>
                    <a:lnTo>
                      <a:pt x="570" y="101"/>
                    </a:lnTo>
                    <a:lnTo>
                      <a:pt x="574" y="103"/>
                    </a:lnTo>
                    <a:lnTo>
                      <a:pt x="578" y="104"/>
                    </a:lnTo>
                    <a:lnTo>
                      <a:pt x="584" y="105"/>
                    </a:lnTo>
                    <a:lnTo>
                      <a:pt x="589" y="104"/>
                    </a:lnTo>
                    <a:lnTo>
                      <a:pt x="596" y="100"/>
                    </a:lnTo>
                    <a:lnTo>
                      <a:pt x="602" y="95"/>
                    </a:lnTo>
                    <a:lnTo>
                      <a:pt x="610" y="88"/>
                    </a:lnTo>
                    <a:lnTo>
                      <a:pt x="622" y="73"/>
                    </a:lnTo>
                    <a:lnTo>
                      <a:pt x="631" y="61"/>
                    </a:lnTo>
                    <a:lnTo>
                      <a:pt x="723" y="61"/>
                    </a:lnTo>
                    <a:lnTo>
                      <a:pt x="736" y="61"/>
                    </a:lnTo>
                    <a:lnTo>
                      <a:pt x="743" y="66"/>
                    </a:lnTo>
                    <a:lnTo>
                      <a:pt x="748" y="70"/>
                    </a:lnTo>
                    <a:lnTo>
                      <a:pt x="752" y="75"/>
                    </a:lnTo>
                    <a:lnTo>
                      <a:pt x="755" y="79"/>
                    </a:lnTo>
                    <a:lnTo>
                      <a:pt x="759" y="87"/>
                    </a:lnTo>
                    <a:lnTo>
                      <a:pt x="764" y="93"/>
                    </a:lnTo>
                    <a:lnTo>
                      <a:pt x="740" y="95"/>
                    </a:lnTo>
                    <a:lnTo>
                      <a:pt x="711" y="97"/>
                    </a:lnTo>
                    <a:lnTo>
                      <a:pt x="679" y="100"/>
                    </a:lnTo>
                    <a:lnTo>
                      <a:pt x="647" y="103"/>
                    </a:lnTo>
                    <a:lnTo>
                      <a:pt x="632" y="106"/>
                    </a:lnTo>
                    <a:lnTo>
                      <a:pt x="618" y="109"/>
                    </a:lnTo>
                    <a:lnTo>
                      <a:pt x="605" y="112"/>
                    </a:lnTo>
                    <a:lnTo>
                      <a:pt x="594" y="117"/>
                    </a:lnTo>
                    <a:lnTo>
                      <a:pt x="584" y="122"/>
                    </a:lnTo>
                    <a:lnTo>
                      <a:pt x="577" y="127"/>
                    </a:lnTo>
                    <a:lnTo>
                      <a:pt x="574" y="130"/>
                    </a:lnTo>
                    <a:lnTo>
                      <a:pt x="572" y="134"/>
                    </a:lnTo>
                    <a:lnTo>
                      <a:pt x="571" y="137"/>
                    </a:lnTo>
                    <a:lnTo>
                      <a:pt x="571" y="142"/>
                    </a:lnTo>
                    <a:lnTo>
                      <a:pt x="571" y="147"/>
                    </a:lnTo>
                    <a:lnTo>
                      <a:pt x="572" y="152"/>
                    </a:lnTo>
                    <a:lnTo>
                      <a:pt x="574" y="156"/>
                    </a:lnTo>
                    <a:lnTo>
                      <a:pt x="576" y="159"/>
                    </a:lnTo>
                    <a:lnTo>
                      <a:pt x="582" y="164"/>
                    </a:lnTo>
                    <a:lnTo>
                      <a:pt x="587" y="169"/>
                    </a:lnTo>
                    <a:lnTo>
                      <a:pt x="594" y="173"/>
                    </a:lnTo>
                    <a:lnTo>
                      <a:pt x="599" y="177"/>
                    </a:lnTo>
                    <a:lnTo>
                      <a:pt x="601" y="180"/>
                    </a:lnTo>
                    <a:lnTo>
                      <a:pt x="602" y="183"/>
                    </a:lnTo>
                    <a:lnTo>
                      <a:pt x="604" y="186"/>
                    </a:lnTo>
                    <a:lnTo>
                      <a:pt x="604" y="191"/>
                    </a:lnTo>
                    <a:lnTo>
                      <a:pt x="604" y="195"/>
                    </a:lnTo>
                    <a:lnTo>
                      <a:pt x="602" y="200"/>
                    </a:lnTo>
                    <a:lnTo>
                      <a:pt x="601" y="204"/>
                    </a:lnTo>
                    <a:lnTo>
                      <a:pt x="599" y="207"/>
                    </a:lnTo>
                    <a:lnTo>
                      <a:pt x="594" y="213"/>
                    </a:lnTo>
                    <a:lnTo>
                      <a:pt x="587" y="220"/>
                    </a:lnTo>
                    <a:lnTo>
                      <a:pt x="582" y="226"/>
                    </a:lnTo>
                    <a:lnTo>
                      <a:pt x="576" y="233"/>
                    </a:lnTo>
                    <a:lnTo>
                      <a:pt x="574" y="237"/>
                    </a:lnTo>
                    <a:lnTo>
                      <a:pt x="572" y="242"/>
                    </a:lnTo>
                    <a:lnTo>
                      <a:pt x="571" y="247"/>
                    </a:lnTo>
                    <a:lnTo>
                      <a:pt x="571" y="252"/>
                    </a:lnTo>
                    <a:lnTo>
                      <a:pt x="565" y="255"/>
                    </a:lnTo>
                    <a:lnTo>
                      <a:pt x="560" y="256"/>
                    </a:lnTo>
                    <a:lnTo>
                      <a:pt x="555" y="259"/>
                    </a:lnTo>
                    <a:lnTo>
                      <a:pt x="551" y="262"/>
                    </a:lnTo>
                    <a:lnTo>
                      <a:pt x="542" y="269"/>
                    </a:lnTo>
                    <a:lnTo>
                      <a:pt x="535" y="277"/>
                    </a:lnTo>
                    <a:lnTo>
                      <a:pt x="529" y="287"/>
                    </a:lnTo>
                    <a:lnTo>
                      <a:pt x="523" y="298"/>
                    </a:lnTo>
                    <a:lnTo>
                      <a:pt x="519" y="310"/>
                    </a:lnTo>
                    <a:lnTo>
                      <a:pt x="515" y="323"/>
                    </a:lnTo>
                    <a:lnTo>
                      <a:pt x="512" y="336"/>
                    </a:lnTo>
                    <a:lnTo>
                      <a:pt x="509" y="349"/>
                    </a:lnTo>
                    <a:lnTo>
                      <a:pt x="508" y="363"/>
                    </a:lnTo>
                    <a:lnTo>
                      <a:pt x="506" y="377"/>
                    </a:lnTo>
                    <a:lnTo>
                      <a:pt x="505" y="402"/>
                    </a:lnTo>
                    <a:lnTo>
                      <a:pt x="505" y="425"/>
                    </a:lnTo>
                    <a:lnTo>
                      <a:pt x="497" y="425"/>
                    </a:lnTo>
                    <a:lnTo>
                      <a:pt x="492" y="423"/>
                    </a:lnTo>
                    <a:lnTo>
                      <a:pt x="486" y="420"/>
                    </a:lnTo>
                    <a:lnTo>
                      <a:pt x="482" y="415"/>
                    </a:lnTo>
                    <a:lnTo>
                      <a:pt x="477" y="412"/>
                    </a:lnTo>
                    <a:lnTo>
                      <a:pt x="473" y="409"/>
                    </a:lnTo>
                    <a:lnTo>
                      <a:pt x="470" y="407"/>
                    </a:lnTo>
                    <a:lnTo>
                      <a:pt x="464" y="406"/>
                    </a:lnTo>
                    <a:lnTo>
                      <a:pt x="460" y="407"/>
                    </a:lnTo>
                    <a:lnTo>
                      <a:pt x="455" y="408"/>
                    </a:lnTo>
                    <a:lnTo>
                      <a:pt x="451" y="410"/>
                    </a:lnTo>
                    <a:lnTo>
                      <a:pt x="447" y="412"/>
                    </a:lnTo>
                    <a:lnTo>
                      <a:pt x="439" y="418"/>
                    </a:lnTo>
                    <a:lnTo>
                      <a:pt x="431" y="425"/>
                    </a:lnTo>
                    <a:lnTo>
                      <a:pt x="423" y="432"/>
                    </a:lnTo>
                    <a:lnTo>
                      <a:pt x="416" y="438"/>
                    </a:lnTo>
                    <a:lnTo>
                      <a:pt x="411" y="440"/>
                    </a:lnTo>
                    <a:lnTo>
                      <a:pt x="407" y="442"/>
                    </a:lnTo>
                    <a:lnTo>
                      <a:pt x="403" y="443"/>
                    </a:lnTo>
                    <a:lnTo>
                      <a:pt x="398" y="444"/>
                    </a:lnTo>
                    <a:lnTo>
                      <a:pt x="393" y="444"/>
                    </a:lnTo>
                    <a:lnTo>
                      <a:pt x="388" y="446"/>
                    </a:lnTo>
                    <a:lnTo>
                      <a:pt x="385" y="449"/>
                    </a:lnTo>
                    <a:lnTo>
                      <a:pt x="382" y="453"/>
                    </a:lnTo>
                    <a:lnTo>
                      <a:pt x="375" y="463"/>
                    </a:lnTo>
                    <a:lnTo>
                      <a:pt x="372" y="476"/>
                    </a:lnTo>
                    <a:lnTo>
                      <a:pt x="369" y="489"/>
                    </a:lnTo>
                    <a:lnTo>
                      <a:pt x="366" y="501"/>
                    </a:lnTo>
                    <a:lnTo>
                      <a:pt x="365" y="511"/>
                    </a:lnTo>
                    <a:lnTo>
                      <a:pt x="365" y="517"/>
                    </a:lnTo>
                    <a:lnTo>
                      <a:pt x="362" y="520"/>
                    </a:lnTo>
                    <a:lnTo>
                      <a:pt x="358" y="522"/>
                    </a:lnTo>
                    <a:lnTo>
                      <a:pt x="350" y="525"/>
                    </a:lnTo>
                    <a:lnTo>
                      <a:pt x="342" y="528"/>
                    </a:lnTo>
                    <a:lnTo>
                      <a:pt x="320" y="535"/>
                    </a:lnTo>
                    <a:lnTo>
                      <a:pt x="296" y="541"/>
                    </a:lnTo>
                    <a:lnTo>
                      <a:pt x="270" y="546"/>
                    </a:lnTo>
                    <a:lnTo>
                      <a:pt x="246" y="551"/>
                    </a:lnTo>
                    <a:lnTo>
                      <a:pt x="226" y="554"/>
                    </a:lnTo>
                    <a:lnTo>
                      <a:pt x="212" y="555"/>
                    </a:lnTo>
                    <a:lnTo>
                      <a:pt x="194" y="554"/>
                    </a:lnTo>
                    <a:lnTo>
                      <a:pt x="176" y="553"/>
                    </a:lnTo>
                    <a:lnTo>
                      <a:pt x="159" y="550"/>
                    </a:lnTo>
                    <a:lnTo>
                      <a:pt x="142" y="548"/>
                    </a:lnTo>
                    <a:lnTo>
                      <a:pt x="113" y="542"/>
                    </a:lnTo>
                    <a:lnTo>
                      <a:pt x="92" y="536"/>
                    </a:lnTo>
                    <a:lnTo>
                      <a:pt x="93" y="529"/>
                    </a:lnTo>
                    <a:lnTo>
                      <a:pt x="94" y="523"/>
                    </a:lnTo>
                    <a:lnTo>
                      <a:pt x="95" y="518"/>
                    </a:lnTo>
                    <a:lnTo>
                      <a:pt x="97" y="513"/>
                    </a:lnTo>
                    <a:lnTo>
                      <a:pt x="103" y="504"/>
                    </a:lnTo>
                    <a:lnTo>
                      <a:pt x="109" y="496"/>
                    </a:lnTo>
                    <a:lnTo>
                      <a:pt x="115" y="488"/>
                    </a:lnTo>
                    <a:lnTo>
                      <a:pt x="120" y="479"/>
                    </a:lnTo>
                    <a:lnTo>
                      <a:pt x="123" y="473"/>
                    </a:lnTo>
                    <a:lnTo>
                      <a:pt x="124" y="468"/>
                    </a:lnTo>
                    <a:lnTo>
                      <a:pt x="125" y="462"/>
                    </a:lnTo>
                    <a:lnTo>
                      <a:pt x="126" y="456"/>
                    </a:lnTo>
                    <a:lnTo>
                      <a:pt x="125" y="451"/>
                    </a:lnTo>
                    <a:lnTo>
                      <a:pt x="124" y="446"/>
                    </a:lnTo>
                    <a:lnTo>
                      <a:pt x="123" y="442"/>
                    </a:lnTo>
                    <a:lnTo>
                      <a:pt x="120" y="439"/>
                    </a:lnTo>
                    <a:lnTo>
                      <a:pt x="117" y="437"/>
                    </a:lnTo>
                    <a:lnTo>
                      <a:pt x="114" y="435"/>
                    </a:lnTo>
                    <a:lnTo>
                      <a:pt x="111" y="433"/>
                    </a:lnTo>
                    <a:lnTo>
                      <a:pt x="106" y="432"/>
                    </a:lnTo>
                    <a:lnTo>
                      <a:pt x="89" y="431"/>
                    </a:lnTo>
                    <a:lnTo>
                      <a:pt x="72" y="432"/>
                    </a:lnTo>
                    <a:lnTo>
                      <a:pt x="69" y="431"/>
                    </a:lnTo>
                    <a:lnTo>
                      <a:pt x="66" y="430"/>
                    </a:lnTo>
                    <a:lnTo>
                      <a:pt x="62" y="429"/>
                    </a:lnTo>
                    <a:lnTo>
                      <a:pt x="59" y="427"/>
                    </a:lnTo>
                    <a:lnTo>
                      <a:pt x="52" y="421"/>
                    </a:lnTo>
                    <a:lnTo>
                      <a:pt x="47" y="413"/>
                    </a:lnTo>
                    <a:lnTo>
                      <a:pt x="42" y="405"/>
                    </a:lnTo>
                    <a:lnTo>
                      <a:pt x="38" y="395"/>
                    </a:lnTo>
                    <a:lnTo>
                      <a:pt x="34" y="384"/>
                    </a:lnTo>
                    <a:lnTo>
                      <a:pt x="30" y="373"/>
                    </a:lnTo>
                    <a:lnTo>
                      <a:pt x="26" y="349"/>
                    </a:lnTo>
                    <a:lnTo>
                      <a:pt x="22" y="327"/>
                    </a:lnTo>
                    <a:lnTo>
                      <a:pt x="19" y="309"/>
                    </a:lnTo>
                    <a:lnTo>
                      <a:pt x="19" y="295"/>
                    </a:lnTo>
                    <a:lnTo>
                      <a:pt x="16" y="295"/>
                    </a:lnTo>
                    <a:lnTo>
                      <a:pt x="13" y="293"/>
                    </a:lnTo>
                    <a:lnTo>
                      <a:pt x="10" y="291"/>
                    </a:lnTo>
                    <a:lnTo>
                      <a:pt x="7" y="289"/>
                    </a:lnTo>
                    <a:lnTo>
                      <a:pt x="4" y="286"/>
                    </a:lnTo>
                    <a:lnTo>
                      <a:pt x="2" y="283"/>
                    </a:lnTo>
                    <a:lnTo>
                      <a:pt x="0" y="280"/>
                    </a:lnTo>
                    <a:lnTo>
                      <a:pt x="0" y="277"/>
                    </a:lnTo>
                    <a:lnTo>
                      <a:pt x="0" y="274"/>
                    </a:lnTo>
                    <a:lnTo>
                      <a:pt x="1" y="271"/>
                    </a:lnTo>
                    <a:lnTo>
                      <a:pt x="2" y="268"/>
                    </a:lnTo>
                    <a:lnTo>
                      <a:pt x="4" y="265"/>
                    </a:lnTo>
                    <a:lnTo>
                      <a:pt x="10" y="259"/>
                    </a:lnTo>
                    <a:lnTo>
                      <a:pt x="16" y="254"/>
                    </a:lnTo>
                    <a:lnTo>
                      <a:pt x="22" y="248"/>
                    </a:lnTo>
                    <a:lnTo>
                      <a:pt x="27" y="243"/>
                    </a:lnTo>
                    <a:lnTo>
                      <a:pt x="31" y="238"/>
                    </a:lnTo>
                    <a:lnTo>
                      <a:pt x="33" y="234"/>
                    </a:lnTo>
                    <a:lnTo>
                      <a:pt x="34" y="221"/>
                    </a:lnTo>
                    <a:lnTo>
                      <a:pt x="36" y="213"/>
                    </a:lnTo>
                    <a:lnTo>
                      <a:pt x="38" y="205"/>
                    </a:lnTo>
                    <a:lnTo>
                      <a:pt x="39" y="191"/>
                    </a:lnTo>
                  </a:path>
                </a:pathLst>
              </a:custGeom>
              <a:solidFill>
                <a:schemeClr val="bg1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sz="1000"/>
              </a:p>
            </p:txBody>
          </p:sp>
          <p:sp>
            <p:nvSpPr>
              <p:cNvPr id="217" name="Freeform 261">
                <a:extLst>
                  <a:ext uri="{FF2B5EF4-FFF2-40B4-BE49-F238E27FC236}">
                    <a16:creationId xmlns:a16="http://schemas.microsoft.com/office/drawing/2014/main" id="{266BE21D-844B-4D78-92D9-709D8A035017}"/>
                  </a:ext>
                </a:extLst>
              </p:cNvPr>
              <p:cNvSpPr>
                <a:spLocks/>
              </p:cNvSpPr>
              <p:nvPr>
                <p:custDataLst>
                  <p:tags r:id="rId36"/>
                </p:custDataLst>
              </p:nvPr>
            </p:nvSpPr>
            <p:spPr bwMode="auto">
              <a:xfrm>
                <a:off x="5480050" y="2489200"/>
                <a:ext cx="365125" cy="423863"/>
              </a:xfrm>
              <a:custGeom>
                <a:avLst/>
                <a:gdLst>
                  <a:gd name="T0" fmla="*/ 150389759 w 831"/>
                  <a:gd name="T1" fmla="*/ 22343635 h 812"/>
                  <a:gd name="T2" fmla="*/ 136489964 w 831"/>
                  <a:gd name="T3" fmla="*/ 7902017 h 812"/>
                  <a:gd name="T4" fmla="*/ 108497048 w 831"/>
                  <a:gd name="T5" fmla="*/ 2724834 h 812"/>
                  <a:gd name="T6" fmla="*/ 96334562 w 831"/>
                  <a:gd name="T7" fmla="*/ 7902017 h 812"/>
                  <a:gd name="T8" fmla="*/ 93824822 w 831"/>
                  <a:gd name="T9" fmla="*/ 13351684 h 812"/>
                  <a:gd name="T10" fmla="*/ 95948347 w 831"/>
                  <a:gd name="T11" fmla="*/ 19346318 h 812"/>
                  <a:gd name="T12" fmla="*/ 99809621 w 831"/>
                  <a:gd name="T13" fmla="*/ 24523502 h 812"/>
                  <a:gd name="T14" fmla="*/ 99616294 w 831"/>
                  <a:gd name="T15" fmla="*/ 30245653 h 812"/>
                  <a:gd name="T16" fmla="*/ 94790141 w 831"/>
                  <a:gd name="T17" fmla="*/ 38147670 h 812"/>
                  <a:gd name="T18" fmla="*/ 92666616 w 831"/>
                  <a:gd name="T19" fmla="*/ 44142304 h 812"/>
                  <a:gd name="T20" fmla="*/ 86874705 w 831"/>
                  <a:gd name="T21" fmla="*/ 50136938 h 812"/>
                  <a:gd name="T22" fmla="*/ 82434328 w 831"/>
                  <a:gd name="T23" fmla="*/ 66213456 h 812"/>
                  <a:gd name="T24" fmla="*/ 81083234 w 831"/>
                  <a:gd name="T25" fmla="*/ 90464475 h 812"/>
                  <a:gd name="T26" fmla="*/ 75677539 w 831"/>
                  <a:gd name="T27" fmla="*/ 86922191 h 812"/>
                  <a:gd name="T28" fmla="*/ 71430489 w 831"/>
                  <a:gd name="T29" fmla="*/ 85832258 h 812"/>
                  <a:gd name="T30" fmla="*/ 65252802 w 831"/>
                  <a:gd name="T31" fmla="*/ 92371858 h 812"/>
                  <a:gd name="T32" fmla="*/ 60426210 w 831"/>
                  <a:gd name="T33" fmla="*/ 95641658 h 812"/>
                  <a:gd name="T34" fmla="*/ 55985833 w 831"/>
                  <a:gd name="T35" fmla="*/ 100818842 h 812"/>
                  <a:gd name="T36" fmla="*/ 54055196 w 831"/>
                  <a:gd name="T37" fmla="*/ 115532421 h 812"/>
                  <a:gd name="T38" fmla="*/ 45367770 w 831"/>
                  <a:gd name="T39" fmla="*/ 120437122 h 812"/>
                  <a:gd name="T40" fmla="*/ 24517858 w 831"/>
                  <a:gd name="T41" fmla="*/ 125886789 h 812"/>
                  <a:gd name="T42" fmla="*/ 5019480 w 831"/>
                  <a:gd name="T43" fmla="*/ 122344505 h 812"/>
                  <a:gd name="T44" fmla="*/ 9845633 w 831"/>
                  <a:gd name="T45" fmla="*/ 137603573 h 812"/>
                  <a:gd name="T46" fmla="*/ 18533499 w 831"/>
                  <a:gd name="T47" fmla="*/ 147140491 h 812"/>
                  <a:gd name="T48" fmla="*/ 23745867 w 831"/>
                  <a:gd name="T49" fmla="*/ 157222375 h 812"/>
                  <a:gd name="T50" fmla="*/ 27413813 w 831"/>
                  <a:gd name="T51" fmla="*/ 162399559 h 812"/>
                  <a:gd name="T52" fmla="*/ 19112602 w 831"/>
                  <a:gd name="T53" fmla="*/ 176296210 h 812"/>
                  <a:gd name="T54" fmla="*/ 16795750 w 831"/>
                  <a:gd name="T55" fmla="*/ 182835811 h 812"/>
                  <a:gd name="T56" fmla="*/ 21042800 w 831"/>
                  <a:gd name="T57" fmla="*/ 196187495 h 812"/>
                  <a:gd name="T58" fmla="*/ 42858030 w 831"/>
                  <a:gd name="T59" fmla="*/ 193462662 h 812"/>
                  <a:gd name="T60" fmla="*/ 58302685 w 831"/>
                  <a:gd name="T61" fmla="*/ 192100245 h 812"/>
                  <a:gd name="T62" fmla="*/ 63707941 w 831"/>
                  <a:gd name="T63" fmla="*/ 196459979 h 812"/>
                  <a:gd name="T64" fmla="*/ 69306964 w 831"/>
                  <a:gd name="T65" fmla="*/ 205996896 h 812"/>
                  <a:gd name="T66" fmla="*/ 78766382 w 831"/>
                  <a:gd name="T67" fmla="*/ 213898913 h 812"/>
                  <a:gd name="T68" fmla="*/ 86681817 w 831"/>
                  <a:gd name="T69" fmla="*/ 218803614 h 812"/>
                  <a:gd name="T70" fmla="*/ 88805342 w 831"/>
                  <a:gd name="T71" fmla="*/ 215533814 h 812"/>
                  <a:gd name="T72" fmla="*/ 94017710 w 831"/>
                  <a:gd name="T73" fmla="*/ 210901596 h 812"/>
                  <a:gd name="T74" fmla="*/ 106952626 w 831"/>
                  <a:gd name="T75" fmla="*/ 208176763 h 812"/>
                  <a:gd name="T76" fmla="*/ 115253837 w 831"/>
                  <a:gd name="T77" fmla="*/ 204361996 h 812"/>
                  <a:gd name="T78" fmla="*/ 119307999 w 831"/>
                  <a:gd name="T79" fmla="*/ 198094879 h 812"/>
                  <a:gd name="T80" fmla="*/ 112744097 w 831"/>
                  <a:gd name="T81" fmla="*/ 190737828 h 812"/>
                  <a:gd name="T82" fmla="*/ 104635774 w 831"/>
                  <a:gd name="T83" fmla="*/ 174661310 h 812"/>
                  <a:gd name="T84" fmla="*/ 101546931 w 831"/>
                  <a:gd name="T85" fmla="*/ 170029093 h 812"/>
                  <a:gd name="T86" fmla="*/ 101546931 w 831"/>
                  <a:gd name="T87" fmla="*/ 157494858 h 812"/>
                  <a:gd name="T88" fmla="*/ 112357882 w 831"/>
                  <a:gd name="T89" fmla="*/ 153407608 h 812"/>
                  <a:gd name="T90" fmla="*/ 120080429 w 831"/>
                  <a:gd name="T91" fmla="*/ 144688141 h 812"/>
                  <a:gd name="T92" fmla="*/ 132822018 w 831"/>
                  <a:gd name="T93" fmla="*/ 113625038 h 812"/>
                  <a:gd name="T94" fmla="*/ 140930341 w 831"/>
                  <a:gd name="T95" fmla="*/ 100273875 h 812"/>
                  <a:gd name="T96" fmla="*/ 139965023 w 831"/>
                  <a:gd name="T97" fmla="*/ 89919508 h 812"/>
                  <a:gd name="T98" fmla="*/ 140737014 w 831"/>
                  <a:gd name="T99" fmla="*/ 83107424 h 812"/>
                  <a:gd name="T100" fmla="*/ 144984503 w 831"/>
                  <a:gd name="T101" fmla="*/ 78747690 h 812"/>
                  <a:gd name="T102" fmla="*/ 129346959 w 831"/>
                  <a:gd name="T103" fmla="*/ 56404055 h 812"/>
                  <a:gd name="T104" fmla="*/ 146335597 w 831"/>
                  <a:gd name="T105" fmla="*/ 38147670 h 812"/>
                  <a:gd name="T106" fmla="*/ 155409239 w 831"/>
                  <a:gd name="T107" fmla="*/ 33515453 h 812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831" h="812">
                    <a:moveTo>
                      <a:pt x="831" y="98"/>
                    </a:moveTo>
                    <a:lnTo>
                      <a:pt x="817" y="95"/>
                    </a:lnTo>
                    <a:lnTo>
                      <a:pt x="803" y="91"/>
                    </a:lnTo>
                    <a:lnTo>
                      <a:pt x="791" y="87"/>
                    </a:lnTo>
                    <a:lnTo>
                      <a:pt x="779" y="82"/>
                    </a:lnTo>
                    <a:lnTo>
                      <a:pt x="769" y="77"/>
                    </a:lnTo>
                    <a:lnTo>
                      <a:pt x="758" y="71"/>
                    </a:lnTo>
                    <a:lnTo>
                      <a:pt x="749" y="65"/>
                    </a:lnTo>
                    <a:lnTo>
                      <a:pt x="740" y="58"/>
                    </a:lnTo>
                    <a:lnTo>
                      <a:pt x="707" y="29"/>
                    </a:lnTo>
                    <a:lnTo>
                      <a:pt x="679" y="0"/>
                    </a:lnTo>
                    <a:lnTo>
                      <a:pt x="655" y="2"/>
                    </a:lnTo>
                    <a:lnTo>
                      <a:pt x="626" y="4"/>
                    </a:lnTo>
                    <a:lnTo>
                      <a:pt x="594" y="7"/>
                    </a:lnTo>
                    <a:lnTo>
                      <a:pt x="562" y="10"/>
                    </a:lnTo>
                    <a:lnTo>
                      <a:pt x="547" y="13"/>
                    </a:lnTo>
                    <a:lnTo>
                      <a:pt x="533" y="16"/>
                    </a:lnTo>
                    <a:lnTo>
                      <a:pt x="520" y="19"/>
                    </a:lnTo>
                    <a:lnTo>
                      <a:pt x="509" y="24"/>
                    </a:lnTo>
                    <a:lnTo>
                      <a:pt x="499" y="29"/>
                    </a:lnTo>
                    <a:lnTo>
                      <a:pt x="492" y="34"/>
                    </a:lnTo>
                    <a:lnTo>
                      <a:pt x="489" y="37"/>
                    </a:lnTo>
                    <a:lnTo>
                      <a:pt x="487" y="41"/>
                    </a:lnTo>
                    <a:lnTo>
                      <a:pt x="486" y="44"/>
                    </a:lnTo>
                    <a:lnTo>
                      <a:pt x="486" y="49"/>
                    </a:lnTo>
                    <a:lnTo>
                      <a:pt x="486" y="54"/>
                    </a:lnTo>
                    <a:lnTo>
                      <a:pt x="487" y="59"/>
                    </a:lnTo>
                    <a:lnTo>
                      <a:pt x="489" y="63"/>
                    </a:lnTo>
                    <a:lnTo>
                      <a:pt x="491" y="66"/>
                    </a:lnTo>
                    <a:lnTo>
                      <a:pt x="497" y="71"/>
                    </a:lnTo>
                    <a:lnTo>
                      <a:pt x="502" y="76"/>
                    </a:lnTo>
                    <a:lnTo>
                      <a:pt x="509" y="80"/>
                    </a:lnTo>
                    <a:lnTo>
                      <a:pt x="514" y="84"/>
                    </a:lnTo>
                    <a:lnTo>
                      <a:pt x="516" y="87"/>
                    </a:lnTo>
                    <a:lnTo>
                      <a:pt x="517" y="90"/>
                    </a:lnTo>
                    <a:lnTo>
                      <a:pt x="519" y="93"/>
                    </a:lnTo>
                    <a:lnTo>
                      <a:pt x="519" y="98"/>
                    </a:lnTo>
                    <a:lnTo>
                      <a:pt x="519" y="102"/>
                    </a:lnTo>
                    <a:lnTo>
                      <a:pt x="517" y="107"/>
                    </a:lnTo>
                    <a:lnTo>
                      <a:pt x="516" y="111"/>
                    </a:lnTo>
                    <a:lnTo>
                      <a:pt x="514" y="114"/>
                    </a:lnTo>
                    <a:lnTo>
                      <a:pt x="509" y="120"/>
                    </a:lnTo>
                    <a:lnTo>
                      <a:pt x="502" y="127"/>
                    </a:lnTo>
                    <a:lnTo>
                      <a:pt x="497" y="133"/>
                    </a:lnTo>
                    <a:lnTo>
                      <a:pt x="491" y="140"/>
                    </a:lnTo>
                    <a:lnTo>
                      <a:pt x="489" y="144"/>
                    </a:lnTo>
                    <a:lnTo>
                      <a:pt x="487" y="149"/>
                    </a:lnTo>
                    <a:lnTo>
                      <a:pt x="486" y="154"/>
                    </a:lnTo>
                    <a:lnTo>
                      <a:pt x="486" y="159"/>
                    </a:lnTo>
                    <a:lnTo>
                      <a:pt x="480" y="162"/>
                    </a:lnTo>
                    <a:lnTo>
                      <a:pt x="475" y="163"/>
                    </a:lnTo>
                    <a:lnTo>
                      <a:pt x="470" y="166"/>
                    </a:lnTo>
                    <a:lnTo>
                      <a:pt x="466" y="169"/>
                    </a:lnTo>
                    <a:lnTo>
                      <a:pt x="457" y="176"/>
                    </a:lnTo>
                    <a:lnTo>
                      <a:pt x="450" y="184"/>
                    </a:lnTo>
                    <a:lnTo>
                      <a:pt x="444" y="194"/>
                    </a:lnTo>
                    <a:lnTo>
                      <a:pt x="438" y="205"/>
                    </a:lnTo>
                    <a:lnTo>
                      <a:pt x="434" y="217"/>
                    </a:lnTo>
                    <a:lnTo>
                      <a:pt x="430" y="230"/>
                    </a:lnTo>
                    <a:lnTo>
                      <a:pt x="427" y="243"/>
                    </a:lnTo>
                    <a:lnTo>
                      <a:pt x="424" y="256"/>
                    </a:lnTo>
                    <a:lnTo>
                      <a:pt x="423" y="270"/>
                    </a:lnTo>
                    <a:lnTo>
                      <a:pt x="421" y="284"/>
                    </a:lnTo>
                    <a:lnTo>
                      <a:pt x="420" y="309"/>
                    </a:lnTo>
                    <a:lnTo>
                      <a:pt x="420" y="332"/>
                    </a:lnTo>
                    <a:lnTo>
                      <a:pt x="412" y="332"/>
                    </a:lnTo>
                    <a:lnTo>
                      <a:pt x="407" y="330"/>
                    </a:lnTo>
                    <a:lnTo>
                      <a:pt x="401" y="327"/>
                    </a:lnTo>
                    <a:lnTo>
                      <a:pt x="397" y="322"/>
                    </a:lnTo>
                    <a:lnTo>
                      <a:pt x="392" y="319"/>
                    </a:lnTo>
                    <a:lnTo>
                      <a:pt x="388" y="316"/>
                    </a:lnTo>
                    <a:lnTo>
                      <a:pt x="385" y="314"/>
                    </a:lnTo>
                    <a:lnTo>
                      <a:pt x="379" y="313"/>
                    </a:lnTo>
                    <a:lnTo>
                      <a:pt x="375" y="314"/>
                    </a:lnTo>
                    <a:lnTo>
                      <a:pt x="370" y="315"/>
                    </a:lnTo>
                    <a:lnTo>
                      <a:pt x="366" y="317"/>
                    </a:lnTo>
                    <a:lnTo>
                      <a:pt x="362" y="319"/>
                    </a:lnTo>
                    <a:lnTo>
                      <a:pt x="354" y="325"/>
                    </a:lnTo>
                    <a:lnTo>
                      <a:pt x="346" y="332"/>
                    </a:lnTo>
                    <a:lnTo>
                      <a:pt x="338" y="339"/>
                    </a:lnTo>
                    <a:lnTo>
                      <a:pt x="331" y="345"/>
                    </a:lnTo>
                    <a:lnTo>
                      <a:pt x="326" y="347"/>
                    </a:lnTo>
                    <a:lnTo>
                      <a:pt x="322" y="349"/>
                    </a:lnTo>
                    <a:lnTo>
                      <a:pt x="318" y="350"/>
                    </a:lnTo>
                    <a:lnTo>
                      <a:pt x="313" y="351"/>
                    </a:lnTo>
                    <a:lnTo>
                      <a:pt x="308" y="351"/>
                    </a:lnTo>
                    <a:lnTo>
                      <a:pt x="303" y="353"/>
                    </a:lnTo>
                    <a:lnTo>
                      <a:pt x="300" y="356"/>
                    </a:lnTo>
                    <a:lnTo>
                      <a:pt x="297" y="360"/>
                    </a:lnTo>
                    <a:lnTo>
                      <a:pt x="290" y="370"/>
                    </a:lnTo>
                    <a:lnTo>
                      <a:pt x="287" y="383"/>
                    </a:lnTo>
                    <a:lnTo>
                      <a:pt x="284" y="396"/>
                    </a:lnTo>
                    <a:lnTo>
                      <a:pt x="281" y="408"/>
                    </a:lnTo>
                    <a:lnTo>
                      <a:pt x="280" y="418"/>
                    </a:lnTo>
                    <a:lnTo>
                      <a:pt x="280" y="424"/>
                    </a:lnTo>
                    <a:lnTo>
                      <a:pt x="277" y="427"/>
                    </a:lnTo>
                    <a:lnTo>
                      <a:pt x="273" y="429"/>
                    </a:lnTo>
                    <a:lnTo>
                      <a:pt x="265" y="432"/>
                    </a:lnTo>
                    <a:lnTo>
                      <a:pt x="257" y="435"/>
                    </a:lnTo>
                    <a:lnTo>
                      <a:pt x="235" y="442"/>
                    </a:lnTo>
                    <a:lnTo>
                      <a:pt x="211" y="448"/>
                    </a:lnTo>
                    <a:lnTo>
                      <a:pt x="185" y="453"/>
                    </a:lnTo>
                    <a:lnTo>
                      <a:pt x="161" y="458"/>
                    </a:lnTo>
                    <a:lnTo>
                      <a:pt x="141" y="461"/>
                    </a:lnTo>
                    <a:lnTo>
                      <a:pt x="127" y="462"/>
                    </a:lnTo>
                    <a:lnTo>
                      <a:pt x="109" y="461"/>
                    </a:lnTo>
                    <a:lnTo>
                      <a:pt x="91" y="460"/>
                    </a:lnTo>
                    <a:lnTo>
                      <a:pt x="74" y="457"/>
                    </a:lnTo>
                    <a:lnTo>
                      <a:pt x="56" y="455"/>
                    </a:lnTo>
                    <a:lnTo>
                      <a:pt x="26" y="449"/>
                    </a:lnTo>
                    <a:lnTo>
                      <a:pt x="0" y="443"/>
                    </a:lnTo>
                    <a:lnTo>
                      <a:pt x="8" y="455"/>
                    </a:lnTo>
                    <a:lnTo>
                      <a:pt x="19" y="470"/>
                    </a:lnTo>
                    <a:lnTo>
                      <a:pt x="34" y="487"/>
                    </a:lnTo>
                    <a:lnTo>
                      <a:pt x="51" y="505"/>
                    </a:lnTo>
                    <a:lnTo>
                      <a:pt x="60" y="513"/>
                    </a:lnTo>
                    <a:lnTo>
                      <a:pt x="68" y="521"/>
                    </a:lnTo>
                    <a:lnTo>
                      <a:pt x="77" y="528"/>
                    </a:lnTo>
                    <a:lnTo>
                      <a:pt x="87" y="535"/>
                    </a:lnTo>
                    <a:lnTo>
                      <a:pt x="96" y="540"/>
                    </a:lnTo>
                    <a:lnTo>
                      <a:pt x="105" y="544"/>
                    </a:lnTo>
                    <a:lnTo>
                      <a:pt x="112" y="546"/>
                    </a:lnTo>
                    <a:lnTo>
                      <a:pt x="120" y="547"/>
                    </a:lnTo>
                    <a:lnTo>
                      <a:pt x="121" y="561"/>
                    </a:lnTo>
                    <a:lnTo>
                      <a:pt x="123" y="577"/>
                    </a:lnTo>
                    <a:lnTo>
                      <a:pt x="127" y="585"/>
                    </a:lnTo>
                    <a:lnTo>
                      <a:pt x="131" y="591"/>
                    </a:lnTo>
                    <a:lnTo>
                      <a:pt x="134" y="593"/>
                    </a:lnTo>
                    <a:lnTo>
                      <a:pt x="138" y="595"/>
                    </a:lnTo>
                    <a:lnTo>
                      <a:pt x="142" y="596"/>
                    </a:lnTo>
                    <a:lnTo>
                      <a:pt x="147" y="597"/>
                    </a:lnTo>
                    <a:lnTo>
                      <a:pt x="147" y="616"/>
                    </a:lnTo>
                    <a:lnTo>
                      <a:pt x="127" y="629"/>
                    </a:lnTo>
                    <a:lnTo>
                      <a:pt x="107" y="641"/>
                    </a:lnTo>
                    <a:lnTo>
                      <a:pt x="99" y="647"/>
                    </a:lnTo>
                    <a:lnTo>
                      <a:pt x="93" y="654"/>
                    </a:lnTo>
                    <a:lnTo>
                      <a:pt x="90" y="658"/>
                    </a:lnTo>
                    <a:lnTo>
                      <a:pt x="88" y="663"/>
                    </a:lnTo>
                    <a:lnTo>
                      <a:pt x="87" y="667"/>
                    </a:lnTo>
                    <a:lnTo>
                      <a:pt x="87" y="671"/>
                    </a:lnTo>
                    <a:lnTo>
                      <a:pt x="87" y="680"/>
                    </a:lnTo>
                    <a:lnTo>
                      <a:pt x="87" y="689"/>
                    </a:lnTo>
                    <a:lnTo>
                      <a:pt x="87" y="701"/>
                    </a:lnTo>
                    <a:lnTo>
                      <a:pt x="87" y="721"/>
                    </a:lnTo>
                    <a:lnTo>
                      <a:pt x="109" y="720"/>
                    </a:lnTo>
                    <a:lnTo>
                      <a:pt x="132" y="719"/>
                    </a:lnTo>
                    <a:lnTo>
                      <a:pt x="154" y="717"/>
                    </a:lnTo>
                    <a:lnTo>
                      <a:pt x="177" y="714"/>
                    </a:lnTo>
                    <a:lnTo>
                      <a:pt x="199" y="711"/>
                    </a:lnTo>
                    <a:lnTo>
                      <a:pt x="222" y="710"/>
                    </a:lnTo>
                    <a:lnTo>
                      <a:pt x="244" y="708"/>
                    </a:lnTo>
                    <a:lnTo>
                      <a:pt x="266" y="708"/>
                    </a:lnTo>
                    <a:lnTo>
                      <a:pt x="284" y="707"/>
                    </a:lnTo>
                    <a:lnTo>
                      <a:pt x="297" y="705"/>
                    </a:lnTo>
                    <a:lnTo>
                      <a:pt x="302" y="705"/>
                    </a:lnTo>
                    <a:lnTo>
                      <a:pt x="310" y="705"/>
                    </a:lnTo>
                    <a:lnTo>
                      <a:pt x="318" y="706"/>
                    </a:lnTo>
                    <a:lnTo>
                      <a:pt x="326" y="708"/>
                    </a:lnTo>
                    <a:lnTo>
                      <a:pt x="328" y="714"/>
                    </a:lnTo>
                    <a:lnTo>
                      <a:pt x="330" y="721"/>
                    </a:lnTo>
                    <a:lnTo>
                      <a:pt x="333" y="728"/>
                    </a:lnTo>
                    <a:lnTo>
                      <a:pt x="338" y="735"/>
                    </a:lnTo>
                    <a:lnTo>
                      <a:pt x="345" y="742"/>
                    </a:lnTo>
                    <a:lnTo>
                      <a:pt x="352" y="749"/>
                    </a:lnTo>
                    <a:lnTo>
                      <a:pt x="359" y="756"/>
                    </a:lnTo>
                    <a:lnTo>
                      <a:pt x="368" y="762"/>
                    </a:lnTo>
                    <a:lnTo>
                      <a:pt x="378" y="769"/>
                    </a:lnTo>
                    <a:lnTo>
                      <a:pt x="388" y="776"/>
                    </a:lnTo>
                    <a:lnTo>
                      <a:pt x="398" y="781"/>
                    </a:lnTo>
                    <a:lnTo>
                      <a:pt x="408" y="785"/>
                    </a:lnTo>
                    <a:lnTo>
                      <a:pt x="418" y="789"/>
                    </a:lnTo>
                    <a:lnTo>
                      <a:pt x="427" y="792"/>
                    </a:lnTo>
                    <a:lnTo>
                      <a:pt x="437" y="794"/>
                    </a:lnTo>
                    <a:lnTo>
                      <a:pt x="446" y="794"/>
                    </a:lnTo>
                    <a:lnTo>
                      <a:pt x="449" y="803"/>
                    </a:lnTo>
                    <a:lnTo>
                      <a:pt x="453" y="812"/>
                    </a:lnTo>
                    <a:lnTo>
                      <a:pt x="454" y="806"/>
                    </a:lnTo>
                    <a:lnTo>
                      <a:pt x="455" y="800"/>
                    </a:lnTo>
                    <a:lnTo>
                      <a:pt x="457" y="795"/>
                    </a:lnTo>
                    <a:lnTo>
                      <a:pt x="460" y="791"/>
                    </a:lnTo>
                    <a:lnTo>
                      <a:pt x="464" y="787"/>
                    </a:lnTo>
                    <a:lnTo>
                      <a:pt x="467" y="783"/>
                    </a:lnTo>
                    <a:lnTo>
                      <a:pt x="471" y="780"/>
                    </a:lnTo>
                    <a:lnTo>
                      <a:pt x="477" y="778"/>
                    </a:lnTo>
                    <a:lnTo>
                      <a:pt x="487" y="774"/>
                    </a:lnTo>
                    <a:lnTo>
                      <a:pt x="499" y="770"/>
                    </a:lnTo>
                    <a:lnTo>
                      <a:pt x="512" y="768"/>
                    </a:lnTo>
                    <a:lnTo>
                      <a:pt x="525" y="767"/>
                    </a:lnTo>
                    <a:lnTo>
                      <a:pt x="539" y="765"/>
                    </a:lnTo>
                    <a:lnTo>
                      <a:pt x="554" y="764"/>
                    </a:lnTo>
                    <a:lnTo>
                      <a:pt x="567" y="761"/>
                    </a:lnTo>
                    <a:lnTo>
                      <a:pt x="580" y="758"/>
                    </a:lnTo>
                    <a:lnTo>
                      <a:pt x="586" y="756"/>
                    </a:lnTo>
                    <a:lnTo>
                      <a:pt x="591" y="753"/>
                    </a:lnTo>
                    <a:lnTo>
                      <a:pt x="597" y="750"/>
                    </a:lnTo>
                    <a:lnTo>
                      <a:pt x="602" y="747"/>
                    </a:lnTo>
                    <a:lnTo>
                      <a:pt x="606" y="743"/>
                    </a:lnTo>
                    <a:lnTo>
                      <a:pt x="611" y="738"/>
                    </a:lnTo>
                    <a:lnTo>
                      <a:pt x="615" y="733"/>
                    </a:lnTo>
                    <a:lnTo>
                      <a:pt x="618" y="727"/>
                    </a:lnTo>
                    <a:lnTo>
                      <a:pt x="614" y="725"/>
                    </a:lnTo>
                    <a:lnTo>
                      <a:pt x="610" y="722"/>
                    </a:lnTo>
                    <a:lnTo>
                      <a:pt x="604" y="718"/>
                    </a:lnTo>
                    <a:lnTo>
                      <a:pt x="598" y="712"/>
                    </a:lnTo>
                    <a:lnTo>
                      <a:pt x="584" y="700"/>
                    </a:lnTo>
                    <a:lnTo>
                      <a:pt x="571" y="686"/>
                    </a:lnTo>
                    <a:lnTo>
                      <a:pt x="559" y="671"/>
                    </a:lnTo>
                    <a:lnTo>
                      <a:pt x="548" y="655"/>
                    </a:lnTo>
                    <a:lnTo>
                      <a:pt x="545" y="648"/>
                    </a:lnTo>
                    <a:lnTo>
                      <a:pt x="542" y="641"/>
                    </a:lnTo>
                    <a:lnTo>
                      <a:pt x="539" y="634"/>
                    </a:lnTo>
                    <a:lnTo>
                      <a:pt x="538" y="628"/>
                    </a:lnTo>
                    <a:lnTo>
                      <a:pt x="534" y="627"/>
                    </a:lnTo>
                    <a:lnTo>
                      <a:pt x="530" y="626"/>
                    </a:lnTo>
                    <a:lnTo>
                      <a:pt x="526" y="624"/>
                    </a:lnTo>
                    <a:lnTo>
                      <a:pt x="523" y="620"/>
                    </a:lnTo>
                    <a:lnTo>
                      <a:pt x="517" y="613"/>
                    </a:lnTo>
                    <a:lnTo>
                      <a:pt x="512" y="603"/>
                    </a:lnTo>
                    <a:lnTo>
                      <a:pt x="512" y="579"/>
                    </a:lnTo>
                    <a:lnTo>
                      <a:pt x="526" y="578"/>
                    </a:lnTo>
                    <a:lnTo>
                      <a:pt x="539" y="577"/>
                    </a:lnTo>
                    <a:lnTo>
                      <a:pt x="551" y="575"/>
                    </a:lnTo>
                    <a:lnTo>
                      <a:pt x="562" y="571"/>
                    </a:lnTo>
                    <a:lnTo>
                      <a:pt x="572" y="568"/>
                    </a:lnTo>
                    <a:lnTo>
                      <a:pt x="582" y="563"/>
                    </a:lnTo>
                    <a:lnTo>
                      <a:pt x="591" y="558"/>
                    </a:lnTo>
                    <a:lnTo>
                      <a:pt x="600" y="552"/>
                    </a:lnTo>
                    <a:lnTo>
                      <a:pt x="607" y="545"/>
                    </a:lnTo>
                    <a:lnTo>
                      <a:pt x="615" y="538"/>
                    </a:lnTo>
                    <a:lnTo>
                      <a:pt x="622" y="531"/>
                    </a:lnTo>
                    <a:lnTo>
                      <a:pt x="628" y="523"/>
                    </a:lnTo>
                    <a:lnTo>
                      <a:pt x="639" y="507"/>
                    </a:lnTo>
                    <a:lnTo>
                      <a:pt x="650" y="489"/>
                    </a:lnTo>
                    <a:lnTo>
                      <a:pt x="669" y="453"/>
                    </a:lnTo>
                    <a:lnTo>
                      <a:pt x="688" y="417"/>
                    </a:lnTo>
                    <a:lnTo>
                      <a:pt x="699" y="401"/>
                    </a:lnTo>
                    <a:lnTo>
                      <a:pt x="710" y="387"/>
                    </a:lnTo>
                    <a:lnTo>
                      <a:pt x="716" y="379"/>
                    </a:lnTo>
                    <a:lnTo>
                      <a:pt x="723" y="373"/>
                    </a:lnTo>
                    <a:lnTo>
                      <a:pt x="730" y="368"/>
                    </a:lnTo>
                    <a:lnTo>
                      <a:pt x="738" y="363"/>
                    </a:lnTo>
                    <a:lnTo>
                      <a:pt x="732" y="351"/>
                    </a:lnTo>
                    <a:lnTo>
                      <a:pt x="727" y="340"/>
                    </a:lnTo>
                    <a:lnTo>
                      <a:pt x="726" y="335"/>
                    </a:lnTo>
                    <a:lnTo>
                      <a:pt x="725" y="330"/>
                    </a:lnTo>
                    <a:lnTo>
                      <a:pt x="725" y="324"/>
                    </a:lnTo>
                    <a:lnTo>
                      <a:pt x="725" y="319"/>
                    </a:lnTo>
                    <a:lnTo>
                      <a:pt x="726" y="314"/>
                    </a:lnTo>
                    <a:lnTo>
                      <a:pt x="727" y="309"/>
                    </a:lnTo>
                    <a:lnTo>
                      <a:pt x="729" y="305"/>
                    </a:lnTo>
                    <a:lnTo>
                      <a:pt x="733" y="301"/>
                    </a:lnTo>
                    <a:lnTo>
                      <a:pt x="736" y="298"/>
                    </a:lnTo>
                    <a:lnTo>
                      <a:pt x="740" y="295"/>
                    </a:lnTo>
                    <a:lnTo>
                      <a:pt x="746" y="292"/>
                    </a:lnTo>
                    <a:lnTo>
                      <a:pt x="751" y="289"/>
                    </a:lnTo>
                    <a:lnTo>
                      <a:pt x="722" y="262"/>
                    </a:lnTo>
                    <a:lnTo>
                      <a:pt x="700" y="242"/>
                    </a:lnTo>
                    <a:lnTo>
                      <a:pt x="690" y="232"/>
                    </a:lnTo>
                    <a:lnTo>
                      <a:pt x="680" y="221"/>
                    </a:lnTo>
                    <a:lnTo>
                      <a:pt x="670" y="207"/>
                    </a:lnTo>
                    <a:lnTo>
                      <a:pt x="658" y="190"/>
                    </a:lnTo>
                    <a:lnTo>
                      <a:pt x="658" y="147"/>
                    </a:lnTo>
                    <a:lnTo>
                      <a:pt x="701" y="145"/>
                    </a:lnTo>
                    <a:lnTo>
                      <a:pt x="733" y="143"/>
                    </a:lnTo>
                    <a:lnTo>
                      <a:pt x="758" y="140"/>
                    </a:lnTo>
                    <a:lnTo>
                      <a:pt x="778" y="136"/>
                    </a:lnTo>
                    <a:lnTo>
                      <a:pt x="785" y="134"/>
                    </a:lnTo>
                    <a:lnTo>
                      <a:pt x="792" y="131"/>
                    </a:lnTo>
                    <a:lnTo>
                      <a:pt x="799" y="127"/>
                    </a:lnTo>
                    <a:lnTo>
                      <a:pt x="805" y="123"/>
                    </a:lnTo>
                    <a:lnTo>
                      <a:pt x="817" y="113"/>
                    </a:lnTo>
                    <a:lnTo>
                      <a:pt x="831" y="98"/>
                    </a:lnTo>
                  </a:path>
                </a:pathLst>
              </a:custGeom>
              <a:solidFill>
                <a:schemeClr val="bg1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sz="1000"/>
              </a:p>
            </p:txBody>
          </p:sp>
          <p:sp>
            <p:nvSpPr>
              <p:cNvPr id="218" name="Freeform 262">
                <a:extLst>
                  <a:ext uri="{FF2B5EF4-FFF2-40B4-BE49-F238E27FC236}">
                    <a16:creationId xmlns:a16="http://schemas.microsoft.com/office/drawing/2014/main" id="{9920B9C6-8A17-479B-A80B-BD18F843453F}"/>
                  </a:ext>
                </a:extLst>
              </p:cNvPr>
              <p:cNvSpPr>
                <a:spLocks/>
              </p:cNvSpPr>
              <p:nvPr>
                <p:custDataLst>
                  <p:tags r:id="rId37"/>
                </p:custDataLst>
              </p:nvPr>
            </p:nvSpPr>
            <p:spPr bwMode="auto">
              <a:xfrm>
                <a:off x="6270625" y="2757488"/>
                <a:ext cx="220663" cy="585787"/>
              </a:xfrm>
              <a:custGeom>
                <a:avLst/>
                <a:gdLst>
                  <a:gd name="T0" fmla="*/ 83627781 w 505"/>
                  <a:gd name="T1" fmla="*/ 291361884 h 1121"/>
                  <a:gd name="T2" fmla="*/ 84582531 w 505"/>
                  <a:gd name="T3" fmla="*/ 280712161 h 1121"/>
                  <a:gd name="T4" fmla="*/ 76181607 w 505"/>
                  <a:gd name="T5" fmla="*/ 279073943 h 1121"/>
                  <a:gd name="T6" fmla="*/ 77326870 w 505"/>
                  <a:gd name="T7" fmla="*/ 261324754 h 1121"/>
                  <a:gd name="T8" fmla="*/ 80000169 w 505"/>
                  <a:gd name="T9" fmla="*/ 254224765 h 1121"/>
                  <a:gd name="T10" fmla="*/ 78854469 w 505"/>
                  <a:gd name="T11" fmla="*/ 245486558 h 1121"/>
                  <a:gd name="T12" fmla="*/ 75990657 w 505"/>
                  <a:gd name="T13" fmla="*/ 243848340 h 1121"/>
                  <a:gd name="T14" fmla="*/ 72935457 w 505"/>
                  <a:gd name="T15" fmla="*/ 228829514 h 1121"/>
                  <a:gd name="T16" fmla="*/ 61861670 w 505"/>
                  <a:gd name="T17" fmla="*/ 196334796 h 1121"/>
                  <a:gd name="T18" fmla="*/ 56515508 w 505"/>
                  <a:gd name="T19" fmla="*/ 191965692 h 1121"/>
                  <a:gd name="T20" fmla="*/ 53842646 w 505"/>
                  <a:gd name="T21" fmla="*/ 196061498 h 1121"/>
                  <a:gd name="T22" fmla="*/ 43150322 w 505"/>
                  <a:gd name="T23" fmla="*/ 202615415 h 1121"/>
                  <a:gd name="T24" fmla="*/ 32267485 w 505"/>
                  <a:gd name="T25" fmla="*/ 200976674 h 1121"/>
                  <a:gd name="T26" fmla="*/ 25393723 w 505"/>
                  <a:gd name="T27" fmla="*/ 154828573 h 1121"/>
                  <a:gd name="T28" fmla="*/ 19284198 w 505"/>
                  <a:gd name="T29" fmla="*/ 141994560 h 1121"/>
                  <a:gd name="T30" fmla="*/ 9737574 w 505"/>
                  <a:gd name="T31" fmla="*/ 137079384 h 1121"/>
                  <a:gd name="T32" fmla="*/ 1527600 w 505"/>
                  <a:gd name="T33" fmla="*/ 128614474 h 1121"/>
                  <a:gd name="T34" fmla="*/ 4391412 w 505"/>
                  <a:gd name="T35" fmla="*/ 121514485 h 1121"/>
                  <a:gd name="T36" fmla="*/ 11073787 w 505"/>
                  <a:gd name="T37" fmla="*/ 98576822 h 1121"/>
                  <a:gd name="T38" fmla="*/ 12792337 w 505"/>
                  <a:gd name="T39" fmla="*/ 75639158 h 1121"/>
                  <a:gd name="T40" fmla="*/ 15274686 w 505"/>
                  <a:gd name="T41" fmla="*/ 72362723 h 1121"/>
                  <a:gd name="T42" fmla="*/ 21575161 w 505"/>
                  <a:gd name="T43" fmla="*/ 70451207 h 1121"/>
                  <a:gd name="T44" fmla="*/ 25584673 w 505"/>
                  <a:gd name="T45" fmla="*/ 60620855 h 1121"/>
                  <a:gd name="T46" fmla="*/ 26730373 w 505"/>
                  <a:gd name="T47" fmla="*/ 31948645 h 1121"/>
                  <a:gd name="T48" fmla="*/ 30357985 w 505"/>
                  <a:gd name="T49" fmla="*/ 26760694 h 1121"/>
                  <a:gd name="T50" fmla="*/ 40668409 w 505"/>
                  <a:gd name="T51" fmla="*/ 20206777 h 1121"/>
                  <a:gd name="T52" fmla="*/ 44677922 w 505"/>
                  <a:gd name="T53" fmla="*/ 5734546 h 1121"/>
                  <a:gd name="T54" fmla="*/ 52887896 w 505"/>
                  <a:gd name="T55" fmla="*/ 8464910 h 1121"/>
                  <a:gd name="T56" fmla="*/ 59570271 w 505"/>
                  <a:gd name="T57" fmla="*/ 13380086 h 1121"/>
                  <a:gd name="T58" fmla="*/ 64343583 w 505"/>
                  <a:gd name="T59" fmla="*/ 33314088 h 1121"/>
                  <a:gd name="T60" fmla="*/ 63961683 w 505"/>
                  <a:gd name="T61" fmla="*/ 45602029 h 1121"/>
                  <a:gd name="T62" fmla="*/ 57279308 w 505"/>
                  <a:gd name="T63" fmla="*/ 58982114 h 1121"/>
                  <a:gd name="T64" fmla="*/ 55942659 w 505"/>
                  <a:gd name="T65" fmla="*/ 66901474 h 1121"/>
                  <a:gd name="T66" fmla="*/ 58997858 w 505"/>
                  <a:gd name="T67" fmla="*/ 71270577 h 1121"/>
                  <a:gd name="T68" fmla="*/ 66062133 w 505"/>
                  <a:gd name="T69" fmla="*/ 73728166 h 1121"/>
                  <a:gd name="T70" fmla="*/ 70835445 w 505"/>
                  <a:gd name="T71" fmla="*/ 79462189 h 1121"/>
                  <a:gd name="T72" fmla="*/ 75990657 w 505"/>
                  <a:gd name="T73" fmla="*/ 94207718 h 1121"/>
                  <a:gd name="T74" fmla="*/ 82100182 w 505"/>
                  <a:gd name="T75" fmla="*/ 109226544 h 1121"/>
                  <a:gd name="T76" fmla="*/ 88592043 w 505"/>
                  <a:gd name="T77" fmla="*/ 114141720 h 1121"/>
                  <a:gd name="T78" fmla="*/ 96420118 w 505"/>
                  <a:gd name="T79" fmla="*/ 114141720 h 1121"/>
                  <a:gd name="T80" fmla="*/ 90883006 w 505"/>
                  <a:gd name="T81" fmla="*/ 134894571 h 1121"/>
                  <a:gd name="T82" fmla="*/ 81527332 w 505"/>
                  <a:gd name="T83" fmla="*/ 139263674 h 1121"/>
                  <a:gd name="T84" fmla="*/ 73126407 w 505"/>
                  <a:gd name="T85" fmla="*/ 144178850 h 1121"/>
                  <a:gd name="T86" fmla="*/ 68734995 w 505"/>
                  <a:gd name="T87" fmla="*/ 156194016 h 1121"/>
                  <a:gd name="T88" fmla="*/ 70644495 w 505"/>
                  <a:gd name="T89" fmla="*/ 173943205 h 1121"/>
                  <a:gd name="T90" fmla="*/ 76754020 w 505"/>
                  <a:gd name="T91" fmla="*/ 186504443 h 1121"/>
                  <a:gd name="T92" fmla="*/ 82100182 w 505"/>
                  <a:gd name="T93" fmla="*/ 200703899 h 1121"/>
                  <a:gd name="T94" fmla="*/ 81718282 w 505"/>
                  <a:gd name="T95" fmla="*/ 211899694 h 1121"/>
                  <a:gd name="T96" fmla="*/ 80000169 w 505"/>
                  <a:gd name="T97" fmla="*/ 218726386 h 1121"/>
                  <a:gd name="T98" fmla="*/ 83054931 w 505"/>
                  <a:gd name="T99" fmla="*/ 232379247 h 1121"/>
                  <a:gd name="T100" fmla="*/ 92219656 w 505"/>
                  <a:gd name="T101" fmla="*/ 263509045 h 1121"/>
                  <a:gd name="T102" fmla="*/ 87446344 w 505"/>
                  <a:gd name="T103" fmla="*/ 295457690 h 1121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505" h="1121">
                    <a:moveTo>
                      <a:pt x="446" y="1121"/>
                    </a:moveTo>
                    <a:lnTo>
                      <a:pt x="445" y="1106"/>
                    </a:lnTo>
                    <a:lnTo>
                      <a:pt x="443" y="1091"/>
                    </a:lnTo>
                    <a:lnTo>
                      <a:pt x="440" y="1079"/>
                    </a:lnTo>
                    <a:lnTo>
                      <a:pt x="438" y="1067"/>
                    </a:lnTo>
                    <a:lnTo>
                      <a:pt x="437" y="1056"/>
                    </a:lnTo>
                    <a:lnTo>
                      <a:pt x="437" y="1045"/>
                    </a:lnTo>
                    <a:lnTo>
                      <a:pt x="438" y="1040"/>
                    </a:lnTo>
                    <a:lnTo>
                      <a:pt x="439" y="1034"/>
                    </a:lnTo>
                    <a:lnTo>
                      <a:pt x="443" y="1028"/>
                    </a:lnTo>
                    <a:lnTo>
                      <a:pt x="446" y="1022"/>
                    </a:lnTo>
                    <a:lnTo>
                      <a:pt x="430" y="1022"/>
                    </a:lnTo>
                    <a:lnTo>
                      <a:pt x="420" y="1022"/>
                    </a:lnTo>
                    <a:lnTo>
                      <a:pt x="411" y="1022"/>
                    </a:lnTo>
                    <a:lnTo>
                      <a:pt x="399" y="1022"/>
                    </a:lnTo>
                    <a:lnTo>
                      <a:pt x="399" y="1001"/>
                    </a:lnTo>
                    <a:lnTo>
                      <a:pt x="399" y="988"/>
                    </a:lnTo>
                    <a:lnTo>
                      <a:pt x="399" y="975"/>
                    </a:lnTo>
                    <a:lnTo>
                      <a:pt x="399" y="961"/>
                    </a:lnTo>
                    <a:lnTo>
                      <a:pt x="405" y="957"/>
                    </a:lnTo>
                    <a:lnTo>
                      <a:pt x="411" y="953"/>
                    </a:lnTo>
                    <a:lnTo>
                      <a:pt x="414" y="949"/>
                    </a:lnTo>
                    <a:lnTo>
                      <a:pt x="416" y="946"/>
                    </a:lnTo>
                    <a:lnTo>
                      <a:pt x="419" y="939"/>
                    </a:lnTo>
                    <a:lnTo>
                      <a:pt x="419" y="931"/>
                    </a:lnTo>
                    <a:lnTo>
                      <a:pt x="419" y="922"/>
                    </a:lnTo>
                    <a:lnTo>
                      <a:pt x="419" y="915"/>
                    </a:lnTo>
                    <a:lnTo>
                      <a:pt x="419" y="908"/>
                    </a:lnTo>
                    <a:lnTo>
                      <a:pt x="419" y="899"/>
                    </a:lnTo>
                    <a:lnTo>
                      <a:pt x="413" y="899"/>
                    </a:lnTo>
                    <a:lnTo>
                      <a:pt x="409" y="899"/>
                    </a:lnTo>
                    <a:lnTo>
                      <a:pt x="404" y="898"/>
                    </a:lnTo>
                    <a:lnTo>
                      <a:pt x="402" y="896"/>
                    </a:lnTo>
                    <a:lnTo>
                      <a:pt x="400" y="895"/>
                    </a:lnTo>
                    <a:lnTo>
                      <a:pt x="398" y="893"/>
                    </a:lnTo>
                    <a:lnTo>
                      <a:pt x="397" y="891"/>
                    </a:lnTo>
                    <a:lnTo>
                      <a:pt x="395" y="889"/>
                    </a:lnTo>
                    <a:lnTo>
                      <a:pt x="394" y="879"/>
                    </a:lnTo>
                    <a:lnTo>
                      <a:pt x="392" y="868"/>
                    </a:lnTo>
                    <a:lnTo>
                      <a:pt x="382" y="838"/>
                    </a:lnTo>
                    <a:lnTo>
                      <a:pt x="371" y="811"/>
                    </a:lnTo>
                    <a:lnTo>
                      <a:pt x="360" y="786"/>
                    </a:lnTo>
                    <a:lnTo>
                      <a:pt x="348" y="764"/>
                    </a:lnTo>
                    <a:lnTo>
                      <a:pt x="336" y="741"/>
                    </a:lnTo>
                    <a:lnTo>
                      <a:pt x="324" y="719"/>
                    </a:lnTo>
                    <a:lnTo>
                      <a:pt x="312" y="695"/>
                    </a:lnTo>
                    <a:lnTo>
                      <a:pt x="300" y="672"/>
                    </a:lnTo>
                    <a:lnTo>
                      <a:pt x="299" y="684"/>
                    </a:lnTo>
                    <a:lnTo>
                      <a:pt x="298" y="694"/>
                    </a:lnTo>
                    <a:lnTo>
                      <a:pt x="296" y="703"/>
                    </a:lnTo>
                    <a:lnTo>
                      <a:pt x="292" y="710"/>
                    </a:lnTo>
                    <a:lnTo>
                      <a:pt x="291" y="713"/>
                    </a:lnTo>
                    <a:lnTo>
                      <a:pt x="288" y="715"/>
                    </a:lnTo>
                    <a:lnTo>
                      <a:pt x="286" y="717"/>
                    </a:lnTo>
                    <a:lnTo>
                      <a:pt x="282" y="718"/>
                    </a:lnTo>
                    <a:lnTo>
                      <a:pt x="276" y="720"/>
                    </a:lnTo>
                    <a:lnTo>
                      <a:pt x="266" y="721"/>
                    </a:lnTo>
                    <a:lnTo>
                      <a:pt x="246" y="751"/>
                    </a:lnTo>
                    <a:lnTo>
                      <a:pt x="238" y="748"/>
                    </a:lnTo>
                    <a:lnTo>
                      <a:pt x="226" y="742"/>
                    </a:lnTo>
                    <a:lnTo>
                      <a:pt x="214" y="736"/>
                    </a:lnTo>
                    <a:lnTo>
                      <a:pt x="207" y="733"/>
                    </a:lnTo>
                    <a:lnTo>
                      <a:pt x="190" y="734"/>
                    </a:lnTo>
                    <a:lnTo>
                      <a:pt x="176" y="735"/>
                    </a:lnTo>
                    <a:lnTo>
                      <a:pt x="169" y="736"/>
                    </a:lnTo>
                    <a:lnTo>
                      <a:pt x="165" y="736"/>
                    </a:lnTo>
                    <a:lnTo>
                      <a:pt x="162" y="735"/>
                    </a:lnTo>
                    <a:lnTo>
                      <a:pt x="159" y="733"/>
                    </a:lnTo>
                    <a:lnTo>
                      <a:pt x="167" y="646"/>
                    </a:lnTo>
                    <a:lnTo>
                      <a:pt x="133" y="567"/>
                    </a:lnTo>
                    <a:lnTo>
                      <a:pt x="122" y="551"/>
                    </a:lnTo>
                    <a:lnTo>
                      <a:pt x="112" y="539"/>
                    </a:lnTo>
                    <a:lnTo>
                      <a:pt x="107" y="533"/>
                    </a:lnTo>
                    <a:lnTo>
                      <a:pt x="103" y="527"/>
                    </a:lnTo>
                    <a:lnTo>
                      <a:pt x="101" y="520"/>
                    </a:lnTo>
                    <a:lnTo>
                      <a:pt x="100" y="511"/>
                    </a:lnTo>
                    <a:lnTo>
                      <a:pt x="85" y="508"/>
                    </a:lnTo>
                    <a:lnTo>
                      <a:pt x="74" y="505"/>
                    </a:lnTo>
                    <a:lnTo>
                      <a:pt x="62" y="504"/>
                    </a:lnTo>
                    <a:lnTo>
                      <a:pt x="51" y="502"/>
                    </a:lnTo>
                    <a:lnTo>
                      <a:pt x="41" y="498"/>
                    </a:lnTo>
                    <a:lnTo>
                      <a:pt x="32" y="493"/>
                    </a:lnTo>
                    <a:lnTo>
                      <a:pt x="23" y="487"/>
                    </a:lnTo>
                    <a:lnTo>
                      <a:pt x="16" y="479"/>
                    </a:lnTo>
                    <a:lnTo>
                      <a:pt x="8" y="471"/>
                    </a:lnTo>
                    <a:lnTo>
                      <a:pt x="0" y="462"/>
                    </a:lnTo>
                    <a:lnTo>
                      <a:pt x="8" y="458"/>
                    </a:lnTo>
                    <a:lnTo>
                      <a:pt x="13" y="454"/>
                    </a:lnTo>
                    <a:lnTo>
                      <a:pt x="19" y="450"/>
                    </a:lnTo>
                    <a:lnTo>
                      <a:pt x="23" y="445"/>
                    </a:lnTo>
                    <a:lnTo>
                      <a:pt x="31" y="435"/>
                    </a:lnTo>
                    <a:lnTo>
                      <a:pt x="38" y="422"/>
                    </a:lnTo>
                    <a:lnTo>
                      <a:pt x="45" y="397"/>
                    </a:lnTo>
                    <a:lnTo>
                      <a:pt x="54" y="369"/>
                    </a:lnTo>
                    <a:lnTo>
                      <a:pt x="58" y="361"/>
                    </a:lnTo>
                    <a:lnTo>
                      <a:pt x="62" y="351"/>
                    </a:lnTo>
                    <a:lnTo>
                      <a:pt x="64" y="340"/>
                    </a:lnTo>
                    <a:lnTo>
                      <a:pt x="65" y="328"/>
                    </a:lnTo>
                    <a:lnTo>
                      <a:pt x="67" y="302"/>
                    </a:lnTo>
                    <a:lnTo>
                      <a:pt x="67" y="277"/>
                    </a:lnTo>
                    <a:lnTo>
                      <a:pt x="67" y="274"/>
                    </a:lnTo>
                    <a:lnTo>
                      <a:pt x="68" y="272"/>
                    </a:lnTo>
                    <a:lnTo>
                      <a:pt x="70" y="269"/>
                    </a:lnTo>
                    <a:lnTo>
                      <a:pt x="73" y="268"/>
                    </a:lnTo>
                    <a:lnTo>
                      <a:pt x="80" y="265"/>
                    </a:lnTo>
                    <a:lnTo>
                      <a:pt x="88" y="264"/>
                    </a:lnTo>
                    <a:lnTo>
                      <a:pt x="96" y="263"/>
                    </a:lnTo>
                    <a:lnTo>
                      <a:pt x="103" y="262"/>
                    </a:lnTo>
                    <a:lnTo>
                      <a:pt x="110" y="261"/>
                    </a:lnTo>
                    <a:lnTo>
                      <a:pt x="113" y="258"/>
                    </a:lnTo>
                    <a:lnTo>
                      <a:pt x="119" y="253"/>
                    </a:lnTo>
                    <a:lnTo>
                      <a:pt x="124" y="247"/>
                    </a:lnTo>
                    <a:lnTo>
                      <a:pt x="129" y="239"/>
                    </a:lnTo>
                    <a:lnTo>
                      <a:pt x="132" y="231"/>
                    </a:lnTo>
                    <a:lnTo>
                      <a:pt x="134" y="222"/>
                    </a:lnTo>
                    <a:lnTo>
                      <a:pt x="136" y="213"/>
                    </a:lnTo>
                    <a:lnTo>
                      <a:pt x="137" y="202"/>
                    </a:lnTo>
                    <a:lnTo>
                      <a:pt x="140" y="192"/>
                    </a:lnTo>
                    <a:lnTo>
                      <a:pt x="141" y="152"/>
                    </a:lnTo>
                    <a:lnTo>
                      <a:pt x="140" y="117"/>
                    </a:lnTo>
                    <a:lnTo>
                      <a:pt x="141" y="114"/>
                    </a:lnTo>
                    <a:lnTo>
                      <a:pt x="143" y="110"/>
                    </a:lnTo>
                    <a:lnTo>
                      <a:pt x="145" y="107"/>
                    </a:lnTo>
                    <a:lnTo>
                      <a:pt x="150" y="104"/>
                    </a:lnTo>
                    <a:lnTo>
                      <a:pt x="159" y="98"/>
                    </a:lnTo>
                    <a:lnTo>
                      <a:pt x="170" y="91"/>
                    </a:lnTo>
                    <a:lnTo>
                      <a:pt x="193" y="83"/>
                    </a:lnTo>
                    <a:lnTo>
                      <a:pt x="207" y="80"/>
                    </a:lnTo>
                    <a:lnTo>
                      <a:pt x="210" y="77"/>
                    </a:lnTo>
                    <a:lnTo>
                      <a:pt x="213" y="74"/>
                    </a:lnTo>
                    <a:lnTo>
                      <a:pt x="217" y="70"/>
                    </a:lnTo>
                    <a:lnTo>
                      <a:pt x="219" y="66"/>
                    </a:lnTo>
                    <a:lnTo>
                      <a:pt x="224" y="56"/>
                    </a:lnTo>
                    <a:lnTo>
                      <a:pt x="227" y="45"/>
                    </a:lnTo>
                    <a:lnTo>
                      <a:pt x="234" y="21"/>
                    </a:lnTo>
                    <a:lnTo>
                      <a:pt x="240" y="0"/>
                    </a:lnTo>
                    <a:lnTo>
                      <a:pt x="251" y="7"/>
                    </a:lnTo>
                    <a:lnTo>
                      <a:pt x="260" y="15"/>
                    </a:lnTo>
                    <a:lnTo>
                      <a:pt x="269" y="23"/>
                    </a:lnTo>
                    <a:lnTo>
                      <a:pt x="277" y="31"/>
                    </a:lnTo>
                    <a:lnTo>
                      <a:pt x="286" y="39"/>
                    </a:lnTo>
                    <a:lnTo>
                      <a:pt x="294" y="44"/>
                    </a:lnTo>
                    <a:lnTo>
                      <a:pt x="300" y="47"/>
                    </a:lnTo>
                    <a:lnTo>
                      <a:pt x="305" y="48"/>
                    </a:lnTo>
                    <a:lnTo>
                      <a:pt x="312" y="49"/>
                    </a:lnTo>
                    <a:lnTo>
                      <a:pt x="320" y="49"/>
                    </a:lnTo>
                    <a:lnTo>
                      <a:pt x="325" y="75"/>
                    </a:lnTo>
                    <a:lnTo>
                      <a:pt x="332" y="99"/>
                    </a:lnTo>
                    <a:lnTo>
                      <a:pt x="335" y="110"/>
                    </a:lnTo>
                    <a:lnTo>
                      <a:pt x="337" y="122"/>
                    </a:lnTo>
                    <a:lnTo>
                      <a:pt x="338" y="134"/>
                    </a:lnTo>
                    <a:lnTo>
                      <a:pt x="339" y="147"/>
                    </a:lnTo>
                    <a:lnTo>
                      <a:pt x="338" y="155"/>
                    </a:lnTo>
                    <a:lnTo>
                      <a:pt x="337" y="161"/>
                    </a:lnTo>
                    <a:lnTo>
                      <a:pt x="335" y="167"/>
                    </a:lnTo>
                    <a:lnTo>
                      <a:pt x="332" y="173"/>
                    </a:lnTo>
                    <a:lnTo>
                      <a:pt x="324" y="183"/>
                    </a:lnTo>
                    <a:lnTo>
                      <a:pt x="316" y="194"/>
                    </a:lnTo>
                    <a:lnTo>
                      <a:pt x="308" y="204"/>
                    </a:lnTo>
                    <a:lnTo>
                      <a:pt x="300" y="216"/>
                    </a:lnTo>
                    <a:lnTo>
                      <a:pt x="297" y="221"/>
                    </a:lnTo>
                    <a:lnTo>
                      <a:pt x="294" y="227"/>
                    </a:lnTo>
                    <a:lnTo>
                      <a:pt x="293" y="233"/>
                    </a:lnTo>
                    <a:lnTo>
                      <a:pt x="292" y="240"/>
                    </a:lnTo>
                    <a:lnTo>
                      <a:pt x="293" y="245"/>
                    </a:lnTo>
                    <a:lnTo>
                      <a:pt x="294" y="250"/>
                    </a:lnTo>
                    <a:lnTo>
                      <a:pt x="297" y="253"/>
                    </a:lnTo>
                    <a:lnTo>
                      <a:pt x="300" y="256"/>
                    </a:lnTo>
                    <a:lnTo>
                      <a:pt x="304" y="258"/>
                    </a:lnTo>
                    <a:lnTo>
                      <a:pt x="309" y="261"/>
                    </a:lnTo>
                    <a:lnTo>
                      <a:pt x="313" y="262"/>
                    </a:lnTo>
                    <a:lnTo>
                      <a:pt x="319" y="264"/>
                    </a:lnTo>
                    <a:lnTo>
                      <a:pt x="330" y="266"/>
                    </a:lnTo>
                    <a:lnTo>
                      <a:pt x="341" y="268"/>
                    </a:lnTo>
                    <a:lnTo>
                      <a:pt x="346" y="270"/>
                    </a:lnTo>
                    <a:lnTo>
                      <a:pt x="350" y="272"/>
                    </a:lnTo>
                    <a:lnTo>
                      <a:pt x="355" y="274"/>
                    </a:lnTo>
                    <a:lnTo>
                      <a:pt x="359" y="277"/>
                    </a:lnTo>
                    <a:lnTo>
                      <a:pt x="366" y="284"/>
                    </a:lnTo>
                    <a:lnTo>
                      <a:pt x="371" y="291"/>
                    </a:lnTo>
                    <a:lnTo>
                      <a:pt x="375" y="298"/>
                    </a:lnTo>
                    <a:lnTo>
                      <a:pt x="378" y="304"/>
                    </a:lnTo>
                    <a:lnTo>
                      <a:pt x="384" y="319"/>
                    </a:lnTo>
                    <a:lnTo>
                      <a:pt x="392" y="333"/>
                    </a:lnTo>
                    <a:lnTo>
                      <a:pt x="398" y="345"/>
                    </a:lnTo>
                    <a:lnTo>
                      <a:pt x="404" y="359"/>
                    </a:lnTo>
                    <a:lnTo>
                      <a:pt x="411" y="374"/>
                    </a:lnTo>
                    <a:lnTo>
                      <a:pt x="420" y="387"/>
                    </a:lnTo>
                    <a:lnTo>
                      <a:pt x="425" y="394"/>
                    </a:lnTo>
                    <a:lnTo>
                      <a:pt x="430" y="400"/>
                    </a:lnTo>
                    <a:lnTo>
                      <a:pt x="436" y="405"/>
                    </a:lnTo>
                    <a:lnTo>
                      <a:pt x="442" y="409"/>
                    </a:lnTo>
                    <a:lnTo>
                      <a:pt x="448" y="413"/>
                    </a:lnTo>
                    <a:lnTo>
                      <a:pt x="456" y="416"/>
                    </a:lnTo>
                    <a:lnTo>
                      <a:pt x="464" y="418"/>
                    </a:lnTo>
                    <a:lnTo>
                      <a:pt x="472" y="418"/>
                    </a:lnTo>
                    <a:lnTo>
                      <a:pt x="477" y="418"/>
                    </a:lnTo>
                    <a:lnTo>
                      <a:pt x="487" y="418"/>
                    </a:lnTo>
                    <a:lnTo>
                      <a:pt x="498" y="418"/>
                    </a:lnTo>
                    <a:lnTo>
                      <a:pt x="505" y="418"/>
                    </a:lnTo>
                    <a:lnTo>
                      <a:pt x="499" y="439"/>
                    </a:lnTo>
                    <a:lnTo>
                      <a:pt x="489" y="460"/>
                    </a:lnTo>
                    <a:lnTo>
                      <a:pt x="483" y="470"/>
                    </a:lnTo>
                    <a:lnTo>
                      <a:pt x="479" y="482"/>
                    </a:lnTo>
                    <a:lnTo>
                      <a:pt x="476" y="494"/>
                    </a:lnTo>
                    <a:lnTo>
                      <a:pt x="472" y="505"/>
                    </a:lnTo>
                    <a:lnTo>
                      <a:pt x="479" y="499"/>
                    </a:lnTo>
                    <a:lnTo>
                      <a:pt x="458" y="503"/>
                    </a:lnTo>
                    <a:lnTo>
                      <a:pt x="437" y="507"/>
                    </a:lnTo>
                    <a:lnTo>
                      <a:pt x="427" y="510"/>
                    </a:lnTo>
                    <a:lnTo>
                      <a:pt x="417" y="512"/>
                    </a:lnTo>
                    <a:lnTo>
                      <a:pt x="408" y="515"/>
                    </a:lnTo>
                    <a:lnTo>
                      <a:pt x="399" y="519"/>
                    </a:lnTo>
                    <a:lnTo>
                      <a:pt x="391" y="523"/>
                    </a:lnTo>
                    <a:lnTo>
                      <a:pt x="383" y="528"/>
                    </a:lnTo>
                    <a:lnTo>
                      <a:pt x="376" y="534"/>
                    </a:lnTo>
                    <a:lnTo>
                      <a:pt x="370" y="543"/>
                    </a:lnTo>
                    <a:lnTo>
                      <a:pt x="366" y="551"/>
                    </a:lnTo>
                    <a:lnTo>
                      <a:pt x="363" y="561"/>
                    </a:lnTo>
                    <a:lnTo>
                      <a:pt x="360" y="572"/>
                    </a:lnTo>
                    <a:lnTo>
                      <a:pt x="359" y="585"/>
                    </a:lnTo>
                    <a:lnTo>
                      <a:pt x="360" y="601"/>
                    </a:lnTo>
                    <a:lnTo>
                      <a:pt x="363" y="614"/>
                    </a:lnTo>
                    <a:lnTo>
                      <a:pt x="366" y="626"/>
                    </a:lnTo>
                    <a:lnTo>
                      <a:pt x="370" y="637"/>
                    </a:lnTo>
                    <a:lnTo>
                      <a:pt x="376" y="647"/>
                    </a:lnTo>
                    <a:lnTo>
                      <a:pt x="382" y="657"/>
                    </a:lnTo>
                    <a:lnTo>
                      <a:pt x="389" y="666"/>
                    </a:lnTo>
                    <a:lnTo>
                      <a:pt x="395" y="675"/>
                    </a:lnTo>
                    <a:lnTo>
                      <a:pt x="402" y="683"/>
                    </a:lnTo>
                    <a:lnTo>
                      <a:pt x="409" y="692"/>
                    </a:lnTo>
                    <a:lnTo>
                      <a:pt x="415" y="701"/>
                    </a:lnTo>
                    <a:lnTo>
                      <a:pt x="421" y="712"/>
                    </a:lnTo>
                    <a:lnTo>
                      <a:pt x="425" y="723"/>
                    </a:lnTo>
                    <a:lnTo>
                      <a:pt x="430" y="735"/>
                    </a:lnTo>
                    <a:lnTo>
                      <a:pt x="432" y="748"/>
                    </a:lnTo>
                    <a:lnTo>
                      <a:pt x="433" y="764"/>
                    </a:lnTo>
                    <a:lnTo>
                      <a:pt x="432" y="769"/>
                    </a:lnTo>
                    <a:lnTo>
                      <a:pt x="431" y="773"/>
                    </a:lnTo>
                    <a:lnTo>
                      <a:pt x="428" y="776"/>
                    </a:lnTo>
                    <a:lnTo>
                      <a:pt x="425" y="780"/>
                    </a:lnTo>
                    <a:lnTo>
                      <a:pt x="423" y="784"/>
                    </a:lnTo>
                    <a:lnTo>
                      <a:pt x="421" y="789"/>
                    </a:lnTo>
                    <a:lnTo>
                      <a:pt x="420" y="794"/>
                    </a:lnTo>
                    <a:lnTo>
                      <a:pt x="419" y="801"/>
                    </a:lnTo>
                    <a:lnTo>
                      <a:pt x="420" y="809"/>
                    </a:lnTo>
                    <a:lnTo>
                      <a:pt x="421" y="818"/>
                    </a:lnTo>
                    <a:lnTo>
                      <a:pt x="423" y="826"/>
                    </a:lnTo>
                    <a:lnTo>
                      <a:pt x="426" y="834"/>
                    </a:lnTo>
                    <a:lnTo>
                      <a:pt x="435" y="851"/>
                    </a:lnTo>
                    <a:lnTo>
                      <a:pt x="445" y="868"/>
                    </a:lnTo>
                    <a:lnTo>
                      <a:pt x="467" y="903"/>
                    </a:lnTo>
                    <a:lnTo>
                      <a:pt x="486" y="937"/>
                    </a:lnTo>
                    <a:lnTo>
                      <a:pt x="486" y="951"/>
                    </a:lnTo>
                    <a:lnTo>
                      <a:pt x="483" y="965"/>
                    </a:lnTo>
                    <a:lnTo>
                      <a:pt x="482" y="980"/>
                    </a:lnTo>
                    <a:lnTo>
                      <a:pt x="479" y="997"/>
                    </a:lnTo>
                    <a:lnTo>
                      <a:pt x="472" y="1027"/>
                    </a:lnTo>
                    <a:lnTo>
                      <a:pt x="466" y="1057"/>
                    </a:lnTo>
                    <a:lnTo>
                      <a:pt x="458" y="1082"/>
                    </a:lnTo>
                    <a:lnTo>
                      <a:pt x="451" y="1103"/>
                    </a:lnTo>
                    <a:lnTo>
                      <a:pt x="447" y="1116"/>
                    </a:lnTo>
                    <a:lnTo>
                      <a:pt x="446" y="1121"/>
                    </a:lnTo>
                  </a:path>
                </a:pathLst>
              </a:custGeom>
              <a:solidFill>
                <a:schemeClr val="bg1"/>
              </a:solidFill>
              <a:ln w="127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 sz="1000"/>
              </a:p>
            </p:txBody>
          </p:sp>
          <p:sp>
            <p:nvSpPr>
              <p:cNvPr id="219" name="Freeform 263">
                <a:extLst>
                  <a:ext uri="{FF2B5EF4-FFF2-40B4-BE49-F238E27FC236}">
                    <a16:creationId xmlns:a16="http://schemas.microsoft.com/office/drawing/2014/main" id="{031DE605-7D7D-4664-8085-0CBE30DF698B}"/>
                  </a:ext>
                </a:extLst>
              </p:cNvPr>
              <p:cNvSpPr>
                <a:spLocks/>
              </p:cNvSpPr>
              <p:nvPr>
                <p:custDataLst>
                  <p:tags r:id="rId38"/>
                </p:custDataLst>
              </p:nvPr>
            </p:nvSpPr>
            <p:spPr bwMode="auto">
              <a:xfrm>
                <a:off x="3594100" y="3267075"/>
                <a:ext cx="80963" cy="58738"/>
              </a:xfrm>
              <a:custGeom>
                <a:avLst/>
                <a:gdLst>
                  <a:gd name="T0" fmla="*/ 36416708 w 180"/>
                  <a:gd name="T1" fmla="*/ 1925243 h 112"/>
                  <a:gd name="T2" fmla="*/ 34595940 w 180"/>
                  <a:gd name="T3" fmla="*/ 6601207 h 112"/>
                  <a:gd name="T4" fmla="*/ 32977129 w 180"/>
                  <a:gd name="T5" fmla="*/ 10726503 h 112"/>
                  <a:gd name="T6" fmla="*/ 30751996 w 180"/>
                  <a:gd name="T7" fmla="*/ 14577513 h 112"/>
                  <a:gd name="T8" fmla="*/ 28526413 w 180"/>
                  <a:gd name="T9" fmla="*/ 18152664 h 112"/>
                  <a:gd name="T10" fmla="*/ 26098423 w 180"/>
                  <a:gd name="T11" fmla="*/ 22003674 h 112"/>
                  <a:gd name="T12" fmla="*/ 23266067 w 180"/>
                  <a:gd name="T13" fmla="*/ 25304016 h 112"/>
                  <a:gd name="T14" fmla="*/ 20433712 w 180"/>
                  <a:gd name="T15" fmla="*/ 28054737 h 112"/>
                  <a:gd name="T16" fmla="*/ 17601356 w 180"/>
                  <a:gd name="T17" fmla="*/ 30804934 h 112"/>
                  <a:gd name="T18" fmla="*/ 16589768 w 180"/>
                  <a:gd name="T19" fmla="*/ 29429836 h 112"/>
                  <a:gd name="T20" fmla="*/ 15982996 w 180"/>
                  <a:gd name="T21" fmla="*/ 27779403 h 112"/>
                  <a:gd name="T22" fmla="*/ 15375773 w 180"/>
                  <a:gd name="T23" fmla="*/ 26128970 h 112"/>
                  <a:gd name="T24" fmla="*/ 14971408 w 180"/>
                  <a:gd name="T25" fmla="*/ 24203727 h 112"/>
                  <a:gd name="T26" fmla="*/ 14162228 w 180"/>
                  <a:gd name="T27" fmla="*/ 22278484 h 112"/>
                  <a:gd name="T28" fmla="*/ 13757413 w 180"/>
                  <a:gd name="T29" fmla="*/ 20353241 h 112"/>
                  <a:gd name="T30" fmla="*/ 13150640 w 180"/>
                  <a:gd name="T31" fmla="*/ 18978143 h 112"/>
                  <a:gd name="T32" fmla="*/ 12139052 w 180"/>
                  <a:gd name="T33" fmla="*/ 17327710 h 112"/>
                  <a:gd name="T34" fmla="*/ 9104289 w 180"/>
                  <a:gd name="T35" fmla="*/ 13201890 h 112"/>
                  <a:gd name="T36" fmla="*/ 7283521 w 180"/>
                  <a:gd name="T37" fmla="*/ 10451693 h 112"/>
                  <a:gd name="T38" fmla="*/ 6069526 w 180"/>
                  <a:gd name="T39" fmla="*/ 9076594 h 112"/>
                  <a:gd name="T40" fmla="*/ 5057939 w 180"/>
                  <a:gd name="T41" fmla="*/ 8526450 h 112"/>
                  <a:gd name="T42" fmla="*/ 3641536 w 180"/>
                  <a:gd name="T43" fmla="*/ 8251116 h 112"/>
                  <a:gd name="T44" fmla="*/ 0 w 180"/>
                  <a:gd name="T45" fmla="*/ 7151352 h 112"/>
                  <a:gd name="T46" fmla="*/ 5260346 w 180"/>
                  <a:gd name="T47" fmla="*/ 3850486 h 112"/>
                  <a:gd name="T48" fmla="*/ 8295109 w 180"/>
                  <a:gd name="T49" fmla="*/ 2475387 h 112"/>
                  <a:gd name="T50" fmla="*/ 11329422 w 180"/>
                  <a:gd name="T51" fmla="*/ 1375099 h 112"/>
                  <a:gd name="T52" fmla="*/ 14971408 w 180"/>
                  <a:gd name="T53" fmla="*/ 824954 h 112"/>
                  <a:gd name="T54" fmla="*/ 18815351 w 180"/>
                  <a:gd name="T55" fmla="*/ 274810 h 112"/>
                  <a:gd name="T56" fmla="*/ 23064110 w 180"/>
                  <a:gd name="T57" fmla="*/ 0 h 112"/>
                  <a:gd name="T58" fmla="*/ 27312418 w 180"/>
                  <a:gd name="T59" fmla="*/ 274810 h 112"/>
                  <a:gd name="T60" fmla="*/ 31763584 w 180"/>
                  <a:gd name="T61" fmla="*/ 824954 h 112"/>
                  <a:gd name="T62" fmla="*/ 36416708 w 180"/>
                  <a:gd name="T63" fmla="*/ 1925243 h 112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180" h="112">
                    <a:moveTo>
                      <a:pt x="180" y="7"/>
                    </a:moveTo>
                    <a:lnTo>
                      <a:pt x="171" y="24"/>
                    </a:lnTo>
                    <a:lnTo>
                      <a:pt x="163" y="39"/>
                    </a:lnTo>
                    <a:lnTo>
                      <a:pt x="152" y="53"/>
                    </a:lnTo>
                    <a:lnTo>
                      <a:pt x="141" y="66"/>
                    </a:lnTo>
                    <a:lnTo>
                      <a:pt x="129" y="80"/>
                    </a:lnTo>
                    <a:lnTo>
                      <a:pt x="115" y="92"/>
                    </a:lnTo>
                    <a:lnTo>
                      <a:pt x="101" y="102"/>
                    </a:lnTo>
                    <a:lnTo>
                      <a:pt x="87" y="112"/>
                    </a:lnTo>
                    <a:lnTo>
                      <a:pt x="82" y="107"/>
                    </a:lnTo>
                    <a:lnTo>
                      <a:pt x="79" y="101"/>
                    </a:lnTo>
                    <a:lnTo>
                      <a:pt x="76" y="95"/>
                    </a:lnTo>
                    <a:lnTo>
                      <a:pt x="74" y="88"/>
                    </a:lnTo>
                    <a:lnTo>
                      <a:pt x="70" y="81"/>
                    </a:lnTo>
                    <a:lnTo>
                      <a:pt x="68" y="74"/>
                    </a:lnTo>
                    <a:lnTo>
                      <a:pt x="65" y="69"/>
                    </a:lnTo>
                    <a:lnTo>
                      <a:pt x="60" y="63"/>
                    </a:lnTo>
                    <a:lnTo>
                      <a:pt x="45" y="48"/>
                    </a:lnTo>
                    <a:lnTo>
                      <a:pt x="36" y="38"/>
                    </a:lnTo>
                    <a:lnTo>
                      <a:pt x="30" y="33"/>
                    </a:lnTo>
                    <a:lnTo>
                      <a:pt x="25" y="31"/>
                    </a:lnTo>
                    <a:lnTo>
                      <a:pt x="18" y="30"/>
                    </a:lnTo>
                    <a:lnTo>
                      <a:pt x="0" y="26"/>
                    </a:lnTo>
                    <a:lnTo>
                      <a:pt x="26" y="14"/>
                    </a:lnTo>
                    <a:lnTo>
                      <a:pt x="41" y="9"/>
                    </a:lnTo>
                    <a:lnTo>
                      <a:pt x="56" y="5"/>
                    </a:lnTo>
                    <a:lnTo>
                      <a:pt x="74" y="3"/>
                    </a:lnTo>
                    <a:lnTo>
                      <a:pt x="93" y="1"/>
                    </a:lnTo>
                    <a:lnTo>
                      <a:pt x="114" y="0"/>
                    </a:lnTo>
                    <a:lnTo>
                      <a:pt x="135" y="1"/>
                    </a:lnTo>
                    <a:lnTo>
                      <a:pt x="157" y="3"/>
                    </a:lnTo>
                    <a:lnTo>
                      <a:pt x="180" y="7"/>
                    </a:lnTo>
                  </a:path>
                </a:pathLst>
              </a:custGeom>
              <a:solidFill>
                <a:schemeClr val="bg1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sz="1000"/>
              </a:p>
            </p:txBody>
          </p:sp>
          <p:sp>
            <p:nvSpPr>
              <p:cNvPr id="220" name="Freeform 264">
                <a:extLst>
                  <a:ext uri="{FF2B5EF4-FFF2-40B4-BE49-F238E27FC236}">
                    <a16:creationId xmlns:a16="http://schemas.microsoft.com/office/drawing/2014/main" id="{1B916CC8-B921-4F12-9676-99BB8B33F3AA}"/>
                  </a:ext>
                </a:extLst>
              </p:cNvPr>
              <p:cNvSpPr>
                <a:spLocks/>
              </p:cNvSpPr>
              <p:nvPr>
                <p:custDataLst>
                  <p:tags r:id="rId39"/>
                </p:custDataLst>
              </p:nvPr>
            </p:nvSpPr>
            <p:spPr bwMode="auto">
              <a:xfrm>
                <a:off x="3678238" y="3349625"/>
                <a:ext cx="74612" cy="100013"/>
              </a:xfrm>
              <a:custGeom>
                <a:avLst/>
                <a:gdLst>
                  <a:gd name="T0" fmla="*/ 0 w 173"/>
                  <a:gd name="T1" fmla="*/ 18450836 h 192"/>
                  <a:gd name="T2" fmla="*/ 5022293 w 173"/>
                  <a:gd name="T3" fmla="*/ 11396273 h 192"/>
                  <a:gd name="T4" fmla="*/ 9486075 w 173"/>
                  <a:gd name="T5" fmla="*/ 5698136 h 192"/>
                  <a:gd name="T6" fmla="*/ 10416353 w 173"/>
                  <a:gd name="T7" fmla="*/ 4341189 h 192"/>
                  <a:gd name="T8" fmla="*/ 11718397 w 173"/>
                  <a:gd name="T9" fmla="*/ 3256152 h 192"/>
                  <a:gd name="T10" fmla="*/ 13020441 w 173"/>
                  <a:gd name="T11" fmla="*/ 2170595 h 192"/>
                  <a:gd name="T12" fmla="*/ 14136602 w 173"/>
                  <a:gd name="T13" fmla="*/ 1627816 h 192"/>
                  <a:gd name="T14" fmla="*/ 15438646 w 173"/>
                  <a:gd name="T15" fmla="*/ 814168 h 192"/>
                  <a:gd name="T16" fmla="*/ 16740259 w 173"/>
                  <a:gd name="T17" fmla="*/ 542779 h 192"/>
                  <a:gd name="T18" fmla="*/ 18228617 w 173"/>
                  <a:gd name="T19" fmla="*/ 271389 h 192"/>
                  <a:gd name="T20" fmla="*/ 19902428 w 173"/>
                  <a:gd name="T21" fmla="*/ 0 h 192"/>
                  <a:gd name="T22" fmla="*/ 21576669 w 173"/>
                  <a:gd name="T23" fmla="*/ 271389 h 192"/>
                  <a:gd name="T24" fmla="*/ 23064596 w 173"/>
                  <a:gd name="T25" fmla="*/ 542779 h 192"/>
                  <a:gd name="T26" fmla="*/ 24552523 w 173"/>
                  <a:gd name="T27" fmla="*/ 1356947 h 192"/>
                  <a:gd name="T28" fmla="*/ 25854567 w 173"/>
                  <a:gd name="T29" fmla="*/ 2170595 h 192"/>
                  <a:gd name="T30" fmla="*/ 26970729 w 173"/>
                  <a:gd name="T31" fmla="*/ 3527542 h 192"/>
                  <a:gd name="T32" fmla="*/ 28086890 w 173"/>
                  <a:gd name="T33" fmla="*/ 5155358 h 192"/>
                  <a:gd name="T34" fmla="*/ 28830853 w 173"/>
                  <a:gd name="T35" fmla="*/ 6512305 h 192"/>
                  <a:gd name="T36" fmla="*/ 29760700 w 173"/>
                  <a:gd name="T37" fmla="*/ 8140121 h 192"/>
                  <a:gd name="T38" fmla="*/ 30318780 w 173"/>
                  <a:gd name="T39" fmla="*/ 10039326 h 192"/>
                  <a:gd name="T40" fmla="*/ 30876861 w 173"/>
                  <a:gd name="T41" fmla="*/ 11667662 h 192"/>
                  <a:gd name="T42" fmla="*/ 31249058 w 173"/>
                  <a:gd name="T43" fmla="*/ 13566868 h 192"/>
                  <a:gd name="T44" fmla="*/ 31434941 w 173"/>
                  <a:gd name="T45" fmla="*/ 15466073 h 192"/>
                  <a:gd name="T46" fmla="*/ 31993022 w 173"/>
                  <a:gd name="T47" fmla="*/ 19536394 h 192"/>
                  <a:gd name="T48" fmla="*/ 32178905 w 173"/>
                  <a:gd name="T49" fmla="*/ 23606193 h 192"/>
                  <a:gd name="T50" fmla="*/ 29202619 w 173"/>
                  <a:gd name="T51" fmla="*/ 30932667 h 192"/>
                  <a:gd name="T52" fmla="*/ 27156612 w 173"/>
                  <a:gd name="T53" fmla="*/ 37173061 h 192"/>
                  <a:gd name="T54" fmla="*/ 25854567 w 173"/>
                  <a:gd name="T55" fmla="*/ 40157824 h 192"/>
                  <a:gd name="T56" fmla="*/ 24180757 w 173"/>
                  <a:gd name="T57" fmla="*/ 43413976 h 192"/>
                  <a:gd name="T58" fmla="*/ 21762552 w 173"/>
                  <a:gd name="T59" fmla="*/ 47212908 h 192"/>
                  <a:gd name="T60" fmla="*/ 18414500 w 173"/>
                  <a:gd name="T61" fmla="*/ 52096876 h 192"/>
                  <a:gd name="T62" fmla="*/ 15996295 w 173"/>
                  <a:gd name="T63" fmla="*/ 49654892 h 192"/>
                  <a:gd name="T64" fmla="*/ 13764405 w 173"/>
                  <a:gd name="T65" fmla="*/ 47755687 h 192"/>
                  <a:gd name="T66" fmla="*/ 11718397 w 173"/>
                  <a:gd name="T67" fmla="*/ 45855961 h 192"/>
                  <a:gd name="T68" fmla="*/ 10044155 w 173"/>
                  <a:gd name="T69" fmla="*/ 44228145 h 192"/>
                  <a:gd name="T70" fmla="*/ 8556228 w 173"/>
                  <a:gd name="T71" fmla="*/ 42328940 h 192"/>
                  <a:gd name="T72" fmla="*/ 7440067 w 173"/>
                  <a:gd name="T73" fmla="*/ 40700603 h 192"/>
                  <a:gd name="T74" fmla="*/ 6324337 w 173"/>
                  <a:gd name="T75" fmla="*/ 39072787 h 192"/>
                  <a:gd name="T76" fmla="*/ 5579943 w 173"/>
                  <a:gd name="T77" fmla="*/ 37173061 h 192"/>
                  <a:gd name="T78" fmla="*/ 4092015 w 173"/>
                  <a:gd name="T79" fmla="*/ 33374651 h 192"/>
                  <a:gd name="T80" fmla="*/ 2976286 w 173"/>
                  <a:gd name="T81" fmla="*/ 29032940 h 192"/>
                  <a:gd name="T82" fmla="*/ 1674242 w 173"/>
                  <a:gd name="T83" fmla="*/ 24420362 h 192"/>
                  <a:gd name="T84" fmla="*/ 0 w 173"/>
                  <a:gd name="T85" fmla="*/ 18450836 h 192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173" h="192">
                    <a:moveTo>
                      <a:pt x="0" y="68"/>
                    </a:moveTo>
                    <a:lnTo>
                      <a:pt x="27" y="42"/>
                    </a:lnTo>
                    <a:lnTo>
                      <a:pt x="51" y="21"/>
                    </a:lnTo>
                    <a:lnTo>
                      <a:pt x="56" y="16"/>
                    </a:lnTo>
                    <a:lnTo>
                      <a:pt x="63" y="12"/>
                    </a:lnTo>
                    <a:lnTo>
                      <a:pt x="70" y="8"/>
                    </a:lnTo>
                    <a:lnTo>
                      <a:pt x="76" y="6"/>
                    </a:lnTo>
                    <a:lnTo>
                      <a:pt x="83" y="3"/>
                    </a:lnTo>
                    <a:lnTo>
                      <a:pt x="90" y="2"/>
                    </a:lnTo>
                    <a:lnTo>
                      <a:pt x="98" y="1"/>
                    </a:lnTo>
                    <a:lnTo>
                      <a:pt x="107" y="0"/>
                    </a:lnTo>
                    <a:lnTo>
                      <a:pt x="116" y="1"/>
                    </a:lnTo>
                    <a:lnTo>
                      <a:pt x="124" y="2"/>
                    </a:lnTo>
                    <a:lnTo>
                      <a:pt x="132" y="5"/>
                    </a:lnTo>
                    <a:lnTo>
                      <a:pt x="139" y="8"/>
                    </a:lnTo>
                    <a:lnTo>
                      <a:pt x="145" y="13"/>
                    </a:lnTo>
                    <a:lnTo>
                      <a:pt x="151" y="19"/>
                    </a:lnTo>
                    <a:lnTo>
                      <a:pt x="155" y="24"/>
                    </a:lnTo>
                    <a:lnTo>
                      <a:pt x="160" y="30"/>
                    </a:lnTo>
                    <a:lnTo>
                      <a:pt x="163" y="37"/>
                    </a:lnTo>
                    <a:lnTo>
                      <a:pt x="166" y="43"/>
                    </a:lnTo>
                    <a:lnTo>
                      <a:pt x="168" y="50"/>
                    </a:lnTo>
                    <a:lnTo>
                      <a:pt x="169" y="57"/>
                    </a:lnTo>
                    <a:lnTo>
                      <a:pt x="172" y="72"/>
                    </a:lnTo>
                    <a:lnTo>
                      <a:pt x="173" y="87"/>
                    </a:lnTo>
                    <a:lnTo>
                      <a:pt x="157" y="114"/>
                    </a:lnTo>
                    <a:lnTo>
                      <a:pt x="146" y="137"/>
                    </a:lnTo>
                    <a:lnTo>
                      <a:pt x="139" y="148"/>
                    </a:lnTo>
                    <a:lnTo>
                      <a:pt x="130" y="160"/>
                    </a:lnTo>
                    <a:lnTo>
                      <a:pt x="117" y="174"/>
                    </a:lnTo>
                    <a:lnTo>
                      <a:pt x="99" y="192"/>
                    </a:lnTo>
                    <a:lnTo>
                      <a:pt x="86" y="183"/>
                    </a:lnTo>
                    <a:lnTo>
                      <a:pt x="74" y="176"/>
                    </a:lnTo>
                    <a:lnTo>
                      <a:pt x="63" y="169"/>
                    </a:lnTo>
                    <a:lnTo>
                      <a:pt x="54" y="163"/>
                    </a:lnTo>
                    <a:lnTo>
                      <a:pt x="46" y="156"/>
                    </a:lnTo>
                    <a:lnTo>
                      <a:pt x="40" y="150"/>
                    </a:lnTo>
                    <a:lnTo>
                      <a:pt x="34" y="144"/>
                    </a:lnTo>
                    <a:lnTo>
                      <a:pt x="30" y="137"/>
                    </a:lnTo>
                    <a:lnTo>
                      <a:pt x="22" y="123"/>
                    </a:lnTo>
                    <a:lnTo>
                      <a:pt x="16" y="107"/>
                    </a:lnTo>
                    <a:lnTo>
                      <a:pt x="9" y="90"/>
                    </a:lnTo>
                    <a:lnTo>
                      <a:pt x="0" y="68"/>
                    </a:lnTo>
                  </a:path>
                </a:pathLst>
              </a:custGeom>
              <a:solidFill>
                <a:schemeClr val="bg1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sz="1000"/>
              </a:p>
            </p:txBody>
          </p:sp>
          <p:sp>
            <p:nvSpPr>
              <p:cNvPr id="221" name="Freeform 265">
                <a:extLst>
                  <a:ext uri="{FF2B5EF4-FFF2-40B4-BE49-F238E27FC236}">
                    <a16:creationId xmlns:a16="http://schemas.microsoft.com/office/drawing/2014/main" id="{8EE560ED-779C-4870-A21E-EA3CAA90C61C}"/>
                  </a:ext>
                </a:extLst>
              </p:cNvPr>
              <p:cNvSpPr>
                <a:spLocks/>
              </p:cNvSpPr>
              <p:nvPr>
                <p:custDataLst>
                  <p:tags r:id="rId40"/>
                </p:custDataLst>
              </p:nvPr>
            </p:nvSpPr>
            <p:spPr bwMode="auto">
              <a:xfrm>
                <a:off x="3721100" y="3400425"/>
                <a:ext cx="104775" cy="131763"/>
              </a:xfrm>
              <a:custGeom>
                <a:avLst/>
                <a:gdLst>
                  <a:gd name="T0" fmla="*/ 14963489 w 233"/>
                  <a:gd name="T1" fmla="*/ 0 h 252"/>
                  <a:gd name="T2" fmla="*/ 16783336 w 233"/>
                  <a:gd name="T3" fmla="*/ 546921 h 252"/>
                  <a:gd name="T4" fmla="*/ 17996568 w 233"/>
                  <a:gd name="T5" fmla="*/ 820382 h 252"/>
                  <a:gd name="T6" fmla="*/ 19209799 w 233"/>
                  <a:gd name="T7" fmla="*/ 820382 h 252"/>
                  <a:gd name="T8" fmla="*/ 20018770 w 233"/>
                  <a:gd name="T9" fmla="*/ 546921 h 252"/>
                  <a:gd name="T10" fmla="*/ 21434357 w 233"/>
                  <a:gd name="T11" fmla="*/ 273461 h 252"/>
                  <a:gd name="T12" fmla="*/ 22849944 w 233"/>
                  <a:gd name="T13" fmla="*/ 0 h 252"/>
                  <a:gd name="T14" fmla="*/ 25276407 w 233"/>
                  <a:gd name="T15" fmla="*/ 4647783 h 252"/>
                  <a:gd name="T16" fmla="*/ 28309486 w 233"/>
                  <a:gd name="T17" fmla="*/ 10115425 h 252"/>
                  <a:gd name="T18" fmla="*/ 29118456 w 233"/>
                  <a:gd name="T19" fmla="*/ 11482727 h 252"/>
                  <a:gd name="T20" fmla="*/ 29926978 w 233"/>
                  <a:gd name="T21" fmla="*/ 12576046 h 252"/>
                  <a:gd name="T22" fmla="*/ 30938304 w 233"/>
                  <a:gd name="T23" fmla="*/ 13396428 h 252"/>
                  <a:gd name="T24" fmla="*/ 31746825 w 233"/>
                  <a:gd name="T25" fmla="*/ 14216287 h 252"/>
                  <a:gd name="T26" fmla="*/ 32960506 w 233"/>
                  <a:gd name="T27" fmla="*/ 14763208 h 252"/>
                  <a:gd name="T28" fmla="*/ 33971383 w 233"/>
                  <a:gd name="T29" fmla="*/ 15310129 h 252"/>
                  <a:gd name="T30" fmla="*/ 35184614 w 233"/>
                  <a:gd name="T31" fmla="*/ 15310129 h 252"/>
                  <a:gd name="T32" fmla="*/ 36397846 w 233"/>
                  <a:gd name="T33" fmla="*/ 15310129 h 252"/>
                  <a:gd name="T34" fmla="*/ 36397846 w 233"/>
                  <a:gd name="T35" fmla="*/ 21871612 h 252"/>
                  <a:gd name="T36" fmla="*/ 39026664 w 233"/>
                  <a:gd name="T37" fmla="*/ 28159635 h 252"/>
                  <a:gd name="T38" fmla="*/ 42868714 w 233"/>
                  <a:gd name="T39" fmla="*/ 34994057 h 252"/>
                  <a:gd name="T40" fmla="*/ 43475330 w 233"/>
                  <a:gd name="T41" fmla="*/ 36907757 h 252"/>
                  <a:gd name="T42" fmla="*/ 44486206 w 233"/>
                  <a:gd name="T43" fmla="*/ 38821458 h 252"/>
                  <a:gd name="T44" fmla="*/ 45092822 w 233"/>
                  <a:gd name="T45" fmla="*/ 41282080 h 252"/>
                  <a:gd name="T46" fmla="*/ 45699437 w 233"/>
                  <a:gd name="T47" fmla="*/ 43742702 h 252"/>
                  <a:gd name="T48" fmla="*/ 46508408 w 233"/>
                  <a:gd name="T49" fmla="*/ 46476784 h 252"/>
                  <a:gd name="T50" fmla="*/ 46912669 w 233"/>
                  <a:gd name="T51" fmla="*/ 49210343 h 252"/>
                  <a:gd name="T52" fmla="*/ 47115024 w 233"/>
                  <a:gd name="T53" fmla="*/ 52217886 h 252"/>
                  <a:gd name="T54" fmla="*/ 47115024 w 233"/>
                  <a:gd name="T55" fmla="*/ 55771827 h 252"/>
                  <a:gd name="T56" fmla="*/ 46912669 w 233"/>
                  <a:gd name="T57" fmla="*/ 59052830 h 252"/>
                  <a:gd name="T58" fmla="*/ 46508408 w 233"/>
                  <a:gd name="T59" fmla="*/ 62333311 h 252"/>
                  <a:gd name="T60" fmla="*/ 45901793 w 233"/>
                  <a:gd name="T61" fmla="*/ 65614314 h 252"/>
                  <a:gd name="T62" fmla="*/ 45699437 w 233"/>
                  <a:gd name="T63" fmla="*/ 68894794 h 252"/>
                  <a:gd name="T64" fmla="*/ 44890916 w 233"/>
                  <a:gd name="T65" fmla="*/ 68894794 h 252"/>
                  <a:gd name="T66" fmla="*/ 43475330 w 233"/>
                  <a:gd name="T67" fmla="*/ 68347873 h 252"/>
                  <a:gd name="T68" fmla="*/ 42059743 w 233"/>
                  <a:gd name="T69" fmla="*/ 67254554 h 252"/>
                  <a:gd name="T70" fmla="*/ 40037540 w 233"/>
                  <a:gd name="T71" fmla="*/ 65887252 h 252"/>
                  <a:gd name="T72" fmla="*/ 35588875 w 233"/>
                  <a:gd name="T73" fmla="*/ 61786390 h 252"/>
                  <a:gd name="T74" fmla="*/ 30533593 w 233"/>
                  <a:gd name="T75" fmla="*/ 56865669 h 252"/>
                  <a:gd name="T76" fmla="*/ 25276407 w 233"/>
                  <a:gd name="T77" fmla="*/ 50851106 h 252"/>
                  <a:gd name="T78" fmla="*/ 20221125 w 233"/>
                  <a:gd name="T79" fmla="*/ 45109481 h 252"/>
                  <a:gd name="T80" fmla="*/ 15772460 w 233"/>
                  <a:gd name="T81" fmla="*/ 39641840 h 252"/>
                  <a:gd name="T82" fmla="*/ 12334671 w 233"/>
                  <a:gd name="T83" fmla="*/ 35267517 h 252"/>
                  <a:gd name="T84" fmla="*/ 11121439 w 233"/>
                  <a:gd name="T85" fmla="*/ 34174198 h 252"/>
                  <a:gd name="T86" fmla="*/ 9706302 w 233"/>
                  <a:gd name="T87" fmla="*/ 32806896 h 252"/>
                  <a:gd name="T88" fmla="*/ 8290715 w 233"/>
                  <a:gd name="T89" fmla="*/ 31713576 h 252"/>
                  <a:gd name="T90" fmla="*/ 6672773 w 233"/>
                  <a:gd name="T91" fmla="*/ 30619734 h 252"/>
                  <a:gd name="T92" fmla="*/ 3437789 w 233"/>
                  <a:gd name="T93" fmla="*/ 28432573 h 252"/>
                  <a:gd name="T94" fmla="*/ 0 w 233"/>
                  <a:gd name="T95" fmla="*/ 27065793 h 252"/>
                  <a:gd name="T96" fmla="*/ 8088360 w 233"/>
                  <a:gd name="T97" fmla="*/ 17223829 h 252"/>
                  <a:gd name="T98" fmla="*/ 11930410 w 233"/>
                  <a:gd name="T99" fmla="*/ 11755665 h 252"/>
                  <a:gd name="T100" fmla="*/ 13143642 w 233"/>
                  <a:gd name="T101" fmla="*/ 9022105 h 252"/>
                  <a:gd name="T102" fmla="*/ 13952612 w 233"/>
                  <a:gd name="T103" fmla="*/ 6834944 h 252"/>
                  <a:gd name="T104" fmla="*/ 14559228 w 233"/>
                  <a:gd name="T105" fmla="*/ 3827401 h 252"/>
                  <a:gd name="T106" fmla="*/ 14963489 w 233"/>
                  <a:gd name="T107" fmla="*/ 0 h 252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233" h="252">
                    <a:moveTo>
                      <a:pt x="74" y="0"/>
                    </a:moveTo>
                    <a:lnTo>
                      <a:pt x="83" y="2"/>
                    </a:lnTo>
                    <a:lnTo>
                      <a:pt x="89" y="3"/>
                    </a:lnTo>
                    <a:lnTo>
                      <a:pt x="95" y="3"/>
                    </a:lnTo>
                    <a:lnTo>
                      <a:pt x="99" y="2"/>
                    </a:lnTo>
                    <a:lnTo>
                      <a:pt x="106" y="1"/>
                    </a:lnTo>
                    <a:lnTo>
                      <a:pt x="113" y="0"/>
                    </a:lnTo>
                    <a:lnTo>
                      <a:pt x="125" y="17"/>
                    </a:lnTo>
                    <a:lnTo>
                      <a:pt x="140" y="37"/>
                    </a:lnTo>
                    <a:lnTo>
                      <a:pt x="144" y="42"/>
                    </a:lnTo>
                    <a:lnTo>
                      <a:pt x="148" y="46"/>
                    </a:lnTo>
                    <a:lnTo>
                      <a:pt x="153" y="49"/>
                    </a:lnTo>
                    <a:lnTo>
                      <a:pt x="157" y="52"/>
                    </a:lnTo>
                    <a:lnTo>
                      <a:pt x="163" y="54"/>
                    </a:lnTo>
                    <a:lnTo>
                      <a:pt x="168" y="56"/>
                    </a:lnTo>
                    <a:lnTo>
                      <a:pt x="174" y="56"/>
                    </a:lnTo>
                    <a:lnTo>
                      <a:pt x="180" y="56"/>
                    </a:lnTo>
                    <a:lnTo>
                      <a:pt x="180" y="80"/>
                    </a:lnTo>
                    <a:lnTo>
                      <a:pt x="193" y="103"/>
                    </a:lnTo>
                    <a:lnTo>
                      <a:pt x="212" y="128"/>
                    </a:lnTo>
                    <a:lnTo>
                      <a:pt x="215" y="135"/>
                    </a:lnTo>
                    <a:lnTo>
                      <a:pt x="220" y="142"/>
                    </a:lnTo>
                    <a:lnTo>
                      <a:pt x="223" y="151"/>
                    </a:lnTo>
                    <a:lnTo>
                      <a:pt x="226" y="160"/>
                    </a:lnTo>
                    <a:lnTo>
                      <a:pt x="230" y="170"/>
                    </a:lnTo>
                    <a:lnTo>
                      <a:pt x="232" y="180"/>
                    </a:lnTo>
                    <a:lnTo>
                      <a:pt x="233" y="191"/>
                    </a:lnTo>
                    <a:lnTo>
                      <a:pt x="233" y="204"/>
                    </a:lnTo>
                    <a:lnTo>
                      <a:pt x="232" y="216"/>
                    </a:lnTo>
                    <a:lnTo>
                      <a:pt x="230" y="228"/>
                    </a:lnTo>
                    <a:lnTo>
                      <a:pt x="227" y="240"/>
                    </a:lnTo>
                    <a:lnTo>
                      <a:pt x="226" y="252"/>
                    </a:lnTo>
                    <a:lnTo>
                      <a:pt x="222" y="252"/>
                    </a:lnTo>
                    <a:lnTo>
                      <a:pt x="215" y="250"/>
                    </a:lnTo>
                    <a:lnTo>
                      <a:pt x="208" y="246"/>
                    </a:lnTo>
                    <a:lnTo>
                      <a:pt x="198" y="241"/>
                    </a:lnTo>
                    <a:lnTo>
                      <a:pt x="176" y="226"/>
                    </a:lnTo>
                    <a:lnTo>
                      <a:pt x="151" y="208"/>
                    </a:lnTo>
                    <a:lnTo>
                      <a:pt x="125" y="186"/>
                    </a:lnTo>
                    <a:lnTo>
                      <a:pt x="100" y="165"/>
                    </a:lnTo>
                    <a:lnTo>
                      <a:pt x="78" y="145"/>
                    </a:lnTo>
                    <a:lnTo>
                      <a:pt x="61" y="129"/>
                    </a:lnTo>
                    <a:lnTo>
                      <a:pt x="55" y="125"/>
                    </a:lnTo>
                    <a:lnTo>
                      <a:pt x="48" y="120"/>
                    </a:lnTo>
                    <a:lnTo>
                      <a:pt x="41" y="116"/>
                    </a:lnTo>
                    <a:lnTo>
                      <a:pt x="33" y="112"/>
                    </a:lnTo>
                    <a:lnTo>
                      <a:pt x="17" y="104"/>
                    </a:lnTo>
                    <a:lnTo>
                      <a:pt x="0" y="99"/>
                    </a:lnTo>
                    <a:lnTo>
                      <a:pt x="40" y="63"/>
                    </a:lnTo>
                    <a:lnTo>
                      <a:pt x="59" y="43"/>
                    </a:lnTo>
                    <a:lnTo>
                      <a:pt x="65" y="33"/>
                    </a:lnTo>
                    <a:lnTo>
                      <a:pt x="69" y="25"/>
                    </a:lnTo>
                    <a:lnTo>
                      <a:pt x="72" y="14"/>
                    </a:lnTo>
                    <a:lnTo>
                      <a:pt x="74" y="0"/>
                    </a:lnTo>
                  </a:path>
                </a:pathLst>
              </a:custGeom>
              <a:solidFill>
                <a:schemeClr val="bg1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sz="1000"/>
              </a:p>
            </p:txBody>
          </p:sp>
          <p:sp>
            <p:nvSpPr>
              <p:cNvPr id="222" name="Freeform 266">
                <a:extLst>
                  <a:ext uri="{FF2B5EF4-FFF2-40B4-BE49-F238E27FC236}">
                    <a16:creationId xmlns:a16="http://schemas.microsoft.com/office/drawing/2014/main" id="{7B4D61E7-57C1-4B62-A857-610DFC2E5210}"/>
                  </a:ext>
                </a:extLst>
              </p:cNvPr>
              <p:cNvSpPr>
                <a:spLocks/>
              </p:cNvSpPr>
              <p:nvPr>
                <p:custDataLst>
                  <p:tags r:id="rId41"/>
                </p:custDataLst>
              </p:nvPr>
            </p:nvSpPr>
            <p:spPr bwMode="auto">
              <a:xfrm>
                <a:off x="3935413" y="3319463"/>
                <a:ext cx="104775" cy="201612"/>
              </a:xfrm>
              <a:custGeom>
                <a:avLst/>
                <a:gdLst>
                  <a:gd name="T0" fmla="*/ 2358289 w 246"/>
                  <a:gd name="T1" fmla="*/ 105840994 h 380"/>
                  <a:gd name="T2" fmla="*/ 2539729 w 246"/>
                  <a:gd name="T3" fmla="*/ 103307580 h 380"/>
                  <a:gd name="T4" fmla="*/ 2721169 w 246"/>
                  <a:gd name="T5" fmla="*/ 101055362 h 380"/>
                  <a:gd name="T6" fmla="*/ 3265062 w 246"/>
                  <a:gd name="T7" fmla="*/ 98803675 h 380"/>
                  <a:gd name="T8" fmla="*/ 3627941 w 246"/>
                  <a:gd name="T9" fmla="*/ 96833182 h 380"/>
                  <a:gd name="T10" fmla="*/ 4535139 w 246"/>
                  <a:gd name="T11" fmla="*/ 93736847 h 380"/>
                  <a:gd name="T12" fmla="*/ 4716579 w 246"/>
                  <a:gd name="T13" fmla="*/ 92047550 h 380"/>
                  <a:gd name="T14" fmla="*/ 4535139 w 246"/>
                  <a:gd name="T15" fmla="*/ 90358784 h 380"/>
                  <a:gd name="T16" fmla="*/ 4172260 w 246"/>
                  <a:gd name="T17" fmla="*/ 88388292 h 380"/>
                  <a:gd name="T18" fmla="*/ 3446501 w 246"/>
                  <a:gd name="T19" fmla="*/ 85854879 h 380"/>
                  <a:gd name="T20" fmla="*/ 2358289 w 246"/>
                  <a:gd name="T21" fmla="*/ 83040269 h 380"/>
                  <a:gd name="T22" fmla="*/ 1632531 w 246"/>
                  <a:gd name="T23" fmla="*/ 80225129 h 380"/>
                  <a:gd name="T24" fmla="*/ 725759 w 246"/>
                  <a:gd name="T25" fmla="*/ 77409989 h 380"/>
                  <a:gd name="T26" fmla="*/ 181440 w 246"/>
                  <a:gd name="T27" fmla="*/ 75158301 h 380"/>
                  <a:gd name="T28" fmla="*/ 0 w 246"/>
                  <a:gd name="T29" fmla="*/ 72906083 h 380"/>
                  <a:gd name="T30" fmla="*/ 181440 w 246"/>
                  <a:gd name="T31" fmla="*/ 70654395 h 380"/>
                  <a:gd name="T32" fmla="*/ 362879 w 246"/>
                  <a:gd name="T33" fmla="*/ 68402707 h 380"/>
                  <a:gd name="T34" fmla="*/ 544319 w 246"/>
                  <a:gd name="T35" fmla="*/ 66432215 h 380"/>
                  <a:gd name="T36" fmla="*/ 1088212 w 246"/>
                  <a:gd name="T37" fmla="*/ 64742919 h 380"/>
                  <a:gd name="T38" fmla="*/ 1995410 w 246"/>
                  <a:gd name="T39" fmla="*/ 61365387 h 380"/>
                  <a:gd name="T40" fmla="*/ 3446501 w 246"/>
                  <a:gd name="T41" fmla="*/ 58268521 h 380"/>
                  <a:gd name="T42" fmla="*/ 4716579 w 246"/>
                  <a:gd name="T43" fmla="*/ 55453911 h 380"/>
                  <a:gd name="T44" fmla="*/ 6167670 w 246"/>
                  <a:gd name="T45" fmla="*/ 52075849 h 380"/>
                  <a:gd name="T46" fmla="*/ 7437747 w 246"/>
                  <a:gd name="T47" fmla="*/ 48698317 h 380"/>
                  <a:gd name="T48" fmla="*/ 8525959 w 246"/>
                  <a:gd name="T49" fmla="*/ 45038529 h 380"/>
                  <a:gd name="T50" fmla="*/ 4716579 w 246"/>
                  <a:gd name="T51" fmla="*/ 20549038 h 380"/>
                  <a:gd name="T52" fmla="*/ 4716579 w 246"/>
                  <a:gd name="T53" fmla="*/ 14074640 h 380"/>
                  <a:gd name="T54" fmla="*/ 4353699 w 246"/>
                  <a:gd name="T55" fmla="*/ 9289008 h 380"/>
                  <a:gd name="T56" fmla="*/ 4353699 w 246"/>
                  <a:gd name="T57" fmla="*/ 7037320 h 380"/>
                  <a:gd name="T58" fmla="*/ 4353699 w 246"/>
                  <a:gd name="T59" fmla="*/ 4503906 h 380"/>
                  <a:gd name="T60" fmla="*/ 4535139 w 246"/>
                  <a:gd name="T61" fmla="*/ 2251688 h 380"/>
                  <a:gd name="T62" fmla="*/ 4716579 w 246"/>
                  <a:gd name="T63" fmla="*/ 0 h 380"/>
                  <a:gd name="T64" fmla="*/ 32652745 w 246"/>
                  <a:gd name="T65" fmla="*/ 0 h 380"/>
                  <a:gd name="T66" fmla="*/ 39908627 w 246"/>
                  <a:gd name="T67" fmla="*/ 36312443 h 380"/>
                  <a:gd name="T68" fmla="*/ 39908627 w 246"/>
                  <a:gd name="T69" fmla="*/ 59113169 h 380"/>
                  <a:gd name="T70" fmla="*/ 39908627 w 246"/>
                  <a:gd name="T71" fmla="*/ 61928309 h 380"/>
                  <a:gd name="T72" fmla="*/ 40090067 w 246"/>
                  <a:gd name="T73" fmla="*/ 64742919 h 380"/>
                  <a:gd name="T74" fmla="*/ 40452946 w 246"/>
                  <a:gd name="T75" fmla="*/ 67558059 h 380"/>
                  <a:gd name="T76" fmla="*/ 40815825 w 246"/>
                  <a:gd name="T77" fmla="*/ 70372669 h 380"/>
                  <a:gd name="T78" fmla="*/ 41360144 w 246"/>
                  <a:gd name="T79" fmla="*/ 72906083 h 380"/>
                  <a:gd name="T80" fmla="*/ 42448356 w 246"/>
                  <a:gd name="T81" fmla="*/ 75440027 h 380"/>
                  <a:gd name="T82" fmla="*/ 43355554 w 246"/>
                  <a:gd name="T83" fmla="*/ 78254637 h 380"/>
                  <a:gd name="T84" fmla="*/ 44625206 w 246"/>
                  <a:gd name="T85" fmla="*/ 81350973 h 380"/>
                  <a:gd name="T86" fmla="*/ 40634386 w 246"/>
                  <a:gd name="T87" fmla="*/ 83040269 h 380"/>
                  <a:gd name="T88" fmla="*/ 36643566 w 246"/>
                  <a:gd name="T89" fmla="*/ 85010230 h 380"/>
                  <a:gd name="T90" fmla="*/ 32834185 w 246"/>
                  <a:gd name="T91" fmla="*/ 87262449 h 380"/>
                  <a:gd name="T92" fmla="*/ 29024379 w 246"/>
                  <a:gd name="T93" fmla="*/ 89795863 h 380"/>
                  <a:gd name="T94" fmla="*/ 25577877 w 246"/>
                  <a:gd name="T95" fmla="*/ 92329277 h 380"/>
                  <a:gd name="T96" fmla="*/ 21768497 w 246"/>
                  <a:gd name="T97" fmla="*/ 95144417 h 380"/>
                  <a:gd name="T98" fmla="*/ 18140130 w 246"/>
                  <a:gd name="T99" fmla="*/ 97677831 h 380"/>
                  <a:gd name="T100" fmla="*/ 14512189 w 246"/>
                  <a:gd name="T101" fmla="*/ 100774167 h 380"/>
                  <a:gd name="T102" fmla="*/ 13605417 w 246"/>
                  <a:gd name="T103" fmla="*/ 102181737 h 380"/>
                  <a:gd name="T104" fmla="*/ 12516779 w 246"/>
                  <a:gd name="T105" fmla="*/ 103307580 h 380"/>
                  <a:gd name="T106" fmla="*/ 11247128 w 246"/>
                  <a:gd name="T107" fmla="*/ 104715151 h 380"/>
                  <a:gd name="T108" fmla="*/ 9795611 w 246"/>
                  <a:gd name="T109" fmla="*/ 105840994 h 380"/>
                  <a:gd name="T110" fmla="*/ 8344520 w 246"/>
                  <a:gd name="T111" fmla="*/ 106685112 h 380"/>
                  <a:gd name="T112" fmla="*/ 6530549 w 246"/>
                  <a:gd name="T113" fmla="*/ 106966838 h 380"/>
                  <a:gd name="T114" fmla="*/ 5623351 w 246"/>
                  <a:gd name="T115" fmla="*/ 106966838 h 380"/>
                  <a:gd name="T116" fmla="*/ 4535139 w 246"/>
                  <a:gd name="T117" fmla="*/ 106685112 h 380"/>
                  <a:gd name="T118" fmla="*/ 3627941 w 246"/>
                  <a:gd name="T119" fmla="*/ 106403916 h 380"/>
                  <a:gd name="T120" fmla="*/ 2358289 w 246"/>
                  <a:gd name="T121" fmla="*/ 105840994 h 380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246" h="380">
                    <a:moveTo>
                      <a:pt x="13" y="376"/>
                    </a:moveTo>
                    <a:lnTo>
                      <a:pt x="14" y="367"/>
                    </a:lnTo>
                    <a:lnTo>
                      <a:pt x="15" y="359"/>
                    </a:lnTo>
                    <a:lnTo>
                      <a:pt x="18" y="351"/>
                    </a:lnTo>
                    <a:lnTo>
                      <a:pt x="20" y="344"/>
                    </a:lnTo>
                    <a:lnTo>
                      <a:pt x="25" y="333"/>
                    </a:lnTo>
                    <a:lnTo>
                      <a:pt x="26" y="327"/>
                    </a:lnTo>
                    <a:lnTo>
                      <a:pt x="25" y="321"/>
                    </a:lnTo>
                    <a:lnTo>
                      <a:pt x="23" y="314"/>
                    </a:lnTo>
                    <a:lnTo>
                      <a:pt x="19" y="305"/>
                    </a:lnTo>
                    <a:lnTo>
                      <a:pt x="13" y="295"/>
                    </a:lnTo>
                    <a:lnTo>
                      <a:pt x="9" y="285"/>
                    </a:lnTo>
                    <a:lnTo>
                      <a:pt x="4" y="275"/>
                    </a:lnTo>
                    <a:lnTo>
                      <a:pt x="1" y="267"/>
                    </a:lnTo>
                    <a:lnTo>
                      <a:pt x="0" y="259"/>
                    </a:lnTo>
                    <a:lnTo>
                      <a:pt x="1" y="251"/>
                    </a:lnTo>
                    <a:lnTo>
                      <a:pt x="2" y="243"/>
                    </a:lnTo>
                    <a:lnTo>
                      <a:pt x="3" y="236"/>
                    </a:lnTo>
                    <a:lnTo>
                      <a:pt x="6" y="230"/>
                    </a:lnTo>
                    <a:lnTo>
                      <a:pt x="11" y="218"/>
                    </a:lnTo>
                    <a:lnTo>
                      <a:pt x="19" y="207"/>
                    </a:lnTo>
                    <a:lnTo>
                      <a:pt x="26" y="197"/>
                    </a:lnTo>
                    <a:lnTo>
                      <a:pt x="34" y="185"/>
                    </a:lnTo>
                    <a:lnTo>
                      <a:pt x="41" y="173"/>
                    </a:lnTo>
                    <a:lnTo>
                      <a:pt x="47" y="160"/>
                    </a:lnTo>
                    <a:lnTo>
                      <a:pt x="26" y="73"/>
                    </a:lnTo>
                    <a:lnTo>
                      <a:pt x="26" y="50"/>
                    </a:lnTo>
                    <a:lnTo>
                      <a:pt x="24" y="33"/>
                    </a:lnTo>
                    <a:lnTo>
                      <a:pt x="24" y="25"/>
                    </a:lnTo>
                    <a:lnTo>
                      <a:pt x="24" y="16"/>
                    </a:lnTo>
                    <a:lnTo>
                      <a:pt x="25" y="8"/>
                    </a:lnTo>
                    <a:lnTo>
                      <a:pt x="26" y="0"/>
                    </a:lnTo>
                    <a:lnTo>
                      <a:pt x="180" y="0"/>
                    </a:lnTo>
                    <a:lnTo>
                      <a:pt x="220" y="129"/>
                    </a:lnTo>
                    <a:lnTo>
                      <a:pt x="220" y="210"/>
                    </a:lnTo>
                    <a:lnTo>
                      <a:pt x="220" y="220"/>
                    </a:lnTo>
                    <a:lnTo>
                      <a:pt x="221" y="230"/>
                    </a:lnTo>
                    <a:lnTo>
                      <a:pt x="223" y="240"/>
                    </a:lnTo>
                    <a:lnTo>
                      <a:pt x="225" y="250"/>
                    </a:lnTo>
                    <a:lnTo>
                      <a:pt x="228" y="259"/>
                    </a:lnTo>
                    <a:lnTo>
                      <a:pt x="234" y="268"/>
                    </a:lnTo>
                    <a:lnTo>
                      <a:pt x="239" y="278"/>
                    </a:lnTo>
                    <a:lnTo>
                      <a:pt x="246" y="289"/>
                    </a:lnTo>
                    <a:lnTo>
                      <a:pt x="224" y="295"/>
                    </a:lnTo>
                    <a:lnTo>
                      <a:pt x="202" y="302"/>
                    </a:lnTo>
                    <a:lnTo>
                      <a:pt x="181" y="310"/>
                    </a:lnTo>
                    <a:lnTo>
                      <a:pt x="160" y="319"/>
                    </a:lnTo>
                    <a:lnTo>
                      <a:pt x="141" y="328"/>
                    </a:lnTo>
                    <a:lnTo>
                      <a:pt x="120" y="338"/>
                    </a:lnTo>
                    <a:lnTo>
                      <a:pt x="100" y="347"/>
                    </a:lnTo>
                    <a:lnTo>
                      <a:pt x="80" y="358"/>
                    </a:lnTo>
                    <a:lnTo>
                      <a:pt x="75" y="363"/>
                    </a:lnTo>
                    <a:lnTo>
                      <a:pt x="69" y="367"/>
                    </a:lnTo>
                    <a:lnTo>
                      <a:pt x="62" y="372"/>
                    </a:lnTo>
                    <a:lnTo>
                      <a:pt x="54" y="376"/>
                    </a:lnTo>
                    <a:lnTo>
                      <a:pt x="46" y="379"/>
                    </a:lnTo>
                    <a:lnTo>
                      <a:pt x="36" y="380"/>
                    </a:lnTo>
                    <a:lnTo>
                      <a:pt x="31" y="380"/>
                    </a:lnTo>
                    <a:lnTo>
                      <a:pt x="25" y="379"/>
                    </a:lnTo>
                    <a:lnTo>
                      <a:pt x="20" y="378"/>
                    </a:lnTo>
                    <a:lnTo>
                      <a:pt x="13" y="376"/>
                    </a:lnTo>
                  </a:path>
                </a:pathLst>
              </a:custGeom>
              <a:solidFill>
                <a:schemeClr val="bg1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sz="1000"/>
              </a:p>
            </p:txBody>
          </p:sp>
          <p:sp>
            <p:nvSpPr>
              <p:cNvPr id="223" name="Freeform 267">
                <a:extLst>
                  <a:ext uri="{FF2B5EF4-FFF2-40B4-BE49-F238E27FC236}">
                    <a16:creationId xmlns:a16="http://schemas.microsoft.com/office/drawing/2014/main" id="{3338D5C3-9E26-4D3F-A728-5A6602920702}"/>
                  </a:ext>
                </a:extLst>
              </p:cNvPr>
              <p:cNvSpPr>
                <a:spLocks/>
              </p:cNvSpPr>
              <p:nvPr>
                <p:custDataLst>
                  <p:tags r:id="rId42"/>
                </p:custDataLst>
              </p:nvPr>
            </p:nvSpPr>
            <p:spPr bwMode="auto">
              <a:xfrm>
                <a:off x="3587750" y="3235325"/>
                <a:ext cx="87313" cy="58738"/>
              </a:xfrm>
              <a:custGeom>
                <a:avLst/>
                <a:gdLst>
                  <a:gd name="T0" fmla="*/ 1432748 w 193"/>
                  <a:gd name="T1" fmla="*/ 47786454 h 38"/>
                  <a:gd name="T2" fmla="*/ 7777191 w 193"/>
                  <a:gd name="T3" fmla="*/ 26282164 h 38"/>
                  <a:gd name="T4" fmla="*/ 13712665 w 193"/>
                  <a:gd name="T5" fmla="*/ 11947000 h 38"/>
                  <a:gd name="T6" fmla="*/ 16373223 w 193"/>
                  <a:gd name="T7" fmla="*/ 7167582 h 38"/>
                  <a:gd name="T8" fmla="*/ 19238718 w 193"/>
                  <a:gd name="T9" fmla="*/ 4777873 h 38"/>
                  <a:gd name="T10" fmla="*/ 22513182 w 193"/>
                  <a:gd name="T11" fmla="*/ 2389709 h 38"/>
                  <a:gd name="T12" fmla="*/ 25787646 w 193"/>
                  <a:gd name="T13" fmla="*/ 0 h 38"/>
                  <a:gd name="T14" fmla="*/ 28243720 w 193"/>
                  <a:gd name="T15" fmla="*/ 2389709 h 38"/>
                  <a:gd name="T16" fmla="*/ 30494857 w 193"/>
                  <a:gd name="T17" fmla="*/ 2389709 h 38"/>
                  <a:gd name="T18" fmla="*/ 32746447 w 193"/>
                  <a:gd name="T19" fmla="*/ 4777873 h 38"/>
                  <a:gd name="T20" fmla="*/ 34588163 w 193"/>
                  <a:gd name="T21" fmla="*/ 9557291 h 38"/>
                  <a:gd name="T22" fmla="*/ 36430331 w 193"/>
                  <a:gd name="T23" fmla="*/ 14335163 h 38"/>
                  <a:gd name="T24" fmla="*/ 37658142 w 193"/>
                  <a:gd name="T25" fmla="*/ 26282164 h 38"/>
                  <a:gd name="T26" fmla="*/ 38272500 w 193"/>
                  <a:gd name="T27" fmla="*/ 31061582 h 38"/>
                  <a:gd name="T28" fmla="*/ 38681469 w 193"/>
                  <a:gd name="T29" fmla="*/ 43007036 h 38"/>
                  <a:gd name="T30" fmla="*/ 39090890 w 193"/>
                  <a:gd name="T31" fmla="*/ 50174618 h 38"/>
                  <a:gd name="T32" fmla="*/ 39500311 w 193"/>
                  <a:gd name="T33" fmla="*/ 62121618 h 38"/>
                  <a:gd name="T34" fmla="*/ 37453658 w 193"/>
                  <a:gd name="T35" fmla="*/ 64511327 h 38"/>
                  <a:gd name="T36" fmla="*/ 35407005 w 193"/>
                  <a:gd name="T37" fmla="*/ 66901036 h 38"/>
                  <a:gd name="T38" fmla="*/ 33769773 w 193"/>
                  <a:gd name="T39" fmla="*/ 66901036 h 38"/>
                  <a:gd name="T40" fmla="*/ 31927604 w 193"/>
                  <a:gd name="T41" fmla="*/ 66901036 h 38"/>
                  <a:gd name="T42" fmla="*/ 28243720 w 193"/>
                  <a:gd name="T43" fmla="*/ 64511327 h 38"/>
                  <a:gd name="T44" fmla="*/ 24559835 w 193"/>
                  <a:gd name="T45" fmla="*/ 62121618 h 38"/>
                  <a:gd name="T46" fmla="*/ 21080435 w 193"/>
                  <a:gd name="T47" fmla="*/ 62121618 h 38"/>
                  <a:gd name="T48" fmla="*/ 18215392 w 193"/>
                  <a:gd name="T49" fmla="*/ 66901036 h 38"/>
                  <a:gd name="T50" fmla="*/ 15554381 w 193"/>
                  <a:gd name="T51" fmla="*/ 71678909 h 38"/>
                  <a:gd name="T52" fmla="*/ 12893823 w 193"/>
                  <a:gd name="T53" fmla="*/ 76458327 h 38"/>
                  <a:gd name="T54" fmla="*/ 10028780 w 193"/>
                  <a:gd name="T55" fmla="*/ 81236200 h 38"/>
                  <a:gd name="T56" fmla="*/ 7163285 w 193"/>
                  <a:gd name="T57" fmla="*/ 86015618 h 38"/>
                  <a:gd name="T58" fmla="*/ 3888821 w 193"/>
                  <a:gd name="T59" fmla="*/ 88403781 h 38"/>
                  <a:gd name="T60" fmla="*/ 0 w 193"/>
                  <a:gd name="T61" fmla="*/ 90793491 h 38"/>
                  <a:gd name="T62" fmla="*/ 0 w 193"/>
                  <a:gd name="T63" fmla="*/ 78846491 h 38"/>
                  <a:gd name="T64" fmla="*/ 204484 w 193"/>
                  <a:gd name="T65" fmla="*/ 69289200 h 38"/>
                  <a:gd name="T66" fmla="*/ 613905 w 193"/>
                  <a:gd name="T67" fmla="*/ 57343745 h 38"/>
                  <a:gd name="T68" fmla="*/ 1432748 w 193"/>
                  <a:gd name="T69" fmla="*/ 47786454 h 38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93" h="38">
                    <a:moveTo>
                      <a:pt x="7" y="20"/>
                    </a:moveTo>
                    <a:lnTo>
                      <a:pt x="38" y="11"/>
                    </a:lnTo>
                    <a:lnTo>
                      <a:pt x="67" y="5"/>
                    </a:lnTo>
                    <a:lnTo>
                      <a:pt x="80" y="3"/>
                    </a:lnTo>
                    <a:lnTo>
                      <a:pt x="94" y="2"/>
                    </a:lnTo>
                    <a:lnTo>
                      <a:pt x="110" y="1"/>
                    </a:lnTo>
                    <a:lnTo>
                      <a:pt x="126" y="0"/>
                    </a:lnTo>
                    <a:lnTo>
                      <a:pt x="138" y="1"/>
                    </a:lnTo>
                    <a:lnTo>
                      <a:pt x="149" y="1"/>
                    </a:lnTo>
                    <a:lnTo>
                      <a:pt x="160" y="2"/>
                    </a:lnTo>
                    <a:lnTo>
                      <a:pt x="169" y="4"/>
                    </a:lnTo>
                    <a:lnTo>
                      <a:pt x="178" y="6"/>
                    </a:lnTo>
                    <a:lnTo>
                      <a:pt x="184" y="11"/>
                    </a:lnTo>
                    <a:lnTo>
                      <a:pt x="187" y="13"/>
                    </a:lnTo>
                    <a:lnTo>
                      <a:pt x="189" y="18"/>
                    </a:lnTo>
                    <a:lnTo>
                      <a:pt x="191" y="21"/>
                    </a:lnTo>
                    <a:lnTo>
                      <a:pt x="193" y="26"/>
                    </a:lnTo>
                    <a:lnTo>
                      <a:pt x="183" y="27"/>
                    </a:lnTo>
                    <a:lnTo>
                      <a:pt x="173" y="28"/>
                    </a:lnTo>
                    <a:lnTo>
                      <a:pt x="165" y="28"/>
                    </a:lnTo>
                    <a:lnTo>
                      <a:pt x="156" y="28"/>
                    </a:lnTo>
                    <a:lnTo>
                      <a:pt x="138" y="27"/>
                    </a:lnTo>
                    <a:lnTo>
                      <a:pt x="120" y="26"/>
                    </a:lnTo>
                    <a:lnTo>
                      <a:pt x="103" y="26"/>
                    </a:lnTo>
                    <a:lnTo>
                      <a:pt x="89" y="28"/>
                    </a:lnTo>
                    <a:lnTo>
                      <a:pt x="76" y="30"/>
                    </a:lnTo>
                    <a:lnTo>
                      <a:pt x="63" y="32"/>
                    </a:lnTo>
                    <a:lnTo>
                      <a:pt x="49" y="34"/>
                    </a:lnTo>
                    <a:lnTo>
                      <a:pt x="35" y="36"/>
                    </a:lnTo>
                    <a:lnTo>
                      <a:pt x="19" y="37"/>
                    </a:lnTo>
                    <a:lnTo>
                      <a:pt x="0" y="38"/>
                    </a:lnTo>
                    <a:lnTo>
                      <a:pt x="0" y="33"/>
                    </a:lnTo>
                    <a:lnTo>
                      <a:pt x="1" y="29"/>
                    </a:lnTo>
                    <a:lnTo>
                      <a:pt x="3" y="24"/>
                    </a:lnTo>
                    <a:lnTo>
                      <a:pt x="7" y="20"/>
                    </a:lnTo>
                  </a:path>
                </a:pathLst>
              </a:custGeom>
              <a:solidFill>
                <a:srgbClr val="0000FF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sz="1000"/>
              </a:p>
            </p:txBody>
          </p:sp>
          <p:sp>
            <p:nvSpPr>
              <p:cNvPr id="224" name="Freeform 268">
                <a:extLst>
                  <a:ext uri="{FF2B5EF4-FFF2-40B4-BE49-F238E27FC236}">
                    <a16:creationId xmlns:a16="http://schemas.microsoft.com/office/drawing/2014/main" id="{1BC22ED7-E27D-427D-8E3F-B35289E96A3C}"/>
                  </a:ext>
                </a:extLst>
              </p:cNvPr>
              <p:cNvSpPr>
                <a:spLocks/>
              </p:cNvSpPr>
              <p:nvPr>
                <p:custDataLst>
                  <p:tags r:id="rId43"/>
                </p:custDataLst>
              </p:nvPr>
            </p:nvSpPr>
            <p:spPr bwMode="auto">
              <a:xfrm>
                <a:off x="4013200" y="3313113"/>
                <a:ext cx="42863" cy="155575"/>
              </a:xfrm>
              <a:custGeom>
                <a:avLst/>
                <a:gdLst>
                  <a:gd name="T0" fmla="*/ 9935124 w 99"/>
                  <a:gd name="T1" fmla="*/ 3205569 h 301"/>
                  <a:gd name="T2" fmla="*/ 11059953 w 99"/>
                  <a:gd name="T3" fmla="*/ 3205569 h 301"/>
                  <a:gd name="T4" fmla="*/ 11059953 w 99"/>
                  <a:gd name="T5" fmla="*/ 5075570 h 301"/>
                  <a:gd name="T6" fmla="*/ 11621934 w 99"/>
                  <a:gd name="T7" fmla="*/ 6945571 h 301"/>
                  <a:gd name="T8" fmla="*/ 11809406 w 99"/>
                  <a:gd name="T9" fmla="*/ 8815572 h 301"/>
                  <a:gd name="T10" fmla="*/ 12371820 w 99"/>
                  <a:gd name="T11" fmla="*/ 11220007 h 301"/>
                  <a:gd name="T12" fmla="*/ 13496649 w 99"/>
                  <a:gd name="T13" fmla="*/ 15494443 h 301"/>
                  <a:gd name="T14" fmla="*/ 14808950 w 99"/>
                  <a:gd name="T15" fmla="*/ 20036096 h 301"/>
                  <a:gd name="T16" fmla="*/ 16308289 w 99"/>
                  <a:gd name="T17" fmla="*/ 24844449 h 301"/>
                  <a:gd name="T18" fmla="*/ 17433118 w 99"/>
                  <a:gd name="T19" fmla="*/ 29653319 h 301"/>
                  <a:gd name="T20" fmla="*/ 17995533 w 99"/>
                  <a:gd name="T21" fmla="*/ 32057237 h 301"/>
                  <a:gd name="T22" fmla="*/ 18370476 w 99"/>
                  <a:gd name="T23" fmla="*/ 34461672 h 301"/>
                  <a:gd name="T24" fmla="*/ 18557947 w 99"/>
                  <a:gd name="T25" fmla="*/ 36866106 h 301"/>
                  <a:gd name="T26" fmla="*/ 18557947 w 99"/>
                  <a:gd name="T27" fmla="*/ 39537241 h 301"/>
                  <a:gd name="T28" fmla="*/ 18557947 w 99"/>
                  <a:gd name="T29" fmla="*/ 77204998 h 301"/>
                  <a:gd name="T30" fmla="*/ 16683232 w 99"/>
                  <a:gd name="T31" fmla="*/ 77472215 h 301"/>
                  <a:gd name="T32" fmla="*/ 14996422 w 99"/>
                  <a:gd name="T33" fmla="*/ 78273349 h 301"/>
                  <a:gd name="T34" fmla="*/ 13684121 w 99"/>
                  <a:gd name="T35" fmla="*/ 79342216 h 301"/>
                  <a:gd name="T36" fmla="*/ 12371820 w 99"/>
                  <a:gd name="T37" fmla="*/ 80410567 h 301"/>
                  <a:gd name="T38" fmla="*/ 11059953 w 99"/>
                  <a:gd name="T39" fmla="*/ 77472215 h 301"/>
                  <a:gd name="T40" fmla="*/ 10122595 w 99"/>
                  <a:gd name="T41" fmla="*/ 74800563 h 301"/>
                  <a:gd name="T42" fmla="*/ 8997766 w 99"/>
                  <a:gd name="T43" fmla="*/ 72396128 h 301"/>
                  <a:gd name="T44" fmla="*/ 8435352 w 99"/>
                  <a:gd name="T45" fmla="*/ 69991694 h 301"/>
                  <a:gd name="T46" fmla="*/ 8060409 w 99"/>
                  <a:gd name="T47" fmla="*/ 67320559 h 301"/>
                  <a:gd name="T48" fmla="*/ 7685466 w 99"/>
                  <a:gd name="T49" fmla="*/ 64648907 h 301"/>
                  <a:gd name="T50" fmla="*/ 7497994 w 99"/>
                  <a:gd name="T51" fmla="*/ 61977772 h 301"/>
                  <a:gd name="T52" fmla="*/ 7497994 w 99"/>
                  <a:gd name="T53" fmla="*/ 59306120 h 301"/>
                  <a:gd name="T54" fmla="*/ 7497994 w 99"/>
                  <a:gd name="T55" fmla="*/ 37667240 h 301"/>
                  <a:gd name="T56" fmla="*/ 0 w 99"/>
                  <a:gd name="T57" fmla="*/ 1602784 h 301"/>
                  <a:gd name="T58" fmla="*/ 937358 w 99"/>
                  <a:gd name="T59" fmla="*/ 534434 h 301"/>
                  <a:gd name="T60" fmla="*/ 1874715 w 99"/>
                  <a:gd name="T61" fmla="*/ 0 h 301"/>
                  <a:gd name="T62" fmla="*/ 2624168 w 99"/>
                  <a:gd name="T63" fmla="*/ 0 h 301"/>
                  <a:gd name="T64" fmla="*/ 3748997 w 99"/>
                  <a:gd name="T65" fmla="*/ 0 h 301"/>
                  <a:gd name="T66" fmla="*/ 4873826 w 99"/>
                  <a:gd name="T67" fmla="*/ 0 h 301"/>
                  <a:gd name="T68" fmla="*/ 5998655 w 99"/>
                  <a:gd name="T69" fmla="*/ 534434 h 301"/>
                  <a:gd name="T70" fmla="*/ 6936013 w 99"/>
                  <a:gd name="T71" fmla="*/ 1068351 h 301"/>
                  <a:gd name="T72" fmla="*/ 7685466 w 99"/>
                  <a:gd name="T73" fmla="*/ 1602784 h 301"/>
                  <a:gd name="T74" fmla="*/ 8810295 w 99"/>
                  <a:gd name="T75" fmla="*/ 2671652 h 301"/>
                  <a:gd name="T76" fmla="*/ 9935124 w 99"/>
                  <a:gd name="T77" fmla="*/ 3205569 h 301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99" h="301">
                    <a:moveTo>
                      <a:pt x="53" y="12"/>
                    </a:moveTo>
                    <a:lnTo>
                      <a:pt x="59" y="12"/>
                    </a:lnTo>
                    <a:lnTo>
                      <a:pt x="59" y="19"/>
                    </a:lnTo>
                    <a:lnTo>
                      <a:pt x="62" y="26"/>
                    </a:lnTo>
                    <a:lnTo>
                      <a:pt x="63" y="33"/>
                    </a:lnTo>
                    <a:lnTo>
                      <a:pt x="66" y="42"/>
                    </a:lnTo>
                    <a:lnTo>
                      <a:pt x="72" y="58"/>
                    </a:lnTo>
                    <a:lnTo>
                      <a:pt x="79" y="75"/>
                    </a:lnTo>
                    <a:lnTo>
                      <a:pt x="87" y="93"/>
                    </a:lnTo>
                    <a:lnTo>
                      <a:pt x="93" y="111"/>
                    </a:lnTo>
                    <a:lnTo>
                      <a:pt x="96" y="120"/>
                    </a:lnTo>
                    <a:lnTo>
                      <a:pt x="98" y="129"/>
                    </a:lnTo>
                    <a:lnTo>
                      <a:pt x="99" y="138"/>
                    </a:lnTo>
                    <a:lnTo>
                      <a:pt x="99" y="148"/>
                    </a:lnTo>
                    <a:lnTo>
                      <a:pt x="99" y="289"/>
                    </a:lnTo>
                    <a:lnTo>
                      <a:pt x="89" y="290"/>
                    </a:lnTo>
                    <a:lnTo>
                      <a:pt x="80" y="293"/>
                    </a:lnTo>
                    <a:lnTo>
                      <a:pt x="73" y="297"/>
                    </a:lnTo>
                    <a:lnTo>
                      <a:pt x="66" y="301"/>
                    </a:lnTo>
                    <a:lnTo>
                      <a:pt x="59" y="290"/>
                    </a:lnTo>
                    <a:lnTo>
                      <a:pt x="54" y="280"/>
                    </a:lnTo>
                    <a:lnTo>
                      <a:pt x="48" y="271"/>
                    </a:lnTo>
                    <a:lnTo>
                      <a:pt x="45" y="262"/>
                    </a:lnTo>
                    <a:lnTo>
                      <a:pt x="43" y="252"/>
                    </a:lnTo>
                    <a:lnTo>
                      <a:pt x="41" y="242"/>
                    </a:lnTo>
                    <a:lnTo>
                      <a:pt x="40" y="232"/>
                    </a:lnTo>
                    <a:lnTo>
                      <a:pt x="40" y="222"/>
                    </a:lnTo>
                    <a:lnTo>
                      <a:pt x="40" y="141"/>
                    </a:lnTo>
                    <a:lnTo>
                      <a:pt x="0" y="6"/>
                    </a:lnTo>
                    <a:lnTo>
                      <a:pt x="5" y="2"/>
                    </a:lnTo>
                    <a:lnTo>
                      <a:pt x="10" y="0"/>
                    </a:lnTo>
                    <a:lnTo>
                      <a:pt x="14" y="0"/>
                    </a:lnTo>
                    <a:lnTo>
                      <a:pt x="20" y="0"/>
                    </a:lnTo>
                    <a:lnTo>
                      <a:pt x="26" y="0"/>
                    </a:lnTo>
                    <a:lnTo>
                      <a:pt x="32" y="2"/>
                    </a:lnTo>
                    <a:lnTo>
                      <a:pt x="37" y="4"/>
                    </a:lnTo>
                    <a:lnTo>
                      <a:pt x="41" y="6"/>
                    </a:lnTo>
                    <a:lnTo>
                      <a:pt x="47" y="10"/>
                    </a:lnTo>
                    <a:lnTo>
                      <a:pt x="53" y="12"/>
                    </a:lnTo>
                  </a:path>
                </a:pathLst>
              </a:custGeom>
              <a:solidFill>
                <a:schemeClr val="bg1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sz="1000"/>
              </a:p>
            </p:txBody>
          </p:sp>
          <p:sp>
            <p:nvSpPr>
              <p:cNvPr id="225" name="Freeform 269">
                <a:extLst>
                  <a:ext uri="{FF2B5EF4-FFF2-40B4-BE49-F238E27FC236}">
                    <a16:creationId xmlns:a16="http://schemas.microsoft.com/office/drawing/2014/main" id="{FA4222FC-948E-48DF-A67F-3FF227F74F2E}"/>
                  </a:ext>
                </a:extLst>
              </p:cNvPr>
              <p:cNvSpPr>
                <a:spLocks/>
              </p:cNvSpPr>
              <p:nvPr>
                <p:custDataLst>
                  <p:tags r:id="rId44"/>
                </p:custDataLst>
              </p:nvPr>
            </p:nvSpPr>
            <p:spPr bwMode="auto">
              <a:xfrm>
                <a:off x="4038600" y="3275013"/>
                <a:ext cx="76200" cy="188912"/>
              </a:xfrm>
              <a:custGeom>
                <a:avLst/>
                <a:gdLst>
                  <a:gd name="T0" fmla="*/ 0 w 173"/>
                  <a:gd name="T1" fmla="*/ 22401153 h 357"/>
                  <a:gd name="T2" fmla="*/ 1745993 w 173"/>
                  <a:gd name="T3" fmla="*/ 20161197 h 357"/>
                  <a:gd name="T4" fmla="*/ 3298183 w 173"/>
                  <a:gd name="T5" fmla="*/ 18201168 h 357"/>
                  <a:gd name="T6" fmla="*/ 4850372 w 173"/>
                  <a:gd name="T7" fmla="*/ 16800997 h 357"/>
                  <a:gd name="T8" fmla="*/ 6402121 w 173"/>
                  <a:gd name="T9" fmla="*/ 15680754 h 357"/>
                  <a:gd name="T10" fmla="*/ 7760067 w 173"/>
                  <a:gd name="T11" fmla="*/ 14000655 h 357"/>
                  <a:gd name="T12" fmla="*/ 12998487 w 173"/>
                  <a:gd name="T13" fmla="*/ 14000655 h 357"/>
                  <a:gd name="T14" fmla="*/ 18236466 w 173"/>
                  <a:gd name="T15" fmla="*/ 0 h 357"/>
                  <a:gd name="T16" fmla="*/ 19594852 w 173"/>
                  <a:gd name="T17" fmla="*/ 839785 h 357"/>
                  <a:gd name="T18" fmla="*/ 20952798 w 173"/>
                  <a:gd name="T19" fmla="*/ 1960028 h 357"/>
                  <a:gd name="T20" fmla="*/ 22504987 w 173"/>
                  <a:gd name="T21" fmla="*/ 3360199 h 357"/>
                  <a:gd name="T22" fmla="*/ 23862933 w 173"/>
                  <a:gd name="T23" fmla="*/ 5040299 h 357"/>
                  <a:gd name="T24" fmla="*/ 25415123 w 173"/>
                  <a:gd name="T25" fmla="*/ 6160542 h 357"/>
                  <a:gd name="T26" fmla="*/ 26966872 w 173"/>
                  <a:gd name="T27" fmla="*/ 7560184 h 357"/>
                  <a:gd name="T28" fmla="*/ 28131014 w 173"/>
                  <a:gd name="T29" fmla="*/ 8120570 h 357"/>
                  <a:gd name="T30" fmla="*/ 29683203 w 173"/>
                  <a:gd name="T31" fmla="*/ 8400499 h 357"/>
                  <a:gd name="T32" fmla="*/ 31623000 w 173"/>
                  <a:gd name="T33" fmla="*/ 10920384 h 357"/>
                  <a:gd name="T34" fmla="*/ 33563237 w 173"/>
                  <a:gd name="T35" fmla="*/ 14000655 h 357"/>
                  <a:gd name="T36" fmla="*/ 33563237 w 173"/>
                  <a:gd name="T37" fmla="*/ 17080926 h 357"/>
                  <a:gd name="T38" fmla="*/ 33563237 w 173"/>
                  <a:gd name="T39" fmla="*/ 19320882 h 357"/>
                  <a:gd name="T40" fmla="*/ 33563237 w 173"/>
                  <a:gd name="T41" fmla="*/ 22401153 h 357"/>
                  <a:gd name="T42" fmla="*/ 33563237 w 173"/>
                  <a:gd name="T43" fmla="*/ 27441452 h 357"/>
                  <a:gd name="T44" fmla="*/ 33563237 w 173"/>
                  <a:gd name="T45" fmla="*/ 30521723 h 357"/>
                  <a:gd name="T46" fmla="*/ 33175190 w 173"/>
                  <a:gd name="T47" fmla="*/ 33042138 h 357"/>
                  <a:gd name="T48" fmla="*/ 32399095 w 173"/>
                  <a:gd name="T49" fmla="*/ 35562023 h 357"/>
                  <a:gd name="T50" fmla="*/ 31623000 w 173"/>
                  <a:gd name="T51" fmla="*/ 37801979 h 357"/>
                  <a:gd name="T52" fmla="*/ 29488960 w 173"/>
                  <a:gd name="T53" fmla="*/ 42282421 h 357"/>
                  <a:gd name="T54" fmla="*/ 27161116 w 173"/>
                  <a:gd name="T55" fmla="*/ 46762864 h 357"/>
                  <a:gd name="T56" fmla="*/ 24832831 w 173"/>
                  <a:gd name="T57" fmla="*/ 51242777 h 357"/>
                  <a:gd name="T58" fmla="*/ 22698791 w 173"/>
                  <a:gd name="T59" fmla="*/ 56003148 h 357"/>
                  <a:gd name="T60" fmla="*/ 21728892 w 173"/>
                  <a:gd name="T61" fmla="*/ 58523562 h 357"/>
                  <a:gd name="T62" fmla="*/ 21146601 w 173"/>
                  <a:gd name="T63" fmla="*/ 61323375 h 357"/>
                  <a:gd name="T64" fmla="*/ 20952798 w 173"/>
                  <a:gd name="T65" fmla="*/ 64123718 h 357"/>
                  <a:gd name="T66" fmla="*/ 20758554 w 173"/>
                  <a:gd name="T67" fmla="*/ 67203989 h 357"/>
                  <a:gd name="T68" fmla="*/ 20952798 w 173"/>
                  <a:gd name="T69" fmla="*/ 76444273 h 357"/>
                  <a:gd name="T70" fmla="*/ 21146601 w 173"/>
                  <a:gd name="T71" fmla="*/ 82044429 h 357"/>
                  <a:gd name="T72" fmla="*/ 21340845 w 173"/>
                  <a:gd name="T73" fmla="*/ 84564843 h 357"/>
                  <a:gd name="T74" fmla="*/ 21146601 w 173"/>
                  <a:gd name="T75" fmla="*/ 87645114 h 357"/>
                  <a:gd name="T76" fmla="*/ 21146601 w 173"/>
                  <a:gd name="T77" fmla="*/ 91565170 h 357"/>
                  <a:gd name="T78" fmla="*/ 20758554 w 173"/>
                  <a:gd name="T79" fmla="*/ 96605469 h 357"/>
                  <a:gd name="T80" fmla="*/ 18818757 w 173"/>
                  <a:gd name="T81" fmla="*/ 96885398 h 357"/>
                  <a:gd name="T82" fmla="*/ 17072764 w 173"/>
                  <a:gd name="T83" fmla="*/ 97165326 h 357"/>
                  <a:gd name="T84" fmla="*/ 15326771 w 173"/>
                  <a:gd name="T85" fmla="*/ 97725712 h 357"/>
                  <a:gd name="T86" fmla="*/ 13774582 w 173"/>
                  <a:gd name="T87" fmla="*/ 98285569 h 357"/>
                  <a:gd name="T88" fmla="*/ 12222392 w 173"/>
                  <a:gd name="T89" fmla="*/ 98845426 h 357"/>
                  <a:gd name="T90" fmla="*/ 10670202 w 173"/>
                  <a:gd name="T91" fmla="*/ 99405812 h 357"/>
                  <a:gd name="T92" fmla="*/ 9312257 w 173"/>
                  <a:gd name="T93" fmla="*/ 99965669 h 357"/>
                  <a:gd name="T94" fmla="*/ 7760067 w 173"/>
                  <a:gd name="T95" fmla="*/ 99965669 h 357"/>
                  <a:gd name="T96" fmla="*/ 7760067 w 173"/>
                  <a:gd name="T97" fmla="*/ 60483590 h 357"/>
                  <a:gd name="T98" fmla="*/ 7760067 w 173"/>
                  <a:gd name="T99" fmla="*/ 57683247 h 357"/>
                  <a:gd name="T100" fmla="*/ 7566264 w 173"/>
                  <a:gd name="T101" fmla="*/ 55163362 h 357"/>
                  <a:gd name="T102" fmla="*/ 7178216 w 173"/>
                  <a:gd name="T103" fmla="*/ 52642948 h 357"/>
                  <a:gd name="T104" fmla="*/ 6596365 w 173"/>
                  <a:gd name="T105" fmla="*/ 50123063 h 357"/>
                  <a:gd name="T106" fmla="*/ 5432223 w 173"/>
                  <a:gd name="T107" fmla="*/ 45082764 h 357"/>
                  <a:gd name="T108" fmla="*/ 3880034 w 173"/>
                  <a:gd name="T109" fmla="*/ 40042465 h 357"/>
                  <a:gd name="T110" fmla="*/ 2522088 w 173"/>
                  <a:gd name="T111" fmla="*/ 35282094 h 357"/>
                  <a:gd name="T112" fmla="*/ 1357946 w 173"/>
                  <a:gd name="T113" fmla="*/ 30801652 h 357"/>
                  <a:gd name="T114" fmla="*/ 776095 w 173"/>
                  <a:gd name="T115" fmla="*/ 28281767 h 357"/>
                  <a:gd name="T116" fmla="*/ 581851 w 173"/>
                  <a:gd name="T117" fmla="*/ 26321739 h 357"/>
                  <a:gd name="T118" fmla="*/ 0 w 173"/>
                  <a:gd name="T119" fmla="*/ 24361181 h 357"/>
                  <a:gd name="T120" fmla="*/ 0 w 173"/>
                  <a:gd name="T121" fmla="*/ 22401153 h 357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173" h="357">
                    <a:moveTo>
                      <a:pt x="0" y="80"/>
                    </a:moveTo>
                    <a:lnTo>
                      <a:pt x="9" y="72"/>
                    </a:lnTo>
                    <a:lnTo>
                      <a:pt x="17" y="65"/>
                    </a:lnTo>
                    <a:lnTo>
                      <a:pt x="25" y="60"/>
                    </a:lnTo>
                    <a:lnTo>
                      <a:pt x="33" y="56"/>
                    </a:lnTo>
                    <a:lnTo>
                      <a:pt x="40" y="50"/>
                    </a:lnTo>
                    <a:lnTo>
                      <a:pt x="67" y="50"/>
                    </a:lnTo>
                    <a:lnTo>
                      <a:pt x="94" y="0"/>
                    </a:lnTo>
                    <a:lnTo>
                      <a:pt x="101" y="3"/>
                    </a:lnTo>
                    <a:lnTo>
                      <a:pt x="108" y="7"/>
                    </a:lnTo>
                    <a:lnTo>
                      <a:pt x="116" y="12"/>
                    </a:lnTo>
                    <a:lnTo>
                      <a:pt x="123" y="18"/>
                    </a:lnTo>
                    <a:lnTo>
                      <a:pt x="131" y="22"/>
                    </a:lnTo>
                    <a:lnTo>
                      <a:pt x="139" y="27"/>
                    </a:lnTo>
                    <a:lnTo>
                      <a:pt x="145" y="29"/>
                    </a:lnTo>
                    <a:lnTo>
                      <a:pt x="153" y="30"/>
                    </a:lnTo>
                    <a:lnTo>
                      <a:pt x="163" y="39"/>
                    </a:lnTo>
                    <a:lnTo>
                      <a:pt x="173" y="50"/>
                    </a:lnTo>
                    <a:lnTo>
                      <a:pt x="173" y="61"/>
                    </a:lnTo>
                    <a:lnTo>
                      <a:pt x="173" y="69"/>
                    </a:lnTo>
                    <a:lnTo>
                      <a:pt x="173" y="80"/>
                    </a:lnTo>
                    <a:lnTo>
                      <a:pt x="173" y="98"/>
                    </a:lnTo>
                    <a:lnTo>
                      <a:pt x="173" y="109"/>
                    </a:lnTo>
                    <a:lnTo>
                      <a:pt x="171" y="118"/>
                    </a:lnTo>
                    <a:lnTo>
                      <a:pt x="167" y="127"/>
                    </a:lnTo>
                    <a:lnTo>
                      <a:pt x="163" y="135"/>
                    </a:lnTo>
                    <a:lnTo>
                      <a:pt x="152" y="151"/>
                    </a:lnTo>
                    <a:lnTo>
                      <a:pt x="140" y="167"/>
                    </a:lnTo>
                    <a:lnTo>
                      <a:pt x="128" y="183"/>
                    </a:lnTo>
                    <a:lnTo>
                      <a:pt x="117" y="200"/>
                    </a:lnTo>
                    <a:lnTo>
                      <a:pt x="112" y="209"/>
                    </a:lnTo>
                    <a:lnTo>
                      <a:pt x="109" y="219"/>
                    </a:lnTo>
                    <a:lnTo>
                      <a:pt x="108" y="229"/>
                    </a:lnTo>
                    <a:lnTo>
                      <a:pt x="107" y="240"/>
                    </a:lnTo>
                    <a:lnTo>
                      <a:pt x="108" y="273"/>
                    </a:lnTo>
                    <a:lnTo>
                      <a:pt x="109" y="293"/>
                    </a:lnTo>
                    <a:lnTo>
                      <a:pt x="110" y="302"/>
                    </a:lnTo>
                    <a:lnTo>
                      <a:pt x="109" y="313"/>
                    </a:lnTo>
                    <a:lnTo>
                      <a:pt x="109" y="327"/>
                    </a:lnTo>
                    <a:lnTo>
                      <a:pt x="107" y="345"/>
                    </a:lnTo>
                    <a:lnTo>
                      <a:pt x="97" y="346"/>
                    </a:lnTo>
                    <a:lnTo>
                      <a:pt x="88" y="347"/>
                    </a:lnTo>
                    <a:lnTo>
                      <a:pt x="79" y="349"/>
                    </a:lnTo>
                    <a:lnTo>
                      <a:pt x="71" y="351"/>
                    </a:lnTo>
                    <a:lnTo>
                      <a:pt x="63" y="353"/>
                    </a:lnTo>
                    <a:lnTo>
                      <a:pt x="55" y="355"/>
                    </a:lnTo>
                    <a:lnTo>
                      <a:pt x="48" y="357"/>
                    </a:lnTo>
                    <a:lnTo>
                      <a:pt x="40" y="357"/>
                    </a:lnTo>
                    <a:lnTo>
                      <a:pt x="40" y="216"/>
                    </a:lnTo>
                    <a:lnTo>
                      <a:pt x="40" y="206"/>
                    </a:lnTo>
                    <a:lnTo>
                      <a:pt x="39" y="197"/>
                    </a:lnTo>
                    <a:lnTo>
                      <a:pt x="37" y="188"/>
                    </a:lnTo>
                    <a:lnTo>
                      <a:pt x="34" y="179"/>
                    </a:lnTo>
                    <a:lnTo>
                      <a:pt x="28" y="161"/>
                    </a:lnTo>
                    <a:lnTo>
                      <a:pt x="20" y="143"/>
                    </a:lnTo>
                    <a:lnTo>
                      <a:pt x="13" y="126"/>
                    </a:lnTo>
                    <a:lnTo>
                      <a:pt x="7" y="110"/>
                    </a:lnTo>
                    <a:lnTo>
                      <a:pt x="4" y="101"/>
                    </a:lnTo>
                    <a:lnTo>
                      <a:pt x="3" y="94"/>
                    </a:lnTo>
                    <a:lnTo>
                      <a:pt x="0" y="87"/>
                    </a:lnTo>
                    <a:lnTo>
                      <a:pt x="0" y="80"/>
                    </a:lnTo>
                  </a:path>
                </a:pathLst>
              </a:custGeom>
              <a:solidFill>
                <a:schemeClr val="bg1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sz="1000"/>
              </a:p>
            </p:txBody>
          </p:sp>
          <p:sp>
            <p:nvSpPr>
              <p:cNvPr id="226" name="Freeform 270">
                <a:extLst>
                  <a:ext uri="{FF2B5EF4-FFF2-40B4-BE49-F238E27FC236}">
                    <a16:creationId xmlns:a16="http://schemas.microsoft.com/office/drawing/2014/main" id="{8EE2FA49-9CD3-451C-ABD0-75DDAC51857B}"/>
                  </a:ext>
                </a:extLst>
              </p:cNvPr>
              <p:cNvSpPr>
                <a:spLocks/>
              </p:cNvSpPr>
              <p:nvPr>
                <p:custDataLst>
                  <p:tags r:id="rId45"/>
                </p:custDataLst>
              </p:nvPr>
            </p:nvSpPr>
            <p:spPr bwMode="auto">
              <a:xfrm>
                <a:off x="4767263" y="4479925"/>
                <a:ext cx="25400" cy="60325"/>
              </a:xfrm>
              <a:custGeom>
                <a:avLst/>
                <a:gdLst>
                  <a:gd name="T0" fmla="*/ 2580640 w 50"/>
                  <a:gd name="T1" fmla="*/ 0 h 74"/>
                  <a:gd name="T2" fmla="*/ 1548384 w 50"/>
                  <a:gd name="T3" fmla="*/ 9303908 h 74"/>
                  <a:gd name="T4" fmla="*/ 516128 w 50"/>
                  <a:gd name="T5" fmla="*/ 17278221 h 74"/>
                  <a:gd name="T6" fmla="*/ 0 w 50"/>
                  <a:gd name="T7" fmla="*/ 23923754 h 74"/>
                  <a:gd name="T8" fmla="*/ 0 w 50"/>
                  <a:gd name="T9" fmla="*/ 28576116 h 74"/>
                  <a:gd name="T10" fmla="*/ 0 w 50"/>
                  <a:gd name="T11" fmla="*/ 33227662 h 74"/>
                  <a:gd name="T12" fmla="*/ 516128 w 50"/>
                  <a:gd name="T13" fmla="*/ 37214819 h 74"/>
                  <a:gd name="T14" fmla="*/ 1548384 w 50"/>
                  <a:gd name="T15" fmla="*/ 40537585 h 74"/>
                  <a:gd name="T16" fmla="*/ 2580640 w 50"/>
                  <a:gd name="T17" fmla="*/ 45189947 h 74"/>
                  <a:gd name="T18" fmla="*/ 12903200 w 50"/>
                  <a:gd name="T19" fmla="*/ 49177103 h 74"/>
                  <a:gd name="T20" fmla="*/ 12903200 w 50"/>
                  <a:gd name="T21" fmla="*/ 33892052 h 74"/>
                  <a:gd name="T22" fmla="*/ 12903200 w 50"/>
                  <a:gd name="T23" fmla="*/ 22594973 h 74"/>
                  <a:gd name="T24" fmla="*/ 12903200 w 50"/>
                  <a:gd name="T25" fmla="*/ 12626675 h 74"/>
                  <a:gd name="T26" fmla="*/ 12903200 w 50"/>
                  <a:gd name="T27" fmla="*/ 0 h 74"/>
                  <a:gd name="T28" fmla="*/ 9806432 w 50"/>
                  <a:gd name="T29" fmla="*/ 0 h 74"/>
                  <a:gd name="T30" fmla="*/ 6451600 w 50"/>
                  <a:gd name="T31" fmla="*/ 0 h 74"/>
                  <a:gd name="T32" fmla="*/ 3612896 w 50"/>
                  <a:gd name="T33" fmla="*/ 0 h 74"/>
                  <a:gd name="T34" fmla="*/ 2580640 w 50"/>
                  <a:gd name="T35" fmla="*/ 0 h 7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50" h="74">
                    <a:moveTo>
                      <a:pt x="10" y="0"/>
                    </a:moveTo>
                    <a:lnTo>
                      <a:pt x="6" y="14"/>
                    </a:lnTo>
                    <a:lnTo>
                      <a:pt x="2" y="26"/>
                    </a:lnTo>
                    <a:lnTo>
                      <a:pt x="0" y="36"/>
                    </a:lnTo>
                    <a:lnTo>
                      <a:pt x="0" y="43"/>
                    </a:lnTo>
                    <a:lnTo>
                      <a:pt x="0" y="50"/>
                    </a:lnTo>
                    <a:lnTo>
                      <a:pt x="2" y="56"/>
                    </a:lnTo>
                    <a:lnTo>
                      <a:pt x="6" y="61"/>
                    </a:lnTo>
                    <a:lnTo>
                      <a:pt x="10" y="68"/>
                    </a:lnTo>
                    <a:lnTo>
                      <a:pt x="50" y="74"/>
                    </a:lnTo>
                    <a:lnTo>
                      <a:pt x="50" y="51"/>
                    </a:lnTo>
                    <a:lnTo>
                      <a:pt x="50" y="34"/>
                    </a:lnTo>
                    <a:lnTo>
                      <a:pt x="50" y="19"/>
                    </a:lnTo>
                    <a:lnTo>
                      <a:pt x="50" y="0"/>
                    </a:lnTo>
                    <a:lnTo>
                      <a:pt x="38" y="0"/>
                    </a:lnTo>
                    <a:lnTo>
                      <a:pt x="25" y="0"/>
                    </a:lnTo>
                    <a:lnTo>
                      <a:pt x="14" y="0"/>
                    </a:lnTo>
                    <a:lnTo>
                      <a:pt x="10" y="0"/>
                    </a:lnTo>
                  </a:path>
                </a:pathLst>
              </a:custGeom>
              <a:solidFill>
                <a:schemeClr val="bg1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sz="1000"/>
              </a:p>
            </p:txBody>
          </p:sp>
          <p:sp>
            <p:nvSpPr>
              <p:cNvPr id="227" name="Freeform 271">
                <a:extLst>
                  <a:ext uri="{FF2B5EF4-FFF2-40B4-BE49-F238E27FC236}">
                    <a16:creationId xmlns:a16="http://schemas.microsoft.com/office/drawing/2014/main" id="{1B2EB7D1-F68A-4B30-AD8A-BC6B7ACB72F5}"/>
                  </a:ext>
                </a:extLst>
              </p:cNvPr>
              <p:cNvSpPr>
                <a:spLocks/>
              </p:cNvSpPr>
              <p:nvPr>
                <p:custDataLst>
                  <p:tags r:id="rId46"/>
                </p:custDataLst>
              </p:nvPr>
            </p:nvSpPr>
            <p:spPr bwMode="auto">
              <a:xfrm>
                <a:off x="4662488" y="4576763"/>
                <a:ext cx="61912" cy="57150"/>
              </a:xfrm>
              <a:custGeom>
                <a:avLst/>
                <a:gdLst>
                  <a:gd name="T0" fmla="*/ 631044 w 135"/>
                  <a:gd name="T1" fmla="*/ 18704379 h 98"/>
                  <a:gd name="T2" fmla="*/ 2313674 w 135"/>
                  <a:gd name="T3" fmla="*/ 18364394 h 98"/>
                  <a:gd name="T4" fmla="*/ 3785804 w 135"/>
                  <a:gd name="T5" fmla="*/ 18024410 h 98"/>
                  <a:gd name="T6" fmla="*/ 5047892 w 135"/>
                  <a:gd name="T7" fmla="*/ 17003874 h 98"/>
                  <a:gd name="T8" fmla="*/ 6520022 w 135"/>
                  <a:gd name="T9" fmla="*/ 15983922 h 98"/>
                  <a:gd name="T10" fmla="*/ 8833696 w 135"/>
                  <a:gd name="T11" fmla="*/ 12922898 h 98"/>
                  <a:gd name="T12" fmla="*/ 10936869 w 135"/>
                  <a:gd name="T13" fmla="*/ 9522473 h 98"/>
                  <a:gd name="T14" fmla="*/ 12829542 w 135"/>
                  <a:gd name="T15" fmla="*/ 6121465 h 98"/>
                  <a:gd name="T16" fmla="*/ 14932716 w 135"/>
                  <a:gd name="T17" fmla="*/ 2720457 h 98"/>
                  <a:gd name="T18" fmla="*/ 15984303 w 135"/>
                  <a:gd name="T19" fmla="*/ 1700504 h 98"/>
                  <a:gd name="T20" fmla="*/ 17246390 w 135"/>
                  <a:gd name="T21" fmla="*/ 679968 h 98"/>
                  <a:gd name="T22" fmla="*/ 18508019 w 135"/>
                  <a:gd name="T23" fmla="*/ 0 h 98"/>
                  <a:gd name="T24" fmla="*/ 20190650 w 135"/>
                  <a:gd name="T25" fmla="*/ 0 h 98"/>
                  <a:gd name="T26" fmla="*/ 21452737 w 135"/>
                  <a:gd name="T27" fmla="*/ 0 h 98"/>
                  <a:gd name="T28" fmla="*/ 23135368 w 135"/>
                  <a:gd name="T29" fmla="*/ 1019953 h 98"/>
                  <a:gd name="T30" fmla="*/ 24607498 w 135"/>
                  <a:gd name="T31" fmla="*/ 2040488 h 98"/>
                  <a:gd name="T32" fmla="*/ 25869585 w 135"/>
                  <a:gd name="T33" fmla="*/ 3740992 h 98"/>
                  <a:gd name="T34" fmla="*/ 26921172 w 135"/>
                  <a:gd name="T35" fmla="*/ 5441496 h 98"/>
                  <a:gd name="T36" fmla="*/ 27762258 w 135"/>
                  <a:gd name="T37" fmla="*/ 8161953 h 98"/>
                  <a:gd name="T38" fmla="*/ 28182801 w 135"/>
                  <a:gd name="T39" fmla="*/ 10202441 h 98"/>
                  <a:gd name="T40" fmla="*/ 28393302 w 135"/>
                  <a:gd name="T41" fmla="*/ 12582914 h 98"/>
                  <a:gd name="T42" fmla="*/ 28182801 w 135"/>
                  <a:gd name="T43" fmla="*/ 13603449 h 98"/>
                  <a:gd name="T44" fmla="*/ 27762258 w 135"/>
                  <a:gd name="T45" fmla="*/ 14623402 h 98"/>
                  <a:gd name="T46" fmla="*/ 27131214 w 135"/>
                  <a:gd name="T47" fmla="*/ 15983922 h 98"/>
                  <a:gd name="T48" fmla="*/ 26079627 w 135"/>
                  <a:gd name="T49" fmla="*/ 17343859 h 98"/>
                  <a:gd name="T50" fmla="*/ 23766412 w 135"/>
                  <a:gd name="T51" fmla="*/ 20744867 h 98"/>
                  <a:gd name="T52" fmla="*/ 21032194 w 135"/>
                  <a:gd name="T53" fmla="*/ 24485859 h 98"/>
                  <a:gd name="T54" fmla="*/ 18297977 w 135"/>
                  <a:gd name="T55" fmla="*/ 27886284 h 98"/>
                  <a:gd name="T56" fmla="*/ 15563760 w 135"/>
                  <a:gd name="T57" fmla="*/ 30947308 h 98"/>
                  <a:gd name="T58" fmla="*/ 13250085 w 135"/>
                  <a:gd name="T59" fmla="*/ 32647812 h 98"/>
                  <a:gd name="T60" fmla="*/ 11567455 w 135"/>
                  <a:gd name="T61" fmla="*/ 33327781 h 98"/>
                  <a:gd name="T62" fmla="*/ 10726369 w 135"/>
                  <a:gd name="T63" fmla="*/ 32987796 h 98"/>
                  <a:gd name="T64" fmla="*/ 9043738 w 135"/>
                  <a:gd name="T65" fmla="*/ 31287292 h 98"/>
                  <a:gd name="T66" fmla="*/ 6730064 w 135"/>
                  <a:gd name="T67" fmla="*/ 28906820 h 98"/>
                  <a:gd name="T68" fmla="*/ 4416848 w 135"/>
                  <a:gd name="T69" fmla="*/ 26186363 h 98"/>
                  <a:gd name="T70" fmla="*/ 2313674 w 135"/>
                  <a:gd name="T71" fmla="*/ 23125339 h 98"/>
                  <a:gd name="T72" fmla="*/ 1051587 w 135"/>
                  <a:gd name="T73" fmla="*/ 21084851 h 98"/>
                  <a:gd name="T74" fmla="*/ 210501 w 135"/>
                  <a:gd name="T75" fmla="*/ 20064898 h 98"/>
                  <a:gd name="T76" fmla="*/ 0 w 135"/>
                  <a:gd name="T77" fmla="*/ 19384347 h 98"/>
                  <a:gd name="T78" fmla="*/ 0 w 135"/>
                  <a:gd name="T79" fmla="*/ 19044363 h 98"/>
                  <a:gd name="T80" fmla="*/ 631044 w 135"/>
                  <a:gd name="T81" fmla="*/ 18704379 h 9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135" h="98">
                    <a:moveTo>
                      <a:pt x="3" y="55"/>
                    </a:moveTo>
                    <a:lnTo>
                      <a:pt x="11" y="54"/>
                    </a:lnTo>
                    <a:lnTo>
                      <a:pt x="18" y="53"/>
                    </a:lnTo>
                    <a:lnTo>
                      <a:pt x="24" y="50"/>
                    </a:lnTo>
                    <a:lnTo>
                      <a:pt x="31" y="47"/>
                    </a:lnTo>
                    <a:lnTo>
                      <a:pt x="42" y="38"/>
                    </a:lnTo>
                    <a:lnTo>
                      <a:pt x="52" y="28"/>
                    </a:lnTo>
                    <a:lnTo>
                      <a:pt x="61" y="18"/>
                    </a:lnTo>
                    <a:lnTo>
                      <a:pt x="71" y="8"/>
                    </a:lnTo>
                    <a:lnTo>
                      <a:pt x="76" y="5"/>
                    </a:lnTo>
                    <a:lnTo>
                      <a:pt x="82" y="2"/>
                    </a:lnTo>
                    <a:lnTo>
                      <a:pt x="88" y="0"/>
                    </a:lnTo>
                    <a:lnTo>
                      <a:pt x="96" y="0"/>
                    </a:lnTo>
                    <a:lnTo>
                      <a:pt x="102" y="0"/>
                    </a:lnTo>
                    <a:lnTo>
                      <a:pt x="110" y="3"/>
                    </a:lnTo>
                    <a:lnTo>
                      <a:pt x="117" y="6"/>
                    </a:lnTo>
                    <a:lnTo>
                      <a:pt x="123" y="11"/>
                    </a:lnTo>
                    <a:lnTo>
                      <a:pt x="128" y="16"/>
                    </a:lnTo>
                    <a:lnTo>
                      <a:pt x="132" y="24"/>
                    </a:lnTo>
                    <a:lnTo>
                      <a:pt x="134" y="30"/>
                    </a:lnTo>
                    <a:lnTo>
                      <a:pt x="135" y="37"/>
                    </a:lnTo>
                    <a:lnTo>
                      <a:pt x="134" y="40"/>
                    </a:lnTo>
                    <a:lnTo>
                      <a:pt x="132" y="43"/>
                    </a:lnTo>
                    <a:lnTo>
                      <a:pt x="129" y="47"/>
                    </a:lnTo>
                    <a:lnTo>
                      <a:pt x="124" y="51"/>
                    </a:lnTo>
                    <a:lnTo>
                      <a:pt x="113" y="61"/>
                    </a:lnTo>
                    <a:lnTo>
                      <a:pt x="100" y="72"/>
                    </a:lnTo>
                    <a:lnTo>
                      <a:pt x="87" y="82"/>
                    </a:lnTo>
                    <a:lnTo>
                      <a:pt x="74" y="91"/>
                    </a:lnTo>
                    <a:lnTo>
                      <a:pt x="63" y="96"/>
                    </a:lnTo>
                    <a:lnTo>
                      <a:pt x="55" y="98"/>
                    </a:lnTo>
                    <a:lnTo>
                      <a:pt x="51" y="97"/>
                    </a:lnTo>
                    <a:lnTo>
                      <a:pt x="43" y="92"/>
                    </a:lnTo>
                    <a:lnTo>
                      <a:pt x="32" y="85"/>
                    </a:lnTo>
                    <a:lnTo>
                      <a:pt x="21" y="77"/>
                    </a:lnTo>
                    <a:lnTo>
                      <a:pt x="11" y="68"/>
                    </a:lnTo>
                    <a:lnTo>
                      <a:pt x="5" y="62"/>
                    </a:lnTo>
                    <a:lnTo>
                      <a:pt x="1" y="59"/>
                    </a:lnTo>
                    <a:lnTo>
                      <a:pt x="0" y="57"/>
                    </a:lnTo>
                    <a:lnTo>
                      <a:pt x="0" y="56"/>
                    </a:lnTo>
                    <a:lnTo>
                      <a:pt x="3" y="55"/>
                    </a:lnTo>
                  </a:path>
                </a:pathLst>
              </a:custGeom>
              <a:solidFill>
                <a:schemeClr val="bg1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sz="1000"/>
              </a:p>
            </p:txBody>
          </p:sp>
          <p:sp>
            <p:nvSpPr>
              <p:cNvPr id="228" name="Freeform 272">
                <a:extLst>
                  <a:ext uri="{FF2B5EF4-FFF2-40B4-BE49-F238E27FC236}">
                    <a16:creationId xmlns:a16="http://schemas.microsoft.com/office/drawing/2014/main" id="{2690517D-04B6-41DB-87CA-016B96E0B674}"/>
                  </a:ext>
                </a:extLst>
              </p:cNvPr>
              <p:cNvSpPr>
                <a:spLocks/>
              </p:cNvSpPr>
              <p:nvPr>
                <p:custDataLst>
                  <p:tags r:id="rId47"/>
                </p:custDataLst>
              </p:nvPr>
            </p:nvSpPr>
            <p:spPr bwMode="auto">
              <a:xfrm>
                <a:off x="6880225" y="2290763"/>
                <a:ext cx="120650" cy="171450"/>
              </a:xfrm>
              <a:custGeom>
                <a:avLst/>
                <a:gdLst>
                  <a:gd name="T0" fmla="*/ 49374425 w 266"/>
                  <a:gd name="T1" fmla="*/ 2489181 h 326"/>
                  <a:gd name="T2" fmla="*/ 49374425 w 266"/>
                  <a:gd name="T3" fmla="*/ 7744702 h 326"/>
                  <a:gd name="T4" fmla="*/ 51225904 w 266"/>
                  <a:gd name="T5" fmla="*/ 11617052 h 326"/>
                  <a:gd name="T6" fmla="*/ 50403125 w 266"/>
                  <a:gd name="T7" fmla="*/ 15212769 h 326"/>
                  <a:gd name="T8" fmla="*/ 46288779 w 266"/>
                  <a:gd name="T9" fmla="*/ 13829599 h 326"/>
                  <a:gd name="T10" fmla="*/ 43202679 w 266"/>
                  <a:gd name="T11" fmla="*/ 14106233 h 326"/>
                  <a:gd name="T12" fmla="*/ 40116579 w 266"/>
                  <a:gd name="T13" fmla="*/ 17978584 h 326"/>
                  <a:gd name="T14" fmla="*/ 39705189 w 266"/>
                  <a:gd name="T15" fmla="*/ 21574300 h 326"/>
                  <a:gd name="T16" fmla="*/ 40733889 w 266"/>
                  <a:gd name="T17" fmla="*/ 24616749 h 326"/>
                  <a:gd name="T18" fmla="*/ 44231379 w 266"/>
                  <a:gd name="T19" fmla="*/ 30425012 h 326"/>
                  <a:gd name="T20" fmla="*/ 46082857 w 266"/>
                  <a:gd name="T21" fmla="*/ 33744095 h 326"/>
                  <a:gd name="T22" fmla="*/ 46288779 w 266"/>
                  <a:gd name="T23" fmla="*/ 36786543 h 326"/>
                  <a:gd name="T24" fmla="*/ 45671468 w 266"/>
                  <a:gd name="T25" fmla="*/ 39552884 h 326"/>
                  <a:gd name="T26" fmla="*/ 42585368 w 266"/>
                  <a:gd name="T27" fmla="*/ 42595333 h 326"/>
                  <a:gd name="T28" fmla="*/ 41145279 w 266"/>
                  <a:gd name="T29" fmla="*/ 44254611 h 326"/>
                  <a:gd name="T30" fmla="*/ 37236400 w 266"/>
                  <a:gd name="T31" fmla="*/ 45914415 h 326"/>
                  <a:gd name="T32" fmla="*/ 33739364 w 266"/>
                  <a:gd name="T33" fmla="*/ 49233498 h 326"/>
                  <a:gd name="T34" fmla="*/ 32916132 w 266"/>
                  <a:gd name="T35" fmla="*/ 52829215 h 326"/>
                  <a:gd name="T36" fmla="*/ 35590843 w 266"/>
                  <a:gd name="T37" fmla="*/ 57254308 h 326"/>
                  <a:gd name="T38" fmla="*/ 38882411 w 266"/>
                  <a:gd name="T39" fmla="*/ 59467380 h 326"/>
                  <a:gd name="T40" fmla="*/ 44025457 w 266"/>
                  <a:gd name="T41" fmla="*/ 62786463 h 326"/>
                  <a:gd name="T42" fmla="*/ 50403125 w 266"/>
                  <a:gd name="T43" fmla="*/ 71637174 h 326"/>
                  <a:gd name="T44" fmla="*/ 51637293 w 266"/>
                  <a:gd name="T45" fmla="*/ 78828608 h 326"/>
                  <a:gd name="T46" fmla="*/ 45260079 w 266"/>
                  <a:gd name="T47" fmla="*/ 80488412 h 326"/>
                  <a:gd name="T48" fmla="*/ 42585368 w 266"/>
                  <a:gd name="T49" fmla="*/ 82424325 h 326"/>
                  <a:gd name="T50" fmla="*/ 40733889 w 266"/>
                  <a:gd name="T51" fmla="*/ 86296675 h 326"/>
                  <a:gd name="T52" fmla="*/ 38882411 w 266"/>
                  <a:gd name="T53" fmla="*/ 90169026 h 326"/>
                  <a:gd name="T54" fmla="*/ 34973532 w 266"/>
                  <a:gd name="T55" fmla="*/ 88785856 h 326"/>
                  <a:gd name="T56" fmla="*/ 34356221 w 266"/>
                  <a:gd name="T57" fmla="*/ 87403212 h 326"/>
                  <a:gd name="T58" fmla="*/ 31681964 w 266"/>
                  <a:gd name="T59" fmla="*/ 85743407 h 326"/>
                  <a:gd name="T60" fmla="*/ 28595864 w 266"/>
                  <a:gd name="T61" fmla="*/ 83254227 h 326"/>
                  <a:gd name="T62" fmla="*/ 25921607 w 266"/>
                  <a:gd name="T63" fmla="*/ 81594422 h 326"/>
                  <a:gd name="T64" fmla="*/ 20161250 w 266"/>
                  <a:gd name="T65" fmla="*/ 80211778 h 326"/>
                  <a:gd name="T66" fmla="*/ 12960804 w 266"/>
                  <a:gd name="T67" fmla="*/ 76616061 h 326"/>
                  <a:gd name="T68" fmla="*/ 11109325 w 266"/>
                  <a:gd name="T69" fmla="*/ 74126881 h 326"/>
                  <a:gd name="T70" fmla="*/ 11314793 w 266"/>
                  <a:gd name="T71" fmla="*/ 70807798 h 326"/>
                  <a:gd name="T72" fmla="*/ 14400893 w 266"/>
                  <a:gd name="T73" fmla="*/ 67488715 h 326"/>
                  <a:gd name="T74" fmla="*/ 12138025 w 266"/>
                  <a:gd name="T75" fmla="*/ 61126658 h 326"/>
                  <a:gd name="T76" fmla="*/ 6994525 w 266"/>
                  <a:gd name="T77" fmla="*/ 53659117 h 326"/>
                  <a:gd name="T78" fmla="*/ 2674257 w 266"/>
                  <a:gd name="T79" fmla="*/ 50339508 h 326"/>
                  <a:gd name="T80" fmla="*/ 822779 w 266"/>
                  <a:gd name="T81" fmla="*/ 47297060 h 326"/>
                  <a:gd name="T82" fmla="*/ 3908879 w 266"/>
                  <a:gd name="T83" fmla="*/ 42042064 h 326"/>
                  <a:gd name="T84" fmla="*/ 11109325 w 266"/>
                  <a:gd name="T85" fmla="*/ 34297363 h 326"/>
                  <a:gd name="T86" fmla="*/ 15018204 w 266"/>
                  <a:gd name="T87" fmla="*/ 29042368 h 326"/>
                  <a:gd name="T88" fmla="*/ 18103850 w 266"/>
                  <a:gd name="T89" fmla="*/ 25446651 h 326"/>
                  <a:gd name="T90" fmla="*/ 22630039 w 266"/>
                  <a:gd name="T91" fmla="*/ 24340115 h 326"/>
                  <a:gd name="T92" fmla="*/ 29624564 w 266"/>
                  <a:gd name="T93" fmla="*/ 19361228 h 326"/>
                  <a:gd name="T94" fmla="*/ 34562143 w 266"/>
                  <a:gd name="T95" fmla="*/ 12723063 h 326"/>
                  <a:gd name="T96" fmla="*/ 39293800 w 266"/>
                  <a:gd name="T97" fmla="*/ 5808263 h 326"/>
                  <a:gd name="T98" fmla="*/ 45260079 w 266"/>
                  <a:gd name="T99" fmla="*/ 1106536 h 326"/>
                  <a:gd name="T100" fmla="*/ 48963036 w 266"/>
                  <a:gd name="T101" fmla="*/ 0 h 32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266" h="326">
                    <a:moveTo>
                      <a:pt x="246" y="0"/>
                    </a:moveTo>
                    <a:lnTo>
                      <a:pt x="241" y="4"/>
                    </a:lnTo>
                    <a:lnTo>
                      <a:pt x="240" y="9"/>
                    </a:lnTo>
                    <a:lnTo>
                      <a:pt x="239" y="16"/>
                    </a:lnTo>
                    <a:lnTo>
                      <a:pt x="239" y="24"/>
                    </a:lnTo>
                    <a:lnTo>
                      <a:pt x="240" y="28"/>
                    </a:lnTo>
                    <a:lnTo>
                      <a:pt x="243" y="33"/>
                    </a:lnTo>
                    <a:lnTo>
                      <a:pt x="246" y="38"/>
                    </a:lnTo>
                    <a:lnTo>
                      <a:pt x="249" y="42"/>
                    </a:lnTo>
                    <a:lnTo>
                      <a:pt x="256" y="50"/>
                    </a:lnTo>
                    <a:lnTo>
                      <a:pt x="259" y="55"/>
                    </a:lnTo>
                    <a:lnTo>
                      <a:pt x="245" y="55"/>
                    </a:lnTo>
                    <a:lnTo>
                      <a:pt x="234" y="54"/>
                    </a:lnTo>
                    <a:lnTo>
                      <a:pt x="229" y="52"/>
                    </a:lnTo>
                    <a:lnTo>
                      <a:pt x="225" y="50"/>
                    </a:lnTo>
                    <a:lnTo>
                      <a:pt x="222" y="47"/>
                    </a:lnTo>
                    <a:lnTo>
                      <a:pt x="220" y="43"/>
                    </a:lnTo>
                    <a:lnTo>
                      <a:pt x="210" y="51"/>
                    </a:lnTo>
                    <a:lnTo>
                      <a:pt x="201" y="58"/>
                    </a:lnTo>
                    <a:lnTo>
                      <a:pt x="198" y="62"/>
                    </a:lnTo>
                    <a:lnTo>
                      <a:pt x="195" y="65"/>
                    </a:lnTo>
                    <a:lnTo>
                      <a:pt x="193" y="69"/>
                    </a:lnTo>
                    <a:lnTo>
                      <a:pt x="192" y="73"/>
                    </a:lnTo>
                    <a:lnTo>
                      <a:pt x="193" y="78"/>
                    </a:lnTo>
                    <a:lnTo>
                      <a:pt x="194" y="82"/>
                    </a:lnTo>
                    <a:lnTo>
                      <a:pt x="195" y="86"/>
                    </a:lnTo>
                    <a:lnTo>
                      <a:pt x="198" y="89"/>
                    </a:lnTo>
                    <a:lnTo>
                      <a:pt x="203" y="97"/>
                    </a:lnTo>
                    <a:lnTo>
                      <a:pt x="210" y="104"/>
                    </a:lnTo>
                    <a:lnTo>
                      <a:pt x="215" y="110"/>
                    </a:lnTo>
                    <a:lnTo>
                      <a:pt x="221" y="116"/>
                    </a:lnTo>
                    <a:lnTo>
                      <a:pt x="223" y="119"/>
                    </a:lnTo>
                    <a:lnTo>
                      <a:pt x="224" y="122"/>
                    </a:lnTo>
                    <a:lnTo>
                      <a:pt x="225" y="125"/>
                    </a:lnTo>
                    <a:lnTo>
                      <a:pt x="226" y="129"/>
                    </a:lnTo>
                    <a:lnTo>
                      <a:pt x="225" y="133"/>
                    </a:lnTo>
                    <a:lnTo>
                      <a:pt x="225" y="137"/>
                    </a:lnTo>
                    <a:lnTo>
                      <a:pt x="223" y="140"/>
                    </a:lnTo>
                    <a:lnTo>
                      <a:pt x="222" y="143"/>
                    </a:lnTo>
                    <a:lnTo>
                      <a:pt x="217" y="148"/>
                    </a:lnTo>
                    <a:lnTo>
                      <a:pt x="213" y="152"/>
                    </a:lnTo>
                    <a:lnTo>
                      <a:pt x="207" y="154"/>
                    </a:lnTo>
                    <a:lnTo>
                      <a:pt x="203" y="156"/>
                    </a:lnTo>
                    <a:lnTo>
                      <a:pt x="201" y="158"/>
                    </a:lnTo>
                    <a:lnTo>
                      <a:pt x="200" y="160"/>
                    </a:lnTo>
                    <a:lnTo>
                      <a:pt x="193" y="161"/>
                    </a:lnTo>
                    <a:lnTo>
                      <a:pt x="188" y="163"/>
                    </a:lnTo>
                    <a:lnTo>
                      <a:pt x="181" y="166"/>
                    </a:lnTo>
                    <a:lnTo>
                      <a:pt x="175" y="170"/>
                    </a:lnTo>
                    <a:lnTo>
                      <a:pt x="168" y="174"/>
                    </a:lnTo>
                    <a:lnTo>
                      <a:pt x="164" y="178"/>
                    </a:lnTo>
                    <a:lnTo>
                      <a:pt x="160" y="181"/>
                    </a:lnTo>
                    <a:lnTo>
                      <a:pt x="159" y="184"/>
                    </a:lnTo>
                    <a:lnTo>
                      <a:pt x="160" y="191"/>
                    </a:lnTo>
                    <a:lnTo>
                      <a:pt x="164" y="197"/>
                    </a:lnTo>
                    <a:lnTo>
                      <a:pt x="168" y="203"/>
                    </a:lnTo>
                    <a:lnTo>
                      <a:pt x="173" y="207"/>
                    </a:lnTo>
                    <a:lnTo>
                      <a:pt x="179" y="211"/>
                    </a:lnTo>
                    <a:lnTo>
                      <a:pt x="184" y="213"/>
                    </a:lnTo>
                    <a:lnTo>
                      <a:pt x="189" y="215"/>
                    </a:lnTo>
                    <a:lnTo>
                      <a:pt x="192" y="215"/>
                    </a:lnTo>
                    <a:lnTo>
                      <a:pt x="204" y="221"/>
                    </a:lnTo>
                    <a:lnTo>
                      <a:pt x="214" y="227"/>
                    </a:lnTo>
                    <a:lnTo>
                      <a:pt x="223" y="234"/>
                    </a:lnTo>
                    <a:lnTo>
                      <a:pt x="231" y="241"/>
                    </a:lnTo>
                    <a:lnTo>
                      <a:pt x="245" y="259"/>
                    </a:lnTo>
                    <a:lnTo>
                      <a:pt x="259" y="277"/>
                    </a:lnTo>
                    <a:lnTo>
                      <a:pt x="266" y="283"/>
                    </a:lnTo>
                    <a:lnTo>
                      <a:pt x="251" y="285"/>
                    </a:lnTo>
                    <a:lnTo>
                      <a:pt x="239" y="286"/>
                    </a:lnTo>
                    <a:lnTo>
                      <a:pt x="228" y="288"/>
                    </a:lnTo>
                    <a:lnTo>
                      <a:pt x="220" y="291"/>
                    </a:lnTo>
                    <a:lnTo>
                      <a:pt x="215" y="293"/>
                    </a:lnTo>
                    <a:lnTo>
                      <a:pt x="211" y="295"/>
                    </a:lnTo>
                    <a:lnTo>
                      <a:pt x="207" y="298"/>
                    </a:lnTo>
                    <a:lnTo>
                      <a:pt x="204" y="302"/>
                    </a:lnTo>
                    <a:lnTo>
                      <a:pt x="201" y="306"/>
                    </a:lnTo>
                    <a:lnTo>
                      <a:pt x="198" y="312"/>
                    </a:lnTo>
                    <a:lnTo>
                      <a:pt x="195" y="319"/>
                    </a:lnTo>
                    <a:lnTo>
                      <a:pt x="192" y="326"/>
                    </a:lnTo>
                    <a:lnTo>
                      <a:pt x="189" y="326"/>
                    </a:lnTo>
                    <a:lnTo>
                      <a:pt x="179" y="325"/>
                    </a:lnTo>
                    <a:lnTo>
                      <a:pt x="175" y="323"/>
                    </a:lnTo>
                    <a:lnTo>
                      <a:pt x="170" y="321"/>
                    </a:lnTo>
                    <a:lnTo>
                      <a:pt x="168" y="320"/>
                    </a:lnTo>
                    <a:lnTo>
                      <a:pt x="167" y="318"/>
                    </a:lnTo>
                    <a:lnTo>
                      <a:pt x="167" y="316"/>
                    </a:lnTo>
                    <a:lnTo>
                      <a:pt x="166" y="314"/>
                    </a:lnTo>
                    <a:lnTo>
                      <a:pt x="159" y="314"/>
                    </a:lnTo>
                    <a:lnTo>
                      <a:pt x="154" y="310"/>
                    </a:lnTo>
                    <a:lnTo>
                      <a:pt x="148" y="308"/>
                    </a:lnTo>
                    <a:lnTo>
                      <a:pt x="144" y="304"/>
                    </a:lnTo>
                    <a:lnTo>
                      <a:pt x="139" y="301"/>
                    </a:lnTo>
                    <a:lnTo>
                      <a:pt x="135" y="298"/>
                    </a:lnTo>
                    <a:lnTo>
                      <a:pt x="131" y="296"/>
                    </a:lnTo>
                    <a:lnTo>
                      <a:pt x="126" y="295"/>
                    </a:lnTo>
                    <a:lnTo>
                      <a:pt x="120" y="295"/>
                    </a:lnTo>
                    <a:lnTo>
                      <a:pt x="109" y="293"/>
                    </a:lnTo>
                    <a:lnTo>
                      <a:pt x="98" y="290"/>
                    </a:lnTo>
                    <a:lnTo>
                      <a:pt x="84" y="287"/>
                    </a:lnTo>
                    <a:lnTo>
                      <a:pt x="72" y="282"/>
                    </a:lnTo>
                    <a:lnTo>
                      <a:pt x="63" y="277"/>
                    </a:lnTo>
                    <a:lnTo>
                      <a:pt x="58" y="274"/>
                    </a:lnTo>
                    <a:lnTo>
                      <a:pt x="56" y="271"/>
                    </a:lnTo>
                    <a:lnTo>
                      <a:pt x="54" y="268"/>
                    </a:lnTo>
                    <a:lnTo>
                      <a:pt x="53" y="265"/>
                    </a:lnTo>
                    <a:lnTo>
                      <a:pt x="54" y="261"/>
                    </a:lnTo>
                    <a:lnTo>
                      <a:pt x="55" y="256"/>
                    </a:lnTo>
                    <a:lnTo>
                      <a:pt x="58" y="252"/>
                    </a:lnTo>
                    <a:lnTo>
                      <a:pt x="61" y="249"/>
                    </a:lnTo>
                    <a:lnTo>
                      <a:pt x="70" y="244"/>
                    </a:lnTo>
                    <a:lnTo>
                      <a:pt x="80" y="240"/>
                    </a:lnTo>
                    <a:lnTo>
                      <a:pt x="68" y="230"/>
                    </a:lnTo>
                    <a:lnTo>
                      <a:pt x="59" y="221"/>
                    </a:lnTo>
                    <a:lnTo>
                      <a:pt x="50" y="211"/>
                    </a:lnTo>
                    <a:lnTo>
                      <a:pt x="43" y="203"/>
                    </a:lnTo>
                    <a:lnTo>
                      <a:pt x="34" y="194"/>
                    </a:lnTo>
                    <a:lnTo>
                      <a:pt x="24" y="187"/>
                    </a:lnTo>
                    <a:lnTo>
                      <a:pt x="20" y="184"/>
                    </a:lnTo>
                    <a:lnTo>
                      <a:pt x="13" y="182"/>
                    </a:lnTo>
                    <a:lnTo>
                      <a:pt x="7" y="180"/>
                    </a:lnTo>
                    <a:lnTo>
                      <a:pt x="0" y="178"/>
                    </a:lnTo>
                    <a:lnTo>
                      <a:pt x="4" y="171"/>
                    </a:lnTo>
                    <a:lnTo>
                      <a:pt x="9" y="164"/>
                    </a:lnTo>
                    <a:lnTo>
                      <a:pt x="13" y="158"/>
                    </a:lnTo>
                    <a:lnTo>
                      <a:pt x="19" y="152"/>
                    </a:lnTo>
                    <a:lnTo>
                      <a:pt x="31" y="141"/>
                    </a:lnTo>
                    <a:lnTo>
                      <a:pt x="43" y="133"/>
                    </a:lnTo>
                    <a:lnTo>
                      <a:pt x="54" y="124"/>
                    </a:lnTo>
                    <a:lnTo>
                      <a:pt x="65" y="115"/>
                    </a:lnTo>
                    <a:lnTo>
                      <a:pt x="69" y="110"/>
                    </a:lnTo>
                    <a:lnTo>
                      <a:pt x="73" y="105"/>
                    </a:lnTo>
                    <a:lnTo>
                      <a:pt x="77" y="99"/>
                    </a:lnTo>
                    <a:lnTo>
                      <a:pt x="80" y="92"/>
                    </a:lnTo>
                    <a:lnTo>
                      <a:pt x="88" y="92"/>
                    </a:lnTo>
                    <a:lnTo>
                      <a:pt x="95" y="90"/>
                    </a:lnTo>
                    <a:lnTo>
                      <a:pt x="103" y="89"/>
                    </a:lnTo>
                    <a:lnTo>
                      <a:pt x="110" y="88"/>
                    </a:lnTo>
                    <a:lnTo>
                      <a:pt x="123" y="83"/>
                    </a:lnTo>
                    <a:lnTo>
                      <a:pt x="134" y="77"/>
                    </a:lnTo>
                    <a:lnTo>
                      <a:pt x="144" y="70"/>
                    </a:lnTo>
                    <a:lnTo>
                      <a:pt x="153" y="63"/>
                    </a:lnTo>
                    <a:lnTo>
                      <a:pt x="160" y="55"/>
                    </a:lnTo>
                    <a:lnTo>
                      <a:pt x="168" y="46"/>
                    </a:lnTo>
                    <a:lnTo>
                      <a:pt x="176" y="38"/>
                    </a:lnTo>
                    <a:lnTo>
                      <a:pt x="182" y="28"/>
                    </a:lnTo>
                    <a:lnTo>
                      <a:pt x="191" y="21"/>
                    </a:lnTo>
                    <a:lnTo>
                      <a:pt x="199" y="14"/>
                    </a:lnTo>
                    <a:lnTo>
                      <a:pt x="209" y="8"/>
                    </a:lnTo>
                    <a:lnTo>
                      <a:pt x="220" y="4"/>
                    </a:lnTo>
                    <a:lnTo>
                      <a:pt x="225" y="2"/>
                    </a:lnTo>
                    <a:lnTo>
                      <a:pt x="232" y="1"/>
                    </a:lnTo>
                    <a:lnTo>
                      <a:pt x="238" y="0"/>
                    </a:lnTo>
                    <a:lnTo>
                      <a:pt x="246" y="0"/>
                    </a:lnTo>
                  </a:path>
                </a:pathLst>
              </a:custGeom>
              <a:solidFill>
                <a:schemeClr val="bg1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sz="1000"/>
              </a:p>
            </p:txBody>
          </p:sp>
          <p:sp>
            <p:nvSpPr>
              <p:cNvPr id="229" name="Freeform 273">
                <a:extLst>
                  <a:ext uri="{FF2B5EF4-FFF2-40B4-BE49-F238E27FC236}">
                    <a16:creationId xmlns:a16="http://schemas.microsoft.com/office/drawing/2014/main" id="{F59FC5F7-E3D3-4EA0-A1BE-B87DD39249A7}"/>
                  </a:ext>
                </a:extLst>
              </p:cNvPr>
              <p:cNvSpPr>
                <a:spLocks/>
              </p:cNvSpPr>
              <p:nvPr>
                <p:custDataLst>
                  <p:tags r:id="rId48"/>
                </p:custDataLst>
              </p:nvPr>
            </p:nvSpPr>
            <p:spPr bwMode="auto">
              <a:xfrm>
                <a:off x="5951538" y="2705100"/>
                <a:ext cx="206375" cy="123825"/>
              </a:xfrm>
              <a:custGeom>
                <a:avLst/>
                <a:gdLst>
                  <a:gd name="T0" fmla="*/ 16510876 w 471"/>
                  <a:gd name="T1" fmla="*/ 0 h 237"/>
                  <a:gd name="T2" fmla="*/ 17662808 w 471"/>
                  <a:gd name="T3" fmla="*/ 1910667 h 237"/>
                  <a:gd name="T4" fmla="*/ 19582840 w 471"/>
                  <a:gd name="T5" fmla="*/ 3548605 h 237"/>
                  <a:gd name="T6" fmla="*/ 23998214 w 471"/>
                  <a:gd name="T7" fmla="*/ 6278502 h 237"/>
                  <a:gd name="T8" fmla="*/ 30525973 w 471"/>
                  <a:gd name="T9" fmla="*/ 10099836 h 237"/>
                  <a:gd name="T10" fmla="*/ 42812954 w 471"/>
                  <a:gd name="T11" fmla="*/ 21018902 h 237"/>
                  <a:gd name="T12" fmla="*/ 48572613 w 471"/>
                  <a:gd name="T13" fmla="*/ 26478174 h 237"/>
                  <a:gd name="T14" fmla="*/ 54332272 w 471"/>
                  <a:gd name="T15" fmla="*/ 30846009 h 237"/>
                  <a:gd name="T16" fmla="*/ 60668116 w 471"/>
                  <a:gd name="T17" fmla="*/ 34667343 h 237"/>
                  <a:gd name="T18" fmla="*/ 68155453 w 471"/>
                  <a:gd name="T19" fmla="*/ 37943219 h 237"/>
                  <a:gd name="T20" fmla="*/ 76602807 w 471"/>
                  <a:gd name="T21" fmla="*/ 39853886 h 237"/>
                  <a:gd name="T22" fmla="*/ 86586362 w 471"/>
                  <a:gd name="T23" fmla="*/ 40399866 h 237"/>
                  <a:gd name="T24" fmla="*/ 86778278 w 471"/>
                  <a:gd name="T25" fmla="*/ 51046203 h 237"/>
                  <a:gd name="T26" fmla="*/ 88122125 w 471"/>
                  <a:gd name="T27" fmla="*/ 57597434 h 237"/>
                  <a:gd name="T28" fmla="*/ 89657888 w 471"/>
                  <a:gd name="T29" fmla="*/ 61964747 h 237"/>
                  <a:gd name="T30" fmla="*/ 89657888 w 471"/>
                  <a:gd name="T31" fmla="*/ 64421916 h 237"/>
                  <a:gd name="T32" fmla="*/ 86586362 w 471"/>
                  <a:gd name="T33" fmla="*/ 64421916 h 237"/>
                  <a:gd name="T34" fmla="*/ 79866687 w 471"/>
                  <a:gd name="T35" fmla="*/ 63056706 h 237"/>
                  <a:gd name="T36" fmla="*/ 69499301 w 471"/>
                  <a:gd name="T37" fmla="*/ 59781352 h 237"/>
                  <a:gd name="T38" fmla="*/ 60475762 w 471"/>
                  <a:gd name="T39" fmla="*/ 56505475 h 237"/>
                  <a:gd name="T40" fmla="*/ 56444220 w 471"/>
                  <a:gd name="T41" fmla="*/ 55413516 h 237"/>
                  <a:gd name="T42" fmla="*/ 55100372 w 471"/>
                  <a:gd name="T43" fmla="*/ 54321557 h 237"/>
                  <a:gd name="T44" fmla="*/ 53180340 w 471"/>
                  <a:gd name="T45" fmla="*/ 51864911 h 237"/>
                  <a:gd name="T46" fmla="*/ 51260746 w 471"/>
                  <a:gd name="T47" fmla="*/ 48589034 h 237"/>
                  <a:gd name="T48" fmla="*/ 48956882 w 471"/>
                  <a:gd name="T49" fmla="*/ 45313680 h 237"/>
                  <a:gd name="T50" fmla="*/ 46076834 w 471"/>
                  <a:gd name="T51" fmla="*/ 43402491 h 237"/>
                  <a:gd name="T52" fmla="*/ 43581054 w 471"/>
                  <a:gd name="T53" fmla="*/ 43402491 h 237"/>
                  <a:gd name="T54" fmla="*/ 39357597 w 471"/>
                  <a:gd name="T55" fmla="*/ 44494450 h 237"/>
                  <a:gd name="T56" fmla="*/ 35133701 w 471"/>
                  <a:gd name="T57" fmla="*/ 45586409 h 237"/>
                  <a:gd name="T58" fmla="*/ 32446006 w 471"/>
                  <a:gd name="T59" fmla="*/ 45859660 h 237"/>
                  <a:gd name="T60" fmla="*/ 30334058 w 471"/>
                  <a:gd name="T61" fmla="*/ 44767701 h 237"/>
                  <a:gd name="T62" fmla="*/ 28414025 w 471"/>
                  <a:gd name="T63" fmla="*/ 42311055 h 237"/>
                  <a:gd name="T64" fmla="*/ 26686347 w 471"/>
                  <a:gd name="T65" fmla="*/ 40399866 h 237"/>
                  <a:gd name="T66" fmla="*/ 23422467 w 471"/>
                  <a:gd name="T67" fmla="*/ 39581158 h 237"/>
                  <a:gd name="T68" fmla="*/ 17662808 w 471"/>
                  <a:gd name="T69" fmla="*/ 36851260 h 237"/>
                  <a:gd name="T70" fmla="*/ 9215454 w 471"/>
                  <a:gd name="T71" fmla="*/ 31937968 h 237"/>
                  <a:gd name="T72" fmla="*/ 2303864 w 471"/>
                  <a:gd name="T73" fmla="*/ 26205445 h 237"/>
                  <a:gd name="T74" fmla="*/ 1343847 w 471"/>
                  <a:gd name="T75" fmla="*/ 0 h 237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471" h="237">
                    <a:moveTo>
                      <a:pt x="7" y="0"/>
                    </a:moveTo>
                    <a:lnTo>
                      <a:pt x="86" y="0"/>
                    </a:lnTo>
                    <a:lnTo>
                      <a:pt x="89" y="4"/>
                    </a:lnTo>
                    <a:lnTo>
                      <a:pt x="92" y="7"/>
                    </a:lnTo>
                    <a:lnTo>
                      <a:pt x="97" y="10"/>
                    </a:lnTo>
                    <a:lnTo>
                      <a:pt x="102" y="13"/>
                    </a:lnTo>
                    <a:lnTo>
                      <a:pt x="113" y="18"/>
                    </a:lnTo>
                    <a:lnTo>
                      <a:pt x="125" y="23"/>
                    </a:lnTo>
                    <a:lnTo>
                      <a:pt x="147" y="32"/>
                    </a:lnTo>
                    <a:lnTo>
                      <a:pt x="159" y="37"/>
                    </a:lnTo>
                    <a:lnTo>
                      <a:pt x="192" y="58"/>
                    </a:lnTo>
                    <a:lnTo>
                      <a:pt x="223" y="77"/>
                    </a:lnTo>
                    <a:lnTo>
                      <a:pt x="237" y="88"/>
                    </a:lnTo>
                    <a:lnTo>
                      <a:pt x="253" y="97"/>
                    </a:lnTo>
                    <a:lnTo>
                      <a:pt x="267" y="105"/>
                    </a:lnTo>
                    <a:lnTo>
                      <a:pt x="283" y="113"/>
                    </a:lnTo>
                    <a:lnTo>
                      <a:pt x="299" y="121"/>
                    </a:lnTo>
                    <a:lnTo>
                      <a:pt x="316" y="127"/>
                    </a:lnTo>
                    <a:lnTo>
                      <a:pt x="335" y="133"/>
                    </a:lnTo>
                    <a:lnTo>
                      <a:pt x="355" y="139"/>
                    </a:lnTo>
                    <a:lnTo>
                      <a:pt x="376" y="143"/>
                    </a:lnTo>
                    <a:lnTo>
                      <a:pt x="399" y="146"/>
                    </a:lnTo>
                    <a:lnTo>
                      <a:pt x="424" y="148"/>
                    </a:lnTo>
                    <a:lnTo>
                      <a:pt x="451" y="148"/>
                    </a:lnTo>
                    <a:lnTo>
                      <a:pt x="451" y="179"/>
                    </a:lnTo>
                    <a:lnTo>
                      <a:pt x="452" y="187"/>
                    </a:lnTo>
                    <a:lnTo>
                      <a:pt x="457" y="202"/>
                    </a:lnTo>
                    <a:lnTo>
                      <a:pt x="459" y="211"/>
                    </a:lnTo>
                    <a:lnTo>
                      <a:pt x="462" y="219"/>
                    </a:lnTo>
                    <a:lnTo>
                      <a:pt x="467" y="227"/>
                    </a:lnTo>
                    <a:lnTo>
                      <a:pt x="471" y="234"/>
                    </a:lnTo>
                    <a:lnTo>
                      <a:pt x="467" y="236"/>
                    </a:lnTo>
                    <a:lnTo>
                      <a:pt x="459" y="237"/>
                    </a:lnTo>
                    <a:lnTo>
                      <a:pt x="451" y="236"/>
                    </a:lnTo>
                    <a:lnTo>
                      <a:pt x="440" y="235"/>
                    </a:lnTo>
                    <a:lnTo>
                      <a:pt x="416" y="231"/>
                    </a:lnTo>
                    <a:lnTo>
                      <a:pt x="390" y="226"/>
                    </a:lnTo>
                    <a:lnTo>
                      <a:pt x="362" y="219"/>
                    </a:lnTo>
                    <a:lnTo>
                      <a:pt x="337" y="213"/>
                    </a:lnTo>
                    <a:lnTo>
                      <a:pt x="315" y="207"/>
                    </a:lnTo>
                    <a:lnTo>
                      <a:pt x="299" y="204"/>
                    </a:lnTo>
                    <a:lnTo>
                      <a:pt x="294" y="203"/>
                    </a:lnTo>
                    <a:lnTo>
                      <a:pt x="290" y="201"/>
                    </a:lnTo>
                    <a:lnTo>
                      <a:pt x="287" y="199"/>
                    </a:lnTo>
                    <a:lnTo>
                      <a:pt x="283" y="196"/>
                    </a:lnTo>
                    <a:lnTo>
                      <a:pt x="277" y="190"/>
                    </a:lnTo>
                    <a:lnTo>
                      <a:pt x="272" y="184"/>
                    </a:lnTo>
                    <a:lnTo>
                      <a:pt x="267" y="178"/>
                    </a:lnTo>
                    <a:lnTo>
                      <a:pt x="261" y="171"/>
                    </a:lnTo>
                    <a:lnTo>
                      <a:pt x="255" y="166"/>
                    </a:lnTo>
                    <a:lnTo>
                      <a:pt x="246" y="160"/>
                    </a:lnTo>
                    <a:lnTo>
                      <a:pt x="240" y="159"/>
                    </a:lnTo>
                    <a:lnTo>
                      <a:pt x="234" y="158"/>
                    </a:lnTo>
                    <a:lnTo>
                      <a:pt x="227" y="159"/>
                    </a:lnTo>
                    <a:lnTo>
                      <a:pt x="221" y="159"/>
                    </a:lnTo>
                    <a:lnTo>
                      <a:pt x="205" y="163"/>
                    </a:lnTo>
                    <a:lnTo>
                      <a:pt x="191" y="166"/>
                    </a:lnTo>
                    <a:lnTo>
                      <a:pt x="183" y="167"/>
                    </a:lnTo>
                    <a:lnTo>
                      <a:pt x="176" y="168"/>
                    </a:lnTo>
                    <a:lnTo>
                      <a:pt x="169" y="168"/>
                    </a:lnTo>
                    <a:lnTo>
                      <a:pt x="164" y="166"/>
                    </a:lnTo>
                    <a:lnTo>
                      <a:pt x="158" y="164"/>
                    </a:lnTo>
                    <a:lnTo>
                      <a:pt x="153" y="161"/>
                    </a:lnTo>
                    <a:lnTo>
                      <a:pt x="148" y="155"/>
                    </a:lnTo>
                    <a:lnTo>
                      <a:pt x="146" y="148"/>
                    </a:lnTo>
                    <a:lnTo>
                      <a:pt x="139" y="148"/>
                    </a:lnTo>
                    <a:lnTo>
                      <a:pt x="131" y="147"/>
                    </a:lnTo>
                    <a:lnTo>
                      <a:pt x="122" y="145"/>
                    </a:lnTo>
                    <a:lnTo>
                      <a:pt x="113" y="142"/>
                    </a:lnTo>
                    <a:lnTo>
                      <a:pt x="92" y="135"/>
                    </a:lnTo>
                    <a:lnTo>
                      <a:pt x="70" y="126"/>
                    </a:lnTo>
                    <a:lnTo>
                      <a:pt x="48" y="117"/>
                    </a:lnTo>
                    <a:lnTo>
                      <a:pt x="29" y="107"/>
                    </a:lnTo>
                    <a:lnTo>
                      <a:pt x="12" y="96"/>
                    </a:lnTo>
                    <a:lnTo>
                      <a:pt x="0" y="87"/>
                    </a:lnTo>
                    <a:lnTo>
                      <a:pt x="7" y="0"/>
                    </a:lnTo>
                  </a:path>
                </a:pathLst>
              </a:custGeom>
              <a:solidFill>
                <a:schemeClr val="bg1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sz="1000"/>
              </a:p>
            </p:txBody>
          </p:sp>
          <p:sp>
            <p:nvSpPr>
              <p:cNvPr id="230" name="Freeform 274">
                <a:extLst>
                  <a:ext uri="{FF2B5EF4-FFF2-40B4-BE49-F238E27FC236}">
                    <a16:creationId xmlns:a16="http://schemas.microsoft.com/office/drawing/2014/main" id="{A7C68583-36D1-4163-8148-07C3E5218538}"/>
                  </a:ext>
                </a:extLst>
              </p:cNvPr>
              <p:cNvSpPr>
                <a:spLocks/>
              </p:cNvSpPr>
              <p:nvPr>
                <p:custDataLst>
                  <p:tags r:id="rId49"/>
                </p:custDataLst>
              </p:nvPr>
            </p:nvSpPr>
            <p:spPr bwMode="auto">
              <a:xfrm>
                <a:off x="6167438" y="2760663"/>
                <a:ext cx="73025" cy="65087"/>
              </a:xfrm>
              <a:custGeom>
                <a:avLst/>
                <a:gdLst>
                  <a:gd name="T0" fmla="*/ 31932040 w 167"/>
                  <a:gd name="T1" fmla="*/ 12040566 h 123"/>
                  <a:gd name="T2" fmla="*/ 31358334 w 167"/>
                  <a:gd name="T3" fmla="*/ 15120821 h 123"/>
                  <a:gd name="T4" fmla="*/ 30784629 w 167"/>
                  <a:gd name="T5" fmla="*/ 18481004 h 123"/>
                  <a:gd name="T6" fmla="*/ 29637655 w 167"/>
                  <a:gd name="T7" fmla="*/ 22121113 h 123"/>
                  <a:gd name="T8" fmla="*/ 28681334 w 167"/>
                  <a:gd name="T9" fmla="*/ 26041150 h 123"/>
                  <a:gd name="T10" fmla="*/ 27916539 w 167"/>
                  <a:gd name="T11" fmla="*/ 27721241 h 123"/>
                  <a:gd name="T12" fmla="*/ 27151744 w 167"/>
                  <a:gd name="T13" fmla="*/ 29401332 h 123"/>
                  <a:gd name="T14" fmla="*/ 26386950 w 167"/>
                  <a:gd name="T15" fmla="*/ 30801497 h 123"/>
                  <a:gd name="T16" fmla="*/ 25239539 w 167"/>
                  <a:gd name="T17" fmla="*/ 31921734 h 123"/>
                  <a:gd name="T18" fmla="*/ 24283655 w 167"/>
                  <a:gd name="T19" fmla="*/ 33041442 h 123"/>
                  <a:gd name="T20" fmla="*/ 23136244 w 167"/>
                  <a:gd name="T21" fmla="*/ 33881752 h 123"/>
                  <a:gd name="T22" fmla="*/ 21989271 w 167"/>
                  <a:gd name="T23" fmla="*/ 34161679 h 123"/>
                  <a:gd name="T24" fmla="*/ 20459244 w 167"/>
                  <a:gd name="T25" fmla="*/ 34441606 h 123"/>
                  <a:gd name="T26" fmla="*/ 19121181 w 167"/>
                  <a:gd name="T27" fmla="*/ 34161679 h 123"/>
                  <a:gd name="T28" fmla="*/ 17591154 w 167"/>
                  <a:gd name="T29" fmla="*/ 33321369 h 123"/>
                  <a:gd name="T30" fmla="*/ 16635270 w 167"/>
                  <a:gd name="T31" fmla="*/ 32481588 h 123"/>
                  <a:gd name="T32" fmla="*/ 16061565 w 167"/>
                  <a:gd name="T33" fmla="*/ 31641278 h 123"/>
                  <a:gd name="T34" fmla="*/ 15679386 w 167"/>
                  <a:gd name="T35" fmla="*/ 30521570 h 123"/>
                  <a:gd name="T36" fmla="*/ 15487859 w 167"/>
                  <a:gd name="T37" fmla="*/ 29401332 h 123"/>
                  <a:gd name="T38" fmla="*/ 13576091 w 167"/>
                  <a:gd name="T39" fmla="*/ 29121405 h 123"/>
                  <a:gd name="T40" fmla="*/ 11663885 w 167"/>
                  <a:gd name="T41" fmla="*/ 28841478 h 123"/>
                  <a:gd name="T42" fmla="*/ 9751680 w 167"/>
                  <a:gd name="T43" fmla="*/ 28281095 h 123"/>
                  <a:gd name="T44" fmla="*/ 7839474 w 167"/>
                  <a:gd name="T45" fmla="*/ 27441314 h 123"/>
                  <a:gd name="T46" fmla="*/ 4015500 w 167"/>
                  <a:gd name="T47" fmla="*/ 25761223 h 123"/>
                  <a:gd name="T48" fmla="*/ 0 w 167"/>
                  <a:gd name="T49" fmla="*/ 24081132 h 123"/>
                  <a:gd name="T50" fmla="*/ 382616 w 167"/>
                  <a:gd name="T51" fmla="*/ 21561259 h 123"/>
                  <a:gd name="T52" fmla="*/ 955884 w 167"/>
                  <a:gd name="T53" fmla="*/ 18760931 h 123"/>
                  <a:gd name="T54" fmla="*/ 1720679 w 167"/>
                  <a:gd name="T55" fmla="*/ 15680675 h 123"/>
                  <a:gd name="T56" fmla="*/ 2868090 w 167"/>
                  <a:gd name="T57" fmla="*/ 12040566 h 123"/>
                  <a:gd name="T58" fmla="*/ 3824411 w 167"/>
                  <a:gd name="T59" fmla="*/ 12040566 h 123"/>
                  <a:gd name="T60" fmla="*/ 4971385 w 167"/>
                  <a:gd name="T61" fmla="*/ 11760639 h 123"/>
                  <a:gd name="T62" fmla="*/ 5736179 w 167"/>
                  <a:gd name="T63" fmla="*/ 11480712 h 123"/>
                  <a:gd name="T64" fmla="*/ 6309885 w 167"/>
                  <a:gd name="T65" fmla="*/ 10640402 h 123"/>
                  <a:gd name="T66" fmla="*/ 7648385 w 167"/>
                  <a:gd name="T67" fmla="*/ 9240237 h 123"/>
                  <a:gd name="T68" fmla="*/ 8604269 w 167"/>
                  <a:gd name="T69" fmla="*/ 7280219 h 123"/>
                  <a:gd name="T70" fmla="*/ 9942769 w 167"/>
                  <a:gd name="T71" fmla="*/ 3360183 h 123"/>
                  <a:gd name="T72" fmla="*/ 11663885 w 167"/>
                  <a:gd name="T73" fmla="*/ 0 h 123"/>
                  <a:gd name="T74" fmla="*/ 12237591 w 167"/>
                  <a:gd name="T75" fmla="*/ 1120237 h 123"/>
                  <a:gd name="T76" fmla="*/ 12810859 w 167"/>
                  <a:gd name="T77" fmla="*/ 1960018 h 123"/>
                  <a:gd name="T78" fmla="*/ 13958270 w 167"/>
                  <a:gd name="T79" fmla="*/ 3080256 h 123"/>
                  <a:gd name="T80" fmla="*/ 14914154 w 167"/>
                  <a:gd name="T81" fmla="*/ 3920037 h 123"/>
                  <a:gd name="T82" fmla="*/ 17591154 w 167"/>
                  <a:gd name="T83" fmla="*/ 5880055 h 123"/>
                  <a:gd name="T84" fmla="*/ 20459244 w 167"/>
                  <a:gd name="T85" fmla="*/ 7840602 h 123"/>
                  <a:gd name="T86" fmla="*/ 23327771 w 167"/>
                  <a:gd name="T87" fmla="*/ 9800621 h 123"/>
                  <a:gd name="T88" fmla="*/ 26578039 w 167"/>
                  <a:gd name="T89" fmla="*/ 10920329 h 123"/>
                  <a:gd name="T90" fmla="*/ 29255039 w 167"/>
                  <a:gd name="T91" fmla="*/ 11760639 h 123"/>
                  <a:gd name="T92" fmla="*/ 31932040 w 167"/>
                  <a:gd name="T93" fmla="*/ 12040566 h 123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167" h="123">
                    <a:moveTo>
                      <a:pt x="167" y="43"/>
                    </a:moveTo>
                    <a:lnTo>
                      <a:pt x="164" y="54"/>
                    </a:lnTo>
                    <a:lnTo>
                      <a:pt x="161" y="66"/>
                    </a:lnTo>
                    <a:lnTo>
                      <a:pt x="155" y="79"/>
                    </a:lnTo>
                    <a:lnTo>
                      <a:pt x="150" y="93"/>
                    </a:lnTo>
                    <a:lnTo>
                      <a:pt x="146" y="99"/>
                    </a:lnTo>
                    <a:lnTo>
                      <a:pt x="142" y="105"/>
                    </a:lnTo>
                    <a:lnTo>
                      <a:pt x="138" y="110"/>
                    </a:lnTo>
                    <a:lnTo>
                      <a:pt x="132" y="114"/>
                    </a:lnTo>
                    <a:lnTo>
                      <a:pt x="127" y="118"/>
                    </a:lnTo>
                    <a:lnTo>
                      <a:pt x="121" y="121"/>
                    </a:lnTo>
                    <a:lnTo>
                      <a:pt x="115" y="122"/>
                    </a:lnTo>
                    <a:lnTo>
                      <a:pt x="107" y="123"/>
                    </a:lnTo>
                    <a:lnTo>
                      <a:pt x="100" y="122"/>
                    </a:lnTo>
                    <a:lnTo>
                      <a:pt x="92" y="119"/>
                    </a:lnTo>
                    <a:lnTo>
                      <a:pt x="87" y="116"/>
                    </a:lnTo>
                    <a:lnTo>
                      <a:pt x="84" y="113"/>
                    </a:lnTo>
                    <a:lnTo>
                      <a:pt x="82" y="109"/>
                    </a:lnTo>
                    <a:lnTo>
                      <a:pt x="81" y="105"/>
                    </a:lnTo>
                    <a:lnTo>
                      <a:pt x="71" y="104"/>
                    </a:lnTo>
                    <a:lnTo>
                      <a:pt x="61" y="103"/>
                    </a:lnTo>
                    <a:lnTo>
                      <a:pt x="51" y="101"/>
                    </a:lnTo>
                    <a:lnTo>
                      <a:pt x="41" y="98"/>
                    </a:lnTo>
                    <a:lnTo>
                      <a:pt x="21" y="92"/>
                    </a:lnTo>
                    <a:lnTo>
                      <a:pt x="0" y="86"/>
                    </a:lnTo>
                    <a:lnTo>
                      <a:pt x="2" y="77"/>
                    </a:lnTo>
                    <a:lnTo>
                      <a:pt x="5" y="67"/>
                    </a:lnTo>
                    <a:lnTo>
                      <a:pt x="9" y="56"/>
                    </a:lnTo>
                    <a:lnTo>
                      <a:pt x="15" y="43"/>
                    </a:lnTo>
                    <a:lnTo>
                      <a:pt x="20" y="43"/>
                    </a:lnTo>
                    <a:lnTo>
                      <a:pt x="26" y="42"/>
                    </a:lnTo>
                    <a:lnTo>
                      <a:pt x="30" y="41"/>
                    </a:lnTo>
                    <a:lnTo>
                      <a:pt x="33" y="38"/>
                    </a:lnTo>
                    <a:lnTo>
                      <a:pt x="40" y="33"/>
                    </a:lnTo>
                    <a:lnTo>
                      <a:pt x="45" y="26"/>
                    </a:lnTo>
                    <a:lnTo>
                      <a:pt x="52" y="12"/>
                    </a:lnTo>
                    <a:lnTo>
                      <a:pt x="61" y="0"/>
                    </a:lnTo>
                    <a:lnTo>
                      <a:pt x="64" y="4"/>
                    </a:lnTo>
                    <a:lnTo>
                      <a:pt x="67" y="7"/>
                    </a:lnTo>
                    <a:lnTo>
                      <a:pt x="73" y="11"/>
                    </a:lnTo>
                    <a:lnTo>
                      <a:pt x="78" y="14"/>
                    </a:lnTo>
                    <a:lnTo>
                      <a:pt x="92" y="21"/>
                    </a:lnTo>
                    <a:lnTo>
                      <a:pt x="107" y="28"/>
                    </a:lnTo>
                    <a:lnTo>
                      <a:pt x="122" y="35"/>
                    </a:lnTo>
                    <a:lnTo>
                      <a:pt x="139" y="39"/>
                    </a:lnTo>
                    <a:lnTo>
                      <a:pt x="153" y="42"/>
                    </a:lnTo>
                    <a:lnTo>
                      <a:pt x="167" y="43"/>
                    </a:lnTo>
                  </a:path>
                </a:pathLst>
              </a:custGeom>
              <a:solidFill>
                <a:schemeClr val="bg1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sz="1000"/>
              </a:p>
            </p:txBody>
          </p:sp>
          <p:sp>
            <p:nvSpPr>
              <p:cNvPr id="231" name="Freeform 275">
                <a:extLst>
                  <a:ext uri="{FF2B5EF4-FFF2-40B4-BE49-F238E27FC236}">
                    <a16:creationId xmlns:a16="http://schemas.microsoft.com/office/drawing/2014/main" id="{4FA5FADD-EB66-4954-83D5-E5A4E7921CE2}"/>
                  </a:ext>
                </a:extLst>
              </p:cNvPr>
              <p:cNvSpPr>
                <a:spLocks/>
              </p:cNvSpPr>
              <p:nvPr>
                <p:custDataLst>
                  <p:tags r:id="rId50"/>
                </p:custDataLst>
              </p:nvPr>
            </p:nvSpPr>
            <p:spPr bwMode="auto">
              <a:xfrm>
                <a:off x="6157913" y="2832100"/>
                <a:ext cx="133350" cy="166688"/>
              </a:xfrm>
              <a:custGeom>
                <a:avLst/>
                <a:gdLst>
                  <a:gd name="T0" fmla="*/ 49186104 w 306"/>
                  <a:gd name="T1" fmla="*/ 43143632 h 321"/>
                  <a:gd name="T2" fmla="*/ 47856962 w 306"/>
                  <a:gd name="T3" fmla="*/ 46649273 h 321"/>
                  <a:gd name="T4" fmla="*/ 46147816 w 306"/>
                  <a:gd name="T5" fmla="*/ 49075855 h 321"/>
                  <a:gd name="T6" fmla="*/ 44248668 w 306"/>
                  <a:gd name="T7" fmla="*/ 50154913 h 321"/>
                  <a:gd name="T8" fmla="*/ 42349520 w 306"/>
                  <a:gd name="T9" fmla="*/ 49615384 h 321"/>
                  <a:gd name="T10" fmla="*/ 40640374 w 306"/>
                  <a:gd name="T11" fmla="*/ 47997316 h 321"/>
                  <a:gd name="T12" fmla="*/ 39690800 w 306"/>
                  <a:gd name="T13" fmla="*/ 45570734 h 321"/>
                  <a:gd name="T14" fmla="*/ 39121229 w 306"/>
                  <a:gd name="T15" fmla="*/ 43143632 h 321"/>
                  <a:gd name="T16" fmla="*/ 39690800 w 306"/>
                  <a:gd name="T17" fmla="*/ 39908015 h 321"/>
                  <a:gd name="T18" fmla="*/ 40450372 w 306"/>
                  <a:gd name="T19" fmla="*/ 36672399 h 321"/>
                  <a:gd name="T20" fmla="*/ 43678662 w 306"/>
                  <a:gd name="T21" fmla="*/ 30740175 h 321"/>
                  <a:gd name="T22" fmla="*/ 46717386 w 306"/>
                  <a:gd name="T23" fmla="*/ 25077457 h 321"/>
                  <a:gd name="T24" fmla="*/ 47476958 w 306"/>
                  <a:gd name="T25" fmla="*/ 22111345 h 321"/>
                  <a:gd name="T26" fmla="*/ 48046528 w 306"/>
                  <a:gd name="T27" fmla="*/ 18605704 h 321"/>
                  <a:gd name="T28" fmla="*/ 24498051 w 306"/>
                  <a:gd name="T29" fmla="*/ 18336199 h 321"/>
                  <a:gd name="T30" fmla="*/ 22598903 w 306"/>
                  <a:gd name="T31" fmla="*/ 15909097 h 321"/>
                  <a:gd name="T32" fmla="*/ 21269761 w 306"/>
                  <a:gd name="T33" fmla="*/ 12133952 h 321"/>
                  <a:gd name="T34" fmla="*/ 20510189 w 306"/>
                  <a:gd name="T35" fmla="*/ 7550291 h 321"/>
                  <a:gd name="T36" fmla="*/ 19180611 w 306"/>
                  <a:gd name="T37" fmla="*/ 5123189 h 321"/>
                  <a:gd name="T38" fmla="*/ 17091897 w 306"/>
                  <a:gd name="T39" fmla="*/ 4584180 h 321"/>
                  <a:gd name="T40" fmla="*/ 15192749 w 306"/>
                  <a:gd name="T41" fmla="*/ 3235617 h 321"/>
                  <a:gd name="T42" fmla="*/ 14243175 w 306"/>
                  <a:gd name="T43" fmla="*/ 1078539 h 321"/>
                  <a:gd name="T44" fmla="*/ 12344026 w 306"/>
                  <a:gd name="T45" fmla="*/ 0 h 321"/>
                  <a:gd name="T46" fmla="*/ 9305302 w 306"/>
                  <a:gd name="T47" fmla="*/ 0 h 321"/>
                  <a:gd name="T48" fmla="*/ 6457016 w 306"/>
                  <a:gd name="T49" fmla="*/ 269505 h 321"/>
                  <a:gd name="T50" fmla="*/ 4177864 w 306"/>
                  <a:gd name="T51" fmla="*/ 1348044 h 321"/>
                  <a:gd name="T52" fmla="*/ 1899148 w 306"/>
                  <a:gd name="T53" fmla="*/ 3775146 h 321"/>
                  <a:gd name="T54" fmla="*/ 190002 w 306"/>
                  <a:gd name="T55" fmla="*/ 6741257 h 321"/>
                  <a:gd name="T56" fmla="*/ 380004 w 306"/>
                  <a:gd name="T57" fmla="*/ 9437864 h 321"/>
                  <a:gd name="T58" fmla="*/ 2848722 w 306"/>
                  <a:gd name="T59" fmla="*/ 12403976 h 321"/>
                  <a:gd name="T60" fmla="*/ 6646582 w 306"/>
                  <a:gd name="T61" fmla="*/ 15639592 h 321"/>
                  <a:gd name="T62" fmla="*/ 10254876 w 306"/>
                  <a:gd name="T63" fmla="*/ 18066694 h 321"/>
                  <a:gd name="T64" fmla="*/ 8925734 w 306"/>
                  <a:gd name="T65" fmla="*/ 21302311 h 321"/>
                  <a:gd name="T66" fmla="*/ 4747870 w 306"/>
                  <a:gd name="T67" fmla="*/ 26155996 h 321"/>
                  <a:gd name="T68" fmla="*/ 3228290 w 306"/>
                  <a:gd name="T69" fmla="*/ 28852602 h 321"/>
                  <a:gd name="T70" fmla="*/ 2658720 w 306"/>
                  <a:gd name="T71" fmla="*/ 30740175 h 321"/>
                  <a:gd name="T72" fmla="*/ 2658720 w 306"/>
                  <a:gd name="T73" fmla="*/ 32897253 h 321"/>
                  <a:gd name="T74" fmla="*/ 3418292 w 306"/>
                  <a:gd name="T75" fmla="*/ 34784826 h 321"/>
                  <a:gd name="T76" fmla="*/ 5317440 w 306"/>
                  <a:gd name="T77" fmla="*/ 38020442 h 321"/>
                  <a:gd name="T78" fmla="*/ 8925734 w 306"/>
                  <a:gd name="T79" fmla="*/ 42065093 h 321"/>
                  <a:gd name="T80" fmla="*/ 12154025 w 306"/>
                  <a:gd name="T81" fmla="*/ 44222171 h 321"/>
                  <a:gd name="T82" fmla="*/ 14243175 w 306"/>
                  <a:gd name="T83" fmla="*/ 44761700 h 321"/>
                  <a:gd name="T84" fmla="*/ 20320187 w 306"/>
                  <a:gd name="T85" fmla="*/ 73074773 h 321"/>
                  <a:gd name="T86" fmla="*/ 20510189 w 306"/>
                  <a:gd name="T87" fmla="*/ 70917695 h 321"/>
                  <a:gd name="T88" fmla="*/ 21269761 w 306"/>
                  <a:gd name="T89" fmla="*/ 69030122 h 321"/>
                  <a:gd name="T90" fmla="*/ 24118483 w 306"/>
                  <a:gd name="T91" fmla="*/ 66333516 h 321"/>
                  <a:gd name="T92" fmla="*/ 28106345 w 306"/>
                  <a:gd name="T93" fmla="*/ 64715967 h 321"/>
                  <a:gd name="T94" fmla="*/ 33043781 w 306"/>
                  <a:gd name="T95" fmla="*/ 63367404 h 321"/>
                  <a:gd name="T96" fmla="*/ 33043781 w 306"/>
                  <a:gd name="T97" fmla="*/ 56626146 h 321"/>
                  <a:gd name="T98" fmla="*/ 34753363 w 306"/>
                  <a:gd name="T99" fmla="*/ 57165676 h 321"/>
                  <a:gd name="T100" fmla="*/ 36652075 w 306"/>
                  <a:gd name="T101" fmla="*/ 57165676 h 321"/>
                  <a:gd name="T102" fmla="*/ 40450372 w 306"/>
                  <a:gd name="T103" fmla="*/ 56626146 h 321"/>
                  <a:gd name="T104" fmla="*/ 44058666 w 306"/>
                  <a:gd name="T105" fmla="*/ 70378166 h 321"/>
                  <a:gd name="T106" fmla="*/ 49186104 w 306"/>
                  <a:gd name="T107" fmla="*/ 86557288 h 321"/>
                  <a:gd name="T108" fmla="*/ 51654822 w 306"/>
                  <a:gd name="T109" fmla="*/ 83860681 h 321"/>
                  <a:gd name="T110" fmla="*/ 53553970 w 306"/>
                  <a:gd name="T111" fmla="*/ 81434098 h 321"/>
                  <a:gd name="T112" fmla="*/ 56022688 w 306"/>
                  <a:gd name="T113" fmla="*/ 75501875 h 321"/>
                  <a:gd name="T114" fmla="*/ 58111838 w 306"/>
                  <a:gd name="T115" fmla="*/ 63367404 h 321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306" h="321">
                    <a:moveTo>
                      <a:pt x="306" y="235"/>
                    </a:moveTo>
                    <a:lnTo>
                      <a:pt x="259" y="160"/>
                    </a:lnTo>
                    <a:lnTo>
                      <a:pt x="257" y="164"/>
                    </a:lnTo>
                    <a:lnTo>
                      <a:pt x="252" y="173"/>
                    </a:lnTo>
                    <a:lnTo>
                      <a:pt x="247" y="178"/>
                    </a:lnTo>
                    <a:lnTo>
                      <a:pt x="243" y="182"/>
                    </a:lnTo>
                    <a:lnTo>
                      <a:pt x="238" y="185"/>
                    </a:lnTo>
                    <a:lnTo>
                      <a:pt x="233" y="186"/>
                    </a:lnTo>
                    <a:lnTo>
                      <a:pt x="227" y="185"/>
                    </a:lnTo>
                    <a:lnTo>
                      <a:pt x="223" y="184"/>
                    </a:lnTo>
                    <a:lnTo>
                      <a:pt x="219" y="181"/>
                    </a:lnTo>
                    <a:lnTo>
                      <a:pt x="214" y="178"/>
                    </a:lnTo>
                    <a:lnTo>
                      <a:pt x="211" y="173"/>
                    </a:lnTo>
                    <a:lnTo>
                      <a:pt x="209" y="169"/>
                    </a:lnTo>
                    <a:lnTo>
                      <a:pt x="206" y="165"/>
                    </a:lnTo>
                    <a:lnTo>
                      <a:pt x="206" y="160"/>
                    </a:lnTo>
                    <a:lnTo>
                      <a:pt x="206" y="154"/>
                    </a:lnTo>
                    <a:lnTo>
                      <a:pt x="209" y="148"/>
                    </a:lnTo>
                    <a:lnTo>
                      <a:pt x="211" y="142"/>
                    </a:lnTo>
                    <a:lnTo>
                      <a:pt x="213" y="136"/>
                    </a:lnTo>
                    <a:lnTo>
                      <a:pt x="221" y="125"/>
                    </a:lnTo>
                    <a:lnTo>
                      <a:pt x="230" y="114"/>
                    </a:lnTo>
                    <a:lnTo>
                      <a:pt x="238" y="104"/>
                    </a:lnTo>
                    <a:lnTo>
                      <a:pt x="246" y="93"/>
                    </a:lnTo>
                    <a:lnTo>
                      <a:pt x="248" y="87"/>
                    </a:lnTo>
                    <a:lnTo>
                      <a:pt x="250" y="82"/>
                    </a:lnTo>
                    <a:lnTo>
                      <a:pt x="253" y="75"/>
                    </a:lnTo>
                    <a:lnTo>
                      <a:pt x="253" y="69"/>
                    </a:lnTo>
                    <a:lnTo>
                      <a:pt x="133" y="69"/>
                    </a:lnTo>
                    <a:lnTo>
                      <a:pt x="129" y="68"/>
                    </a:lnTo>
                    <a:lnTo>
                      <a:pt x="123" y="65"/>
                    </a:lnTo>
                    <a:lnTo>
                      <a:pt x="119" y="59"/>
                    </a:lnTo>
                    <a:lnTo>
                      <a:pt x="115" y="53"/>
                    </a:lnTo>
                    <a:lnTo>
                      <a:pt x="112" y="45"/>
                    </a:lnTo>
                    <a:lnTo>
                      <a:pt x="109" y="37"/>
                    </a:lnTo>
                    <a:lnTo>
                      <a:pt x="108" y="28"/>
                    </a:lnTo>
                    <a:lnTo>
                      <a:pt x="107" y="19"/>
                    </a:lnTo>
                    <a:lnTo>
                      <a:pt x="101" y="19"/>
                    </a:lnTo>
                    <a:lnTo>
                      <a:pt x="96" y="18"/>
                    </a:lnTo>
                    <a:lnTo>
                      <a:pt x="90" y="17"/>
                    </a:lnTo>
                    <a:lnTo>
                      <a:pt x="85" y="15"/>
                    </a:lnTo>
                    <a:lnTo>
                      <a:pt x="80" y="12"/>
                    </a:lnTo>
                    <a:lnTo>
                      <a:pt x="77" y="9"/>
                    </a:lnTo>
                    <a:lnTo>
                      <a:pt x="75" y="4"/>
                    </a:lnTo>
                    <a:lnTo>
                      <a:pt x="74" y="0"/>
                    </a:lnTo>
                    <a:lnTo>
                      <a:pt x="65" y="0"/>
                    </a:lnTo>
                    <a:lnTo>
                      <a:pt x="57" y="0"/>
                    </a:lnTo>
                    <a:lnTo>
                      <a:pt x="49" y="0"/>
                    </a:lnTo>
                    <a:lnTo>
                      <a:pt x="41" y="0"/>
                    </a:lnTo>
                    <a:lnTo>
                      <a:pt x="34" y="1"/>
                    </a:lnTo>
                    <a:lnTo>
                      <a:pt x="29" y="2"/>
                    </a:lnTo>
                    <a:lnTo>
                      <a:pt x="22" y="5"/>
                    </a:lnTo>
                    <a:lnTo>
                      <a:pt x="15" y="9"/>
                    </a:lnTo>
                    <a:lnTo>
                      <a:pt x="10" y="14"/>
                    </a:lnTo>
                    <a:lnTo>
                      <a:pt x="4" y="19"/>
                    </a:lnTo>
                    <a:lnTo>
                      <a:pt x="1" y="25"/>
                    </a:lnTo>
                    <a:lnTo>
                      <a:pt x="0" y="31"/>
                    </a:lnTo>
                    <a:lnTo>
                      <a:pt x="2" y="35"/>
                    </a:lnTo>
                    <a:lnTo>
                      <a:pt x="8" y="40"/>
                    </a:lnTo>
                    <a:lnTo>
                      <a:pt x="15" y="46"/>
                    </a:lnTo>
                    <a:lnTo>
                      <a:pt x="25" y="52"/>
                    </a:lnTo>
                    <a:lnTo>
                      <a:pt x="35" y="58"/>
                    </a:lnTo>
                    <a:lnTo>
                      <a:pt x="45" y="63"/>
                    </a:lnTo>
                    <a:lnTo>
                      <a:pt x="54" y="67"/>
                    </a:lnTo>
                    <a:lnTo>
                      <a:pt x="60" y="69"/>
                    </a:lnTo>
                    <a:lnTo>
                      <a:pt x="47" y="79"/>
                    </a:lnTo>
                    <a:lnTo>
                      <a:pt x="32" y="91"/>
                    </a:lnTo>
                    <a:lnTo>
                      <a:pt x="25" y="97"/>
                    </a:lnTo>
                    <a:lnTo>
                      <a:pt x="19" y="104"/>
                    </a:lnTo>
                    <a:lnTo>
                      <a:pt x="17" y="107"/>
                    </a:lnTo>
                    <a:lnTo>
                      <a:pt x="15" y="110"/>
                    </a:lnTo>
                    <a:lnTo>
                      <a:pt x="14" y="114"/>
                    </a:lnTo>
                    <a:lnTo>
                      <a:pt x="13" y="117"/>
                    </a:lnTo>
                    <a:lnTo>
                      <a:pt x="14" y="122"/>
                    </a:lnTo>
                    <a:lnTo>
                      <a:pt x="15" y="125"/>
                    </a:lnTo>
                    <a:lnTo>
                      <a:pt x="18" y="129"/>
                    </a:lnTo>
                    <a:lnTo>
                      <a:pt x="20" y="133"/>
                    </a:lnTo>
                    <a:lnTo>
                      <a:pt x="28" y="141"/>
                    </a:lnTo>
                    <a:lnTo>
                      <a:pt x="37" y="149"/>
                    </a:lnTo>
                    <a:lnTo>
                      <a:pt x="47" y="156"/>
                    </a:lnTo>
                    <a:lnTo>
                      <a:pt x="58" y="162"/>
                    </a:lnTo>
                    <a:lnTo>
                      <a:pt x="64" y="164"/>
                    </a:lnTo>
                    <a:lnTo>
                      <a:pt x="69" y="165"/>
                    </a:lnTo>
                    <a:lnTo>
                      <a:pt x="75" y="166"/>
                    </a:lnTo>
                    <a:lnTo>
                      <a:pt x="80" y="167"/>
                    </a:lnTo>
                    <a:lnTo>
                      <a:pt x="107" y="271"/>
                    </a:lnTo>
                    <a:lnTo>
                      <a:pt x="107" y="267"/>
                    </a:lnTo>
                    <a:lnTo>
                      <a:pt x="108" y="263"/>
                    </a:lnTo>
                    <a:lnTo>
                      <a:pt x="110" y="260"/>
                    </a:lnTo>
                    <a:lnTo>
                      <a:pt x="112" y="256"/>
                    </a:lnTo>
                    <a:lnTo>
                      <a:pt x="119" y="251"/>
                    </a:lnTo>
                    <a:lnTo>
                      <a:pt x="127" y="246"/>
                    </a:lnTo>
                    <a:lnTo>
                      <a:pt x="137" y="243"/>
                    </a:lnTo>
                    <a:lnTo>
                      <a:pt x="148" y="240"/>
                    </a:lnTo>
                    <a:lnTo>
                      <a:pt x="160" y="237"/>
                    </a:lnTo>
                    <a:lnTo>
                      <a:pt x="174" y="235"/>
                    </a:lnTo>
                    <a:lnTo>
                      <a:pt x="174" y="222"/>
                    </a:lnTo>
                    <a:lnTo>
                      <a:pt x="174" y="210"/>
                    </a:lnTo>
                    <a:lnTo>
                      <a:pt x="178" y="212"/>
                    </a:lnTo>
                    <a:lnTo>
                      <a:pt x="183" y="212"/>
                    </a:lnTo>
                    <a:lnTo>
                      <a:pt x="188" y="213"/>
                    </a:lnTo>
                    <a:lnTo>
                      <a:pt x="193" y="212"/>
                    </a:lnTo>
                    <a:lnTo>
                      <a:pt x="203" y="211"/>
                    </a:lnTo>
                    <a:lnTo>
                      <a:pt x="213" y="210"/>
                    </a:lnTo>
                    <a:lnTo>
                      <a:pt x="220" y="233"/>
                    </a:lnTo>
                    <a:lnTo>
                      <a:pt x="232" y="261"/>
                    </a:lnTo>
                    <a:lnTo>
                      <a:pt x="245" y="292"/>
                    </a:lnTo>
                    <a:lnTo>
                      <a:pt x="259" y="321"/>
                    </a:lnTo>
                    <a:lnTo>
                      <a:pt x="267" y="316"/>
                    </a:lnTo>
                    <a:lnTo>
                      <a:pt x="272" y="311"/>
                    </a:lnTo>
                    <a:lnTo>
                      <a:pt x="278" y="307"/>
                    </a:lnTo>
                    <a:lnTo>
                      <a:pt x="282" y="302"/>
                    </a:lnTo>
                    <a:lnTo>
                      <a:pt x="290" y="291"/>
                    </a:lnTo>
                    <a:lnTo>
                      <a:pt x="295" y="280"/>
                    </a:lnTo>
                    <a:lnTo>
                      <a:pt x="301" y="258"/>
                    </a:lnTo>
                    <a:lnTo>
                      <a:pt x="306" y="235"/>
                    </a:lnTo>
                  </a:path>
                </a:pathLst>
              </a:custGeom>
              <a:solidFill>
                <a:schemeClr val="bg1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sz="1000"/>
              </a:p>
            </p:txBody>
          </p:sp>
          <p:sp>
            <p:nvSpPr>
              <p:cNvPr id="232" name="Freeform 276">
                <a:extLst>
                  <a:ext uri="{FF2B5EF4-FFF2-40B4-BE49-F238E27FC236}">
                    <a16:creationId xmlns:a16="http://schemas.microsoft.com/office/drawing/2014/main" id="{07696BA7-4631-40D2-9EF8-CA9FF39B48AD}"/>
                  </a:ext>
                </a:extLst>
              </p:cNvPr>
              <p:cNvSpPr>
                <a:spLocks/>
              </p:cNvSpPr>
              <p:nvPr>
                <p:custDataLst>
                  <p:tags r:id="rId51"/>
                </p:custDataLst>
              </p:nvPr>
            </p:nvSpPr>
            <p:spPr bwMode="auto">
              <a:xfrm>
                <a:off x="6475413" y="2947988"/>
                <a:ext cx="201612" cy="269875"/>
              </a:xfrm>
              <a:custGeom>
                <a:avLst/>
                <a:gdLst>
                  <a:gd name="T0" fmla="*/ 17223486 w 471"/>
                  <a:gd name="T1" fmla="*/ 3257256 h 518"/>
                  <a:gd name="T2" fmla="*/ 12276073 w 471"/>
                  <a:gd name="T3" fmla="*/ 8686015 h 518"/>
                  <a:gd name="T4" fmla="*/ 7329088 w 471"/>
                  <a:gd name="T5" fmla="*/ 13300461 h 518"/>
                  <a:gd name="T6" fmla="*/ 4946985 w 471"/>
                  <a:gd name="T7" fmla="*/ 22257915 h 518"/>
                  <a:gd name="T8" fmla="*/ 1465646 w 471"/>
                  <a:gd name="T9" fmla="*/ 32029161 h 518"/>
                  <a:gd name="T10" fmla="*/ 1282441 w 471"/>
                  <a:gd name="T11" fmla="*/ 36915045 h 518"/>
                  <a:gd name="T12" fmla="*/ 5497030 w 471"/>
                  <a:gd name="T13" fmla="*/ 41529490 h 518"/>
                  <a:gd name="T14" fmla="*/ 9161575 w 471"/>
                  <a:gd name="T15" fmla="*/ 45601060 h 518"/>
                  <a:gd name="T16" fmla="*/ 11360044 w 471"/>
                  <a:gd name="T17" fmla="*/ 46686812 h 518"/>
                  <a:gd name="T18" fmla="*/ 13742148 w 471"/>
                  <a:gd name="T19" fmla="*/ 57272893 h 518"/>
                  <a:gd name="T20" fmla="*/ 15391000 w 471"/>
                  <a:gd name="T21" fmla="*/ 73830089 h 518"/>
                  <a:gd name="T22" fmla="*/ 17223486 w 471"/>
                  <a:gd name="T23" fmla="*/ 81158915 h 518"/>
                  <a:gd name="T24" fmla="*/ 19055544 w 471"/>
                  <a:gd name="T25" fmla="*/ 81973229 h 518"/>
                  <a:gd name="T26" fmla="*/ 20521619 w 471"/>
                  <a:gd name="T27" fmla="*/ 80616039 h 518"/>
                  <a:gd name="T28" fmla="*/ 23453340 w 471"/>
                  <a:gd name="T29" fmla="*/ 72744337 h 518"/>
                  <a:gd name="T30" fmla="*/ 26567839 w 471"/>
                  <a:gd name="T31" fmla="*/ 71115709 h 518"/>
                  <a:gd name="T32" fmla="*/ 29316354 w 471"/>
                  <a:gd name="T33" fmla="*/ 73830089 h 518"/>
                  <a:gd name="T34" fmla="*/ 31698457 w 471"/>
                  <a:gd name="T35" fmla="*/ 75187279 h 518"/>
                  <a:gd name="T36" fmla="*/ 33530515 w 471"/>
                  <a:gd name="T37" fmla="*/ 74372965 h 518"/>
                  <a:gd name="T38" fmla="*/ 35179796 w 471"/>
                  <a:gd name="T39" fmla="*/ 70301917 h 518"/>
                  <a:gd name="T40" fmla="*/ 37195060 w 471"/>
                  <a:gd name="T41" fmla="*/ 66230347 h 518"/>
                  <a:gd name="T42" fmla="*/ 38844340 w 471"/>
                  <a:gd name="T43" fmla="*/ 65416033 h 518"/>
                  <a:gd name="T44" fmla="*/ 44157737 w 471"/>
                  <a:gd name="T45" fmla="*/ 67044661 h 518"/>
                  <a:gd name="T46" fmla="*/ 47455869 w 471"/>
                  <a:gd name="T47" fmla="*/ 73558651 h 518"/>
                  <a:gd name="T48" fmla="*/ 56434238 w 471"/>
                  <a:gd name="T49" fmla="*/ 91202120 h 518"/>
                  <a:gd name="T50" fmla="*/ 62480458 w 471"/>
                  <a:gd name="T51" fmla="*/ 103688267 h 518"/>
                  <a:gd name="T52" fmla="*/ 65595385 w 471"/>
                  <a:gd name="T53" fmla="*/ 113731473 h 518"/>
                  <a:gd name="T54" fmla="*/ 67061459 w 471"/>
                  <a:gd name="T55" fmla="*/ 124045595 h 518"/>
                  <a:gd name="T56" fmla="*/ 65778590 w 471"/>
                  <a:gd name="T57" fmla="*/ 127574289 h 518"/>
                  <a:gd name="T58" fmla="*/ 62114046 w 471"/>
                  <a:gd name="T59" fmla="*/ 132188735 h 518"/>
                  <a:gd name="T60" fmla="*/ 66511414 w 471"/>
                  <a:gd name="T61" fmla="*/ 134631676 h 518"/>
                  <a:gd name="T62" fmla="*/ 71825238 w 471"/>
                  <a:gd name="T63" fmla="*/ 140603312 h 518"/>
                  <a:gd name="T64" fmla="*/ 73474090 w 471"/>
                  <a:gd name="T65" fmla="*/ 135445990 h 518"/>
                  <a:gd name="T66" fmla="*/ 75672988 w 471"/>
                  <a:gd name="T67" fmla="*/ 132731611 h 518"/>
                  <a:gd name="T68" fmla="*/ 81353224 w 471"/>
                  <a:gd name="T69" fmla="*/ 131102983 h 518"/>
                  <a:gd name="T70" fmla="*/ 85750592 w 471"/>
                  <a:gd name="T71" fmla="*/ 118888273 h 518"/>
                  <a:gd name="T72" fmla="*/ 82269253 w 471"/>
                  <a:gd name="T73" fmla="*/ 105045457 h 518"/>
                  <a:gd name="T74" fmla="*/ 77138635 w 471"/>
                  <a:gd name="T75" fmla="*/ 94187938 h 518"/>
                  <a:gd name="T76" fmla="*/ 63213709 w 471"/>
                  <a:gd name="T77" fmla="*/ 75187279 h 518"/>
                  <a:gd name="T78" fmla="*/ 51120413 w 471"/>
                  <a:gd name="T79" fmla="*/ 59172959 h 518"/>
                  <a:gd name="T80" fmla="*/ 41042810 w 471"/>
                  <a:gd name="T81" fmla="*/ 43972432 h 518"/>
                  <a:gd name="T82" fmla="*/ 32797692 w 471"/>
                  <a:gd name="T83" fmla="*/ 28500467 h 518"/>
                  <a:gd name="T84" fmla="*/ 23269706 w 471"/>
                  <a:gd name="T85" fmla="*/ 10857519 h 518"/>
                  <a:gd name="T86" fmla="*/ 21071236 w 471"/>
                  <a:gd name="T87" fmla="*/ 3800132 h 518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471" h="518">
                    <a:moveTo>
                      <a:pt x="113" y="0"/>
                    </a:moveTo>
                    <a:lnTo>
                      <a:pt x="104" y="5"/>
                    </a:lnTo>
                    <a:lnTo>
                      <a:pt x="94" y="12"/>
                    </a:lnTo>
                    <a:lnTo>
                      <a:pt x="85" y="18"/>
                    </a:lnTo>
                    <a:lnTo>
                      <a:pt x="76" y="25"/>
                    </a:lnTo>
                    <a:lnTo>
                      <a:pt x="67" y="32"/>
                    </a:lnTo>
                    <a:lnTo>
                      <a:pt x="59" y="38"/>
                    </a:lnTo>
                    <a:lnTo>
                      <a:pt x="50" y="44"/>
                    </a:lnTo>
                    <a:lnTo>
                      <a:pt x="40" y="49"/>
                    </a:lnTo>
                    <a:lnTo>
                      <a:pt x="37" y="59"/>
                    </a:lnTo>
                    <a:lnTo>
                      <a:pt x="32" y="71"/>
                    </a:lnTo>
                    <a:lnTo>
                      <a:pt x="27" y="82"/>
                    </a:lnTo>
                    <a:lnTo>
                      <a:pt x="20" y="93"/>
                    </a:lnTo>
                    <a:lnTo>
                      <a:pt x="14" y="106"/>
                    </a:lnTo>
                    <a:lnTo>
                      <a:pt x="8" y="118"/>
                    </a:lnTo>
                    <a:lnTo>
                      <a:pt x="4" y="131"/>
                    </a:lnTo>
                    <a:lnTo>
                      <a:pt x="0" y="142"/>
                    </a:lnTo>
                    <a:lnTo>
                      <a:pt x="7" y="136"/>
                    </a:lnTo>
                    <a:lnTo>
                      <a:pt x="16" y="141"/>
                    </a:lnTo>
                    <a:lnTo>
                      <a:pt x="23" y="147"/>
                    </a:lnTo>
                    <a:lnTo>
                      <a:pt x="30" y="153"/>
                    </a:lnTo>
                    <a:lnTo>
                      <a:pt x="37" y="159"/>
                    </a:lnTo>
                    <a:lnTo>
                      <a:pt x="43" y="164"/>
                    </a:lnTo>
                    <a:lnTo>
                      <a:pt x="50" y="168"/>
                    </a:lnTo>
                    <a:lnTo>
                      <a:pt x="53" y="170"/>
                    </a:lnTo>
                    <a:lnTo>
                      <a:pt x="57" y="171"/>
                    </a:lnTo>
                    <a:lnTo>
                      <a:pt x="62" y="172"/>
                    </a:lnTo>
                    <a:lnTo>
                      <a:pt x="66" y="172"/>
                    </a:lnTo>
                    <a:lnTo>
                      <a:pt x="71" y="191"/>
                    </a:lnTo>
                    <a:lnTo>
                      <a:pt x="75" y="211"/>
                    </a:lnTo>
                    <a:lnTo>
                      <a:pt x="77" y="233"/>
                    </a:lnTo>
                    <a:lnTo>
                      <a:pt x="80" y="254"/>
                    </a:lnTo>
                    <a:lnTo>
                      <a:pt x="84" y="272"/>
                    </a:lnTo>
                    <a:lnTo>
                      <a:pt x="88" y="289"/>
                    </a:lnTo>
                    <a:lnTo>
                      <a:pt x="90" y="294"/>
                    </a:lnTo>
                    <a:lnTo>
                      <a:pt x="94" y="299"/>
                    </a:lnTo>
                    <a:lnTo>
                      <a:pt x="96" y="302"/>
                    </a:lnTo>
                    <a:lnTo>
                      <a:pt x="100" y="302"/>
                    </a:lnTo>
                    <a:lnTo>
                      <a:pt x="104" y="302"/>
                    </a:lnTo>
                    <a:lnTo>
                      <a:pt x="107" y="301"/>
                    </a:lnTo>
                    <a:lnTo>
                      <a:pt x="110" y="299"/>
                    </a:lnTo>
                    <a:lnTo>
                      <a:pt x="112" y="297"/>
                    </a:lnTo>
                    <a:lnTo>
                      <a:pt x="118" y="291"/>
                    </a:lnTo>
                    <a:lnTo>
                      <a:pt x="121" y="283"/>
                    </a:lnTo>
                    <a:lnTo>
                      <a:pt x="128" y="268"/>
                    </a:lnTo>
                    <a:lnTo>
                      <a:pt x="133" y="259"/>
                    </a:lnTo>
                    <a:lnTo>
                      <a:pt x="140" y="260"/>
                    </a:lnTo>
                    <a:lnTo>
                      <a:pt x="145" y="262"/>
                    </a:lnTo>
                    <a:lnTo>
                      <a:pt x="151" y="265"/>
                    </a:lnTo>
                    <a:lnTo>
                      <a:pt x="155" y="268"/>
                    </a:lnTo>
                    <a:lnTo>
                      <a:pt x="160" y="272"/>
                    </a:lnTo>
                    <a:lnTo>
                      <a:pt x="164" y="274"/>
                    </a:lnTo>
                    <a:lnTo>
                      <a:pt x="168" y="277"/>
                    </a:lnTo>
                    <a:lnTo>
                      <a:pt x="173" y="277"/>
                    </a:lnTo>
                    <a:lnTo>
                      <a:pt x="176" y="277"/>
                    </a:lnTo>
                    <a:lnTo>
                      <a:pt x="179" y="276"/>
                    </a:lnTo>
                    <a:lnTo>
                      <a:pt x="183" y="274"/>
                    </a:lnTo>
                    <a:lnTo>
                      <a:pt x="185" y="272"/>
                    </a:lnTo>
                    <a:lnTo>
                      <a:pt x="189" y="266"/>
                    </a:lnTo>
                    <a:lnTo>
                      <a:pt x="192" y="259"/>
                    </a:lnTo>
                    <a:lnTo>
                      <a:pt x="197" y="252"/>
                    </a:lnTo>
                    <a:lnTo>
                      <a:pt x="201" y="247"/>
                    </a:lnTo>
                    <a:lnTo>
                      <a:pt x="203" y="244"/>
                    </a:lnTo>
                    <a:lnTo>
                      <a:pt x="206" y="243"/>
                    </a:lnTo>
                    <a:lnTo>
                      <a:pt x="209" y="241"/>
                    </a:lnTo>
                    <a:lnTo>
                      <a:pt x="212" y="241"/>
                    </a:lnTo>
                    <a:lnTo>
                      <a:pt x="224" y="242"/>
                    </a:lnTo>
                    <a:lnTo>
                      <a:pt x="233" y="244"/>
                    </a:lnTo>
                    <a:lnTo>
                      <a:pt x="241" y="247"/>
                    </a:lnTo>
                    <a:lnTo>
                      <a:pt x="246" y="252"/>
                    </a:lnTo>
                    <a:lnTo>
                      <a:pt x="254" y="261"/>
                    </a:lnTo>
                    <a:lnTo>
                      <a:pt x="259" y="271"/>
                    </a:lnTo>
                    <a:lnTo>
                      <a:pt x="274" y="293"/>
                    </a:lnTo>
                    <a:lnTo>
                      <a:pt x="290" y="314"/>
                    </a:lnTo>
                    <a:lnTo>
                      <a:pt x="308" y="336"/>
                    </a:lnTo>
                    <a:lnTo>
                      <a:pt x="325" y="359"/>
                    </a:lnTo>
                    <a:lnTo>
                      <a:pt x="333" y="371"/>
                    </a:lnTo>
                    <a:lnTo>
                      <a:pt x="341" y="382"/>
                    </a:lnTo>
                    <a:lnTo>
                      <a:pt x="347" y="394"/>
                    </a:lnTo>
                    <a:lnTo>
                      <a:pt x="354" y="407"/>
                    </a:lnTo>
                    <a:lnTo>
                      <a:pt x="358" y="419"/>
                    </a:lnTo>
                    <a:lnTo>
                      <a:pt x="363" y="431"/>
                    </a:lnTo>
                    <a:lnTo>
                      <a:pt x="365" y="443"/>
                    </a:lnTo>
                    <a:lnTo>
                      <a:pt x="366" y="457"/>
                    </a:lnTo>
                    <a:lnTo>
                      <a:pt x="365" y="461"/>
                    </a:lnTo>
                    <a:lnTo>
                      <a:pt x="363" y="466"/>
                    </a:lnTo>
                    <a:lnTo>
                      <a:pt x="359" y="470"/>
                    </a:lnTo>
                    <a:lnTo>
                      <a:pt x="355" y="474"/>
                    </a:lnTo>
                    <a:lnTo>
                      <a:pt x="346" y="481"/>
                    </a:lnTo>
                    <a:lnTo>
                      <a:pt x="339" y="487"/>
                    </a:lnTo>
                    <a:lnTo>
                      <a:pt x="348" y="490"/>
                    </a:lnTo>
                    <a:lnTo>
                      <a:pt x="356" y="493"/>
                    </a:lnTo>
                    <a:lnTo>
                      <a:pt x="363" y="496"/>
                    </a:lnTo>
                    <a:lnTo>
                      <a:pt x="368" y="500"/>
                    </a:lnTo>
                    <a:lnTo>
                      <a:pt x="379" y="508"/>
                    </a:lnTo>
                    <a:lnTo>
                      <a:pt x="392" y="518"/>
                    </a:lnTo>
                    <a:lnTo>
                      <a:pt x="395" y="511"/>
                    </a:lnTo>
                    <a:lnTo>
                      <a:pt x="398" y="504"/>
                    </a:lnTo>
                    <a:lnTo>
                      <a:pt x="401" y="499"/>
                    </a:lnTo>
                    <a:lnTo>
                      <a:pt x="404" y="495"/>
                    </a:lnTo>
                    <a:lnTo>
                      <a:pt x="409" y="491"/>
                    </a:lnTo>
                    <a:lnTo>
                      <a:pt x="413" y="489"/>
                    </a:lnTo>
                    <a:lnTo>
                      <a:pt x="418" y="487"/>
                    </a:lnTo>
                    <a:lnTo>
                      <a:pt x="422" y="485"/>
                    </a:lnTo>
                    <a:lnTo>
                      <a:pt x="444" y="483"/>
                    </a:lnTo>
                    <a:lnTo>
                      <a:pt x="471" y="481"/>
                    </a:lnTo>
                    <a:lnTo>
                      <a:pt x="471" y="459"/>
                    </a:lnTo>
                    <a:lnTo>
                      <a:pt x="468" y="438"/>
                    </a:lnTo>
                    <a:lnTo>
                      <a:pt x="464" y="420"/>
                    </a:lnTo>
                    <a:lnTo>
                      <a:pt x="457" y="403"/>
                    </a:lnTo>
                    <a:lnTo>
                      <a:pt x="449" y="387"/>
                    </a:lnTo>
                    <a:lnTo>
                      <a:pt x="441" y="372"/>
                    </a:lnTo>
                    <a:lnTo>
                      <a:pt x="431" y="359"/>
                    </a:lnTo>
                    <a:lnTo>
                      <a:pt x="421" y="347"/>
                    </a:lnTo>
                    <a:lnTo>
                      <a:pt x="397" y="322"/>
                    </a:lnTo>
                    <a:lnTo>
                      <a:pt x="371" y="300"/>
                    </a:lnTo>
                    <a:lnTo>
                      <a:pt x="345" y="277"/>
                    </a:lnTo>
                    <a:lnTo>
                      <a:pt x="319" y="253"/>
                    </a:lnTo>
                    <a:lnTo>
                      <a:pt x="299" y="237"/>
                    </a:lnTo>
                    <a:lnTo>
                      <a:pt x="279" y="218"/>
                    </a:lnTo>
                    <a:lnTo>
                      <a:pt x="261" y="200"/>
                    </a:lnTo>
                    <a:lnTo>
                      <a:pt x="242" y="182"/>
                    </a:lnTo>
                    <a:lnTo>
                      <a:pt x="224" y="162"/>
                    </a:lnTo>
                    <a:lnTo>
                      <a:pt x="208" y="143"/>
                    </a:lnTo>
                    <a:lnTo>
                      <a:pt x="192" y="124"/>
                    </a:lnTo>
                    <a:lnTo>
                      <a:pt x="179" y="105"/>
                    </a:lnTo>
                    <a:lnTo>
                      <a:pt x="158" y="79"/>
                    </a:lnTo>
                    <a:lnTo>
                      <a:pt x="136" y="52"/>
                    </a:lnTo>
                    <a:lnTo>
                      <a:pt x="127" y="40"/>
                    </a:lnTo>
                    <a:lnTo>
                      <a:pt x="120" y="27"/>
                    </a:lnTo>
                    <a:lnTo>
                      <a:pt x="117" y="21"/>
                    </a:lnTo>
                    <a:lnTo>
                      <a:pt x="115" y="14"/>
                    </a:lnTo>
                    <a:lnTo>
                      <a:pt x="113" y="7"/>
                    </a:lnTo>
                    <a:lnTo>
                      <a:pt x="113" y="0"/>
                    </a:lnTo>
                  </a:path>
                </a:pathLst>
              </a:custGeom>
              <a:solidFill>
                <a:schemeClr val="bg1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sz="1000"/>
              </a:p>
            </p:txBody>
          </p:sp>
          <p:sp>
            <p:nvSpPr>
              <p:cNvPr id="233" name="Freeform 277">
                <a:extLst>
                  <a:ext uri="{FF2B5EF4-FFF2-40B4-BE49-F238E27FC236}">
                    <a16:creationId xmlns:a16="http://schemas.microsoft.com/office/drawing/2014/main" id="{8AEF0F3E-38C2-47A7-A231-8B64C81A1784}"/>
                  </a:ext>
                </a:extLst>
              </p:cNvPr>
              <p:cNvSpPr>
                <a:spLocks/>
              </p:cNvSpPr>
              <p:nvPr>
                <p:custDataLst>
                  <p:tags r:id="rId52"/>
                </p:custDataLst>
              </p:nvPr>
            </p:nvSpPr>
            <p:spPr bwMode="auto">
              <a:xfrm>
                <a:off x="6557963" y="3198813"/>
                <a:ext cx="133350" cy="130175"/>
              </a:xfrm>
              <a:custGeom>
                <a:avLst/>
                <a:gdLst>
                  <a:gd name="T0" fmla="*/ 31484254 w 293"/>
                  <a:gd name="T1" fmla="*/ 5320242 h 246"/>
                  <a:gd name="T2" fmla="*/ 37076761 w 293"/>
                  <a:gd name="T3" fmla="*/ 8400521 h 246"/>
                  <a:gd name="T4" fmla="*/ 40598021 w 293"/>
                  <a:gd name="T5" fmla="*/ 8400521 h 246"/>
                  <a:gd name="T6" fmla="*/ 41840952 w 293"/>
                  <a:gd name="T7" fmla="*/ 5040313 h 246"/>
                  <a:gd name="T8" fmla="*/ 43498042 w 293"/>
                  <a:gd name="T9" fmla="*/ 2800350 h 246"/>
                  <a:gd name="T10" fmla="*/ 45362211 w 293"/>
                  <a:gd name="T11" fmla="*/ 1680104 h 246"/>
                  <a:gd name="T12" fmla="*/ 50747640 w 293"/>
                  <a:gd name="T13" fmla="*/ 559858 h 246"/>
                  <a:gd name="T14" fmla="*/ 60690179 w 293"/>
                  <a:gd name="T15" fmla="*/ 22401213 h 246"/>
                  <a:gd name="T16" fmla="*/ 55097671 w 293"/>
                  <a:gd name="T17" fmla="*/ 29961946 h 246"/>
                  <a:gd name="T18" fmla="*/ 49090550 w 293"/>
                  <a:gd name="T19" fmla="*/ 39482713 h 246"/>
                  <a:gd name="T20" fmla="*/ 46605142 w 293"/>
                  <a:gd name="T21" fmla="*/ 44523025 h 246"/>
                  <a:gd name="T22" fmla="*/ 44533894 w 293"/>
                  <a:gd name="T23" fmla="*/ 49843267 h 246"/>
                  <a:gd name="T24" fmla="*/ 43290962 w 293"/>
                  <a:gd name="T25" fmla="*/ 55163508 h 246"/>
                  <a:gd name="T26" fmla="*/ 42669724 w 293"/>
                  <a:gd name="T27" fmla="*/ 60483750 h 246"/>
                  <a:gd name="T28" fmla="*/ 40598021 w 293"/>
                  <a:gd name="T29" fmla="*/ 60763679 h 246"/>
                  <a:gd name="T30" fmla="*/ 38526772 w 293"/>
                  <a:gd name="T31" fmla="*/ 61603996 h 246"/>
                  <a:gd name="T32" fmla="*/ 35212592 w 293"/>
                  <a:gd name="T33" fmla="*/ 64123887 h 246"/>
                  <a:gd name="T34" fmla="*/ 31898412 w 293"/>
                  <a:gd name="T35" fmla="*/ 66924237 h 246"/>
                  <a:gd name="T36" fmla="*/ 27548836 w 293"/>
                  <a:gd name="T37" fmla="*/ 68884271 h 246"/>
                  <a:gd name="T38" fmla="*/ 21127555 w 293"/>
                  <a:gd name="T39" fmla="*/ 67204167 h 246"/>
                  <a:gd name="T40" fmla="*/ 14706275 w 293"/>
                  <a:gd name="T41" fmla="*/ 64964204 h 246"/>
                  <a:gd name="T42" fmla="*/ 12220868 w 293"/>
                  <a:gd name="T43" fmla="*/ 63284100 h 246"/>
                  <a:gd name="T44" fmla="*/ 10149619 w 293"/>
                  <a:gd name="T45" fmla="*/ 61603996 h 246"/>
                  <a:gd name="T46" fmla="*/ 8906688 w 293"/>
                  <a:gd name="T47" fmla="*/ 59363504 h 246"/>
                  <a:gd name="T48" fmla="*/ 8492529 w 293"/>
                  <a:gd name="T49" fmla="*/ 57123542 h 246"/>
                  <a:gd name="T50" fmla="*/ 9735460 w 293"/>
                  <a:gd name="T51" fmla="*/ 49843267 h 246"/>
                  <a:gd name="T52" fmla="*/ 9320846 w 293"/>
                  <a:gd name="T53" fmla="*/ 45362813 h 246"/>
                  <a:gd name="T54" fmla="*/ 8285450 w 293"/>
                  <a:gd name="T55" fmla="*/ 41162817 h 246"/>
                  <a:gd name="T56" fmla="*/ 4971270 w 293"/>
                  <a:gd name="T57" fmla="*/ 33322154 h 246"/>
                  <a:gd name="T58" fmla="*/ 1657090 w 293"/>
                  <a:gd name="T59" fmla="*/ 25481492 h 246"/>
                  <a:gd name="T60" fmla="*/ 414159 w 293"/>
                  <a:gd name="T61" fmla="*/ 20721108 h 246"/>
                  <a:gd name="T62" fmla="*/ 0 w 293"/>
                  <a:gd name="T63" fmla="*/ 15400867 h 246"/>
                  <a:gd name="T64" fmla="*/ 414159 w 293"/>
                  <a:gd name="T65" fmla="*/ 12601046 h 246"/>
                  <a:gd name="T66" fmla="*/ 1657090 w 293"/>
                  <a:gd name="T67" fmla="*/ 10080625 h 246"/>
                  <a:gd name="T68" fmla="*/ 3521259 w 293"/>
                  <a:gd name="T69" fmla="*/ 8120592 h 246"/>
                  <a:gd name="T70" fmla="*/ 5385428 w 293"/>
                  <a:gd name="T71" fmla="*/ 6160558 h 246"/>
                  <a:gd name="T72" fmla="*/ 9942540 w 293"/>
                  <a:gd name="T73" fmla="*/ 3920067 h 246"/>
                  <a:gd name="T74" fmla="*/ 13877958 w 293"/>
                  <a:gd name="T75" fmla="*/ 3360208 h 246"/>
                  <a:gd name="T76" fmla="*/ 19884624 w 293"/>
                  <a:gd name="T77" fmla="*/ 3360208 h 246"/>
                  <a:gd name="T78" fmla="*/ 27548836 w 293"/>
                  <a:gd name="T79" fmla="*/ 3360208 h 24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293" h="246">
                    <a:moveTo>
                      <a:pt x="133" y="12"/>
                    </a:moveTo>
                    <a:lnTo>
                      <a:pt x="152" y="19"/>
                    </a:lnTo>
                    <a:lnTo>
                      <a:pt x="166" y="24"/>
                    </a:lnTo>
                    <a:lnTo>
                      <a:pt x="179" y="30"/>
                    </a:lnTo>
                    <a:lnTo>
                      <a:pt x="193" y="37"/>
                    </a:lnTo>
                    <a:lnTo>
                      <a:pt x="196" y="30"/>
                    </a:lnTo>
                    <a:lnTo>
                      <a:pt x="199" y="23"/>
                    </a:lnTo>
                    <a:lnTo>
                      <a:pt x="202" y="18"/>
                    </a:lnTo>
                    <a:lnTo>
                      <a:pt x="205" y="14"/>
                    </a:lnTo>
                    <a:lnTo>
                      <a:pt x="210" y="10"/>
                    </a:lnTo>
                    <a:lnTo>
                      <a:pt x="214" y="8"/>
                    </a:lnTo>
                    <a:lnTo>
                      <a:pt x="219" y="6"/>
                    </a:lnTo>
                    <a:lnTo>
                      <a:pt x="223" y="4"/>
                    </a:lnTo>
                    <a:lnTo>
                      <a:pt x="245" y="2"/>
                    </a:lnTo>
                    <a:lnTo>
                      <a:pt x="272" y="0"/>
                    </a:lnTo>
                    <a:lnTo>
                      <a:pt x="293" y="80"/>
                    </a:lnTo>
                    <a:lnTo>
                      <a:pt x="279" y="93"/>
                    </a:lnTo>
                    <a:lnTo>
                      <a:pt x="266" y="107"/>
                    </a:lnTo>
                    <a:lnTo>
                      <a:pt x="250" y="123"/>
                    </a:lnTo>
                    <a:lnTo>
                      <a:pt x="237" y="141"/>
                    </a:lnTo>
                    <a:lnTo>
                      <a:pt x="231" y="150"/>
                    </a:lnTo>
                    <a:lnTo>
                      <a:pt x="225" y="159"/>
                    </a:lnTo>
                    <a:lnTo>
                      <a:pt x="220" y="169"/>
                    </a:lnTo>
                    <a:lnTo>
                      <a:pt x="215" y="178"/>
                    </a:lnTo>
                    <a:lnTo>
                      <a:pt x="212" y="187"/>
                    </a:lnTo>
                    <a:lnTo>
                      <a:pt x="209" y="197"/>
                    </a:lnTo>
                    <a:lnTo>
                      <a:pt x="206" y="207"/>
                    </a:lnTo>
                    <a:lnTo>
                      <a:pt x="206" y="216"/>
                    </a:lnTo>
                    <a:lnTo>
                      <a:pt x="201" y="216"/>
                    </a:lnTo>
                    <a:lnTo>
                      <a:pt x="196" y="217"/>
                    </a:lnTo>
                    <a:lnTo>
                      <a:pt x="190" y="218"/>
                    </a:lnTo>
                    <a:lnTo>
                      <a:pt x="186" y="220"/>
                    </a:lnTo>
                    <a:lnTo>
                      <a:pt x="178" y="224"/>
                    </a:lnTo>
                    <a:lnTo>
                      <a:pt x="170" y="229"/>
                    </a:lnTo>
                    <a:lnTo>
                      <a:pt x="163" y="234"/>
                    </a:lnTo>
                    <a:lnTo>
                      <a:pt x="154" y="239"/>
                    </a:lnTo>
                    <a:lnTo>
                      <a:pt x="145" y="243"/>
                    </a:lnTo>
                    <a:lnTo>
                      <a:pt x="133" y="246"/>
                    </a:lnTo>
                    <a:lnTo>
                      <a:pt x="118" y="243"/>
                    </a:lnTo>
                    <a:lnTo>
                      <a:pt x="102" y="240"/>
                    </a:lnTo>
                    <a:lnTo>
                      <a:pt x="87" y="236"/>
                    </a:lnTo>
                    <a:lnTo>
                      <a:pt x="71" y="232"/>
                    </a:lnTo>
                    <a:lnTo>
                      <a:pt x="65" y="229"/>
                    </a:lnTo>
                    <a:lnTo>
                      <a:pt x="59" y="226"/>
                    </a:lnTo>
                    <a:lnTo>
                      <a:pt x="54" y="223"/>
                    </a:lnTo>
                    <a:lnTo>
                      <a:pt x="49" y="220"/>
                    </a:lnTo>
                    <a:lnTo>
                      <a:pt x="45" y="216"/>
                    </a:lnTo>
                    <a:lnTo>
                      <a:pt x="43" y="212"/>
                    </a:lnTo>
                    <a:lnTo>
                      <a:pt x="41" y="208"/>
                    </a:lnTo>
                    <a:lnTo>
                      <a:pt x="41" y="204"/>
                    </a:lnTo>
                    <a:lnTo>
                      <a:pt x="44" y="193"/>
                    </a:lnTo>
                    <a:lnTo>
                      <a:pt x="47" y="178"/>
                    </a:lnTo>
                    <a:lnTo>
                      <a:pt x="46" y="170"/>
                    </a:lnTo>
                    <a:lnTo>
                      <a:pt x="45" y="162"/>
                    </a:lnTo>
                    <a:lnTo>
                      <a:pt x="43" y="154"/>
                    </a:lnTo>
                    <a:lnTo>
                      <a:pt x="40" y="147"/>
                    </a:lnTo>
                    <a:lnTo>
                      <a:pt x="32" y="132"/>
                    </a:lnTo>
                    <a:lnTo>
                      <a:pt x="24" y="119"/>
                    </a:lnTo>
                    <a:lnTo>
                      <a:pt x="15" y="106"/>
                    </a:lnTo>
                    <a:lnTo>
                      <a:pt x="8" y="91"/>
                    </a:lnTo>
                    <a:lnTo>
                      <a:pt x="4" y="83"/>
                    </a:lnTo>
                    <a:lnTo>
                      <a:pt x="2" y="74"/>
                    </a:lnTo>
                    <a:lnTo>
                      <a:pt x="1" y="65"/>
                    </a:lnTo>
                    <a:lnTo>
                      <a:pt x="0" y="55"/>
                    </a:lnTo>
                    <a:lnTo>
                      <a:pt x="1" y="50"/>
                    </a:lnTo>
                    <a:lnTo>
                      <a:pt x="2" y="45"/>
                    </a:lnTo>
                    <a:lnTo>
                      <a:pt x="4" y="40"/>
                    </a:lnTo>
                    <a:lnTo>
                      <a:pt x="8" y="36"/>
                    </a:lnTo>
                    <a:lnTo>
                      <a:pt x="12" y="32"/>
                    </a:lnTo>
                    <a:lnTo>
                      <a:pt x="17" y="29"/>
                    </a:lnTo>
                    <a:lnTo>
                      <a:pt x="21" y="25"/>
                    </a:lnTo>
                    <a:lnTo>
                      <a:pt x="26" y="22"/>
                    </a:lnTo>
                    <a:lnTo>
                      <a:pt x="37" y="17"/>
                    </a:lnTo>
                    <a:lnTo>
                      <a:pt x="48" y="14"/>
                    </a:lnTo>
                    <a:lnTo>
                      <a:pt x="58" y="13"/>
                    </a:lnTo>
                    <a:lnTo>
                      <a:pt x="67" y="12"/>
                    </a:lnTo>
                    <a:lnTo>
                      <a:pt x="79" y="12"/>
                    </a:lnTo>
                    <a:lnTo>
                      <a:pt x="96" y="12"/>
                    </a:lnTo>
                    <a:lnTo>
                      <a:pt x="113" y="12"/>
                    </a:lnTo>
                    <a:lnTo>
                      <a:pt x="133" y="12"/>
                    </a:lnTo>
                  </a:path>
                </a:pathLst>
              </a:custGeom>
              <a:solidFill>
                <a:schemeClr val="bg1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sz="1000"/>
              </a:p>
            </p:txBody>
          </p:sp>
          <p:sp>
            <p:nvSpPr>
              <p:cNvPr id="234" name="Freeform 278">
                <a:extLst>
                  <a:ext uri="{FF2B5EF4-FFF2-40B4-BE49-F238E27FC236}">
                    <a16:creationId xmlns:a16="http://schemas.microsoft.com/office/drawing/2014/main" id="{15AE2361-53EB-4BB0-9F2E-0E77CB088127}"/>
                  </a:ext>
                </a:extLst>
              </p:cNvPr>
              <p:cNvSpPr>
                <a:spLocks/>
              </p:cNvSpPr>
              <p:nvPr>
                <p:custDataLst>
                  <p:tags r:id="rId53"/>
                </p:custDataLst>
              </p:nvPr>
            </p:nvSpPr>
            <p:spPr bwMode="auto">
              <a:xfrm>
                <a:off x="6959600" y="2435225"/>
                <a:ext cx="85725" cy="130175"/>
              </a:xfrm>
              <a:custGeom>
                <a:avLst/>
                <a:gdLst>
                  <a:gd name="T0" fmla="*/ 3306842 w 200"/>
                  <a:gd name="T1" fmla="*/ 11480800 h 246"/>
                  <a:gd name="T2" fmla="*/ 5144357 w 200"/>
                  <a:gd name="T3" fmla="*/ 7280275 h 246"/>
                  <a:gd name="T4" fmla="*/ 6981444 w 200"/>
                  <a:gd name="T5" fmla="*/ 4480454 h 246"/>
                  <a:gd name="T6" fmla="*/ 9185862 w 200"/>
                  <a:gd name="T7" fmla="*/ 2520421 h 246"/>
                  <a:gd name="T8" fmla="*/ 13411676 w 200"/>
                  <a:gd name="T9" fmla="*/ 279929 h 246"/>
                  <a:gd name="T10" fmla="*/ 16167306 w 200"/>
                  <a:gd name="T11" fmla="*/ 3360208 h 246"/>
                  <a:gd name="T12" fmla="*/ 19841909 w 200"/>
                  <a:gd name="T13" fmla="*/ 9520767 h 246"/>
                  <a:gd name="T14" fmla="*/ 22964870 w 200"/>
                  <a:gd name="T15" fmla="*/ 14000692 h 246"/>
                  <a:gd name="T16" fmla="*/ 25537049 w 200"/>
                  <a:gd name="T17" fmla="*/ 16241183 h 246"/>
                  <a:gd name="T18" fmla="*/ 27925347 w 200"/>
                  <a:gd name="T19" fmla="*/ 17921288 h 246"/>
                  <a:gd name="T20" fmla="*/ 30497526 w 200"/>
                  <a:gd name="T21" fmla="*/ 18761075 h 246"/>
                  <a:gd name="T22" fmla="*/ 33804368 w 200"/>
                  <a:gd name="T23" fmla="*/ 26881667 h 246"/>
                  <a:gd name="T24" fmla="*/ 35825335 w 200"/>
                  <a:gd name="T25" fmla="*/ 38362467 h 246"/>
                  <a:gd name="T26" fmla="*/ 36559998 w 200"/>
                  <a:gd name="T27" fmla="*/ 46203129 h 246"/>
                  <a:gd name="T28" fmla="*/ 36743878 w 200"/>
                  <a:gd name="T29" fmla="*/ 51803300 h 246"/>
                  <a:gd name="T30" fmla="*/ 36376547 w 200"/>
                  <a:gd name="T31" fmla="*/ 55163508 h 246"/>
                  <a:gd name="T32" fmla="*/ 35825335 w 200"/>
                  <a:gd name="T33" fmla="*/ 57963329 h 246"/>
                  <a:gd name="T34" fmla="*/ 34722911 w 200"/>
                  <a:gd name="T35" fmla="*/ 59923892 h 246"/>
                  <a:gd name="T36" fmla="*/ 32885825 w 200"/>
                  <a:gd name="T37" fmla="*/ 61603996 h 246"/>
                  <a:gd name="T38" fmla="*/ 30130194 w 200"/>
                  <a:gd name="T39" fmla="*/ 62723712 h 246"/>
                  <a:gd name="T40" fmla="*/ 25720929 w 200"/>
                  <a:gd name="T41" fmla="*/ 62723712 h 246"/>
                  <a:gd name="T42" fmla="*/ 21678995 w 200"/>
                  <a:gd name="T43" fmla="*/ 64123887 h 246"/>
                  <a:gd name="T44" fmla="*/ 20392692 w 200"/>
                  <a:gd name="T45" fmla="*/ 65803992 h 246"/>
                  <a:gd name="T46" fmla="*/ 19841909 w 200"/>
                  <a:gd name="T47" fmla="*/ 67764025 h 246"/>
                  <a:gd name="T48" fmla="*/ 18004393 w 200"/>
                  <a:gd name="T49" fmla="*/ 68604342 h 246"/>
                  <a:gd name="T50" fmla="*/ 15616095 w 200"/>
                  <a:gd name="T51" fmla="*/ 67204167 h 246"/>
                  <a:gd name="T52" fmla="*/ 14146340 w 200"/>
                  <a:gd name="T53" fmla="*/ 64403817 h 246"/>
                  <a:gd name="T54" fmla="*/ 13411676 w 200"/>
                  <a:gd name="T55" fmla="*/ 60483750 h 246"/>
                  <a:gd name="T56" fmla="*/ 13227796 w 200"/>
                  <a:gd name="T57" fmla="*/ 53763333 h 246"/>
                  <a:gd name="T58" fmla="*/ 13043916 w 200"/>
                  <a:gd name="T59" fmla="*/ 47042917 h 246"/>
                  <a:gd name="T60" fmla="*/ 12676584 w 200"/>
                  <a:gd name="T61" fmla="*/ 43122850 h 246"/>
                  <a:gd name="T62" fmla="*/ 11758041 w 200"/>
                  <a:gd name="T63" fmla="*/ 39762642 h 246"/>
                  <a:gd name="T64" fmla="*/ 10288286 w 200"/>
                  <a:gd name="T65" fmla="*/ 37522150 h 246"/>
                  <a:gd name="T66" fmla="*/ 7348776 w 200"/>
                  <a:gd name="T67" fmla="*/ 35002258 h 246"/>
                  <a:gd name="T68" fmla="*/ 3306842 w 200"/>
                  <a:gd name="T69" fmla="*/ 32201908 h 246"/>
                  <a:gd name="T70" fmla="*/ 1102424 w 200"/>
                  <a:gd name="T71" fmla="*/ 29682017 h 246"/>
                  <a:gd name="T72" fmla="*/ 183880 w 200"/>
                  <a:gd name="T73" fmla="*/ 27441525 h 246"/>
                  <a:gd name="T74" fmla="*/ 183880 w 200"/>
                  <a:gd name="T75" fmla="*/ 24361775 h 246"/>
                  <a:gd name="T76" fmla="*/ 918543 w 200"/>
                  <a:gd name="T77" fmla="*/ 21841354 h 246"/>
                  <a:gd name="T78" fmla="*/ 1837087 w 200"/>
                  <a:gd name="T79" fmla="*/ 19041004 h 246"/>
                  <a:gd name="T80" fmla="*/ 2388299 w 200"/>
                  <a:gd name="T81" fmla="*/ 15680796 h 24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200" h="246">
                    <a:moveTo>
                      <a:pt x="13" y="49"/>
                    </a:moveTo>
                    <a:lnTo>
                      <a:pt x="18" y="41"/>
                    </a:lnTo>
                    <a:lnTo>
                      <a:pt x="22" y="32"/>
                    </a:lnTo>
                    <a:lnTo>
                      <a:pt x="28" y="26"/>
                    </a:lnTo>
                    <a:lnTo>
                      <a:pt x="33" y="20"/>
                    </a:lnTo>
                    <a:lnTo>
                      <a:pt x="38" y="16"/>
                    </a:lnTo>
                    <a:lnTo>
                      <a:pt x="44" y="12"/>
                    </a:lnTo>
                    <a:lnTo>
                      <a:pt x="50" y="9"/>
                    </a:lnTo>
                    <a:lnTo>
                      <a:pt x="54" y="6"/>
                    </a:lnTo>
                    <a:lnTo>
                      <a:pt x="73" y="1"/>
                    </a:lnTo>
                    <a:lnTo>
                      <a:pt x="80" y="0"/>
                    </a:lnTo>
                    <a:lnTo>
                      <a:pt x="88" y="12"/>
                    </a:lnTo>
                    <a:lnTo>
                      <a:pt x="98" y="23"/>
                    </a:lnTo>
                    <a:lnTo>
                      <a:pt x="108" y="34"/>
                    </a:lnTo>
                    <a:lnTo>
                      <a:pt x="119" y="46"/>
                    </a:lnTo>
                    <a:lnTo>
                      <a:pt x="125" y="50"/>
                    </a:lnTo>
                    <a:lnTo>
                      <a:pt x="132" y="54"/>
                    </a:lnTo>
                    <a:lnTo>
                      <a:pt x="139" y="58"/>
                    </a:lnTo>
                    <a:lnTo>
                      <a:pt x="145" y="61"/>
                    </a:lnTo>
                    <a:lnTo>
                      <a:pt x="152" y="64"/>
                    </a:lnTo>
                    <a:lnTo>
                      <a:pt x="158" y="66"/>
                    </a:lnTo>
                    <a:lnTo>
                      <a:pt x="166" y="67"/>
                    </a:lnTo>
                    <a:lnTo>
                      <a:pt x="174" y="67"/>
                    </a:lnTo>
                    <a:lnTo>
                      <a:pt x="184" y="96"/>
                    </a:lnTo>
                    <a:lnTo>
                      <a:pt x="191" y="123"/>
                    </a:lnTo>
                    <a:lnTo>
                      <a:pt x="195" y="137"/>
                    </a:lnTo>
                    <a:lnTo>
                      <a:pt x="198" y="151"/>
                    </a:lnTo>
                    <a:lnTo>
                      <a:pt x="199" y="165"/>
                    </a:lnTo>
                    <a:lnTo>
                      <a:pt x="200" y="178"/>
                    </a:lnTo>
                    <a:lnTo>
                      <a:pt x="200" y="185"/>
                    </a:lnTo>
                    <a:lnTo>
                      <a:pt x="199" y="192"/>
                    </a:lnTo>
                    <a:lnTo>
                      <a:pt x="198" y="197"/>
                    </a:lnTo>
                    <a:lnTo>
                      <a:pt x="196" y="202"/>
                    </a:lnTo>
                    <a:lnTo>
                      <a:pt x="195" y="207"/>
                    </a:lnTo>
                    <a:lnTo>
                      <a:pt x="192" y="211"/>
                    </a:lnTo>
                    <a:lnTo>
                      <a:pt x="189" y="214"/>
                    </a:lnTo>
                    <a:lnTo>
                      <a:pt x="186" y="216"/>
                    </a:lnTo>
                    <a:lnTo>
                      <a:pt x="179" y="220"/>
                    </a:lnTo>
                    <a:lnTo>
                      <a:pt x="173" y="222"/>
                    </a:lnTo>
                    <a:lnTo>
                      <a:pt x="164" y="224"/>
                    </a:lnTo>
                    <a:lnTo>
                      <a:pt x="156" y="224"/>
                    </a:lnTo>
                    <a:lnTo>
                      <a:pt x="140" y="224"/>
                    </a:lnTo>
                    <a:lnTo>
                      <a:pt x="124" y="226"/>
                    </a:lnTo>
                    <a:lnTo>
                      <a:pt x="118" y="229"/>
                    </a:lnTo>
                    <a:lnTo>
                      <a:pt x="112" y="232"/>
                    </a:lnTo>
                    <a:lnTo>
                      <a:pt x="111" y="235"/>
                    </a:lnTo>
                    <a:lnTo>
                      <a:pt x="109" y="238"/>
                    </a:lnTo>
                    <a:lnTo>
                      <a:pt x="108" y="242"/>
                    </a:lnTo>
                    <a:lnTo>
                      <a:pt x="107" y="246"/>
                    </a:lnTo>
                    <a:lnTo>
                      <a:pt x="98" y="245"/>
                    </a:lnTo>
                    <a:lnTo>
                      <a:pt x="90" y="243"/>
                    </a:lnTo>
                    <a:lnTo>
                      <a:pt x="85" y="240"/>
                    </a:lnTo>
                    <a:lnTo>
                      <a:pt x="80" y="235"/>
                    </a:lnTo>
                    <a:lnTo>
                      <a:pt x="77" y="230"/>
                    </a:lnTo>
                    <a:lnTo>
                      <a:pt x="75" y="223"/>
                    </a:lnTo>
                    <a:lnTo>
                      <a:pt x="73" y="216"/>
                    </a:lnTo>
                    <a:lnTo>
                      <a:pt x="72" y="209"/>
                    </a:lnTo>
                    <a:lnTo>
                      <a:pt x="72" y="192"/>
                    </a:lnTo>
                    <a:lnTo>
                      <a:pt x="72" y="176"/>
                    </a:lnTo>
                    <a:lnTo>
                      <a:pt x="71" y="168"/>
                    </a:lnTo>
                    <a:lnTo>
                      <a:pt x="71" y="161"/>
                    </a:lnTo>
                    <a:lnTo>
                      <a:pt x="69" y="154"/>
                    </a:lnTo>
                    <a:lnTo>
                      <a:pt x="67" y="148"/>
                    </a:lnTo>
                    <a:lnTo>
                      <a:pt x="64" y="142"/>
                    </a:lnTo>
                    <a:lnTo>
                      <a:pt x="61" y="137"/>
                    </a:lnTo>
                    <a:lnTo>
                      <a:pt x="56" y="134"/>
                    </a:lnTo>
                    <a:lnTo>
                      <a:pt x="51" y="130"/>
                    </a:lnTo>
                    <a:lnTo>
                      <a:pt x="40" y="125"/>
                    </a:lnTo>
                    <a:lnTo>
                      <a:pt x="29" y="120"/>
                    </a:lnTo>
                    <a:lnTo>
                      <a:pt x="18" y="115"/>
                    </a:lnTo>
                    <a:lnTo>
                      <a:pt x="9" y="110"/>
                    </a:lnTo>
                    <a:lnTo>
                      <a:pt x="6" y="106"/>
                    </a:lnTo>
                    <a:lnTo>
                      <a:pt x="3" y="103"/>
                    </a:lnTo>
                    <a:lnTo>
                      <a:pt x="1" y="98"/>
                    </a:lnTo>
                    <a:lnTo>
                      <a:pt x="0" y="93"/>
                    </a:lnTo>
                    <a:lnTo>
                      <a:pt x="1" y="87"/>
                    </a:lnTo>
                    <a:lnTo>
                      <a:pt x="3" y="83"/>
                    </a:lnTo>
                    <a:lnTo>
                      <a:pt x="5" y="78"/>
                    </a:lnTo>
                    <a:lnTo>
                      <a:pt x="7" y="73"/>
                    </a:lnTo>
                    <a:lnTo>
                      <a:pt x="10" y="68"/>
                    </a:lnTo>
                    <a:lnTo>
                      <a:pt x="12" y="62"/>
                    </a:lnTo>
                    <a:lnTo>
                      <a:pt x="13" y="56"/>
                    </a:lnTo>
                    <a:lnTo>
                      <a:pt x="13" y="49"/>
                    </a:lnTo>
                  </a:path>
                </a:pathLst>
              </a:custGeom>
              <a:solidFill>
                <a:schemeClr val="bg1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sz="1000"/>
              </a:p>
            </p:txBody>
          </p:sp>
          <p:sp>
            <p:nvSpPr>
              <p:cNvPr id="235" name="Freeform 281">
                <a:extLst>
                  <a:ext uri="{FF2B5EF4-FFF2-40B4-BE49-F238E27FC236}">
                    <a16:creationId xmlns:a16="http://schemas.microsoft.com/office/drawing/2014/main" id="{423F1F97-68BC-410F-B1CF-A8874B07274E}"/>
                  </a:ext>
                </a:extLst>
              </p:cNvPr>
              <p:cNvSpPr>
                <a:spLocks/>
              </p:cNvSpPr>
              <p:nvPr>
                <p:custDataLst>
                  <p:tags r:id="rId54"/>
                </p:custDataLst>
              </p:nvPr>
            </p:nvSpPr>
            <p:spPr bwMode="auto">
              <a:xfrm>
                <a:off x="5995988" y="3349625"/>
                <a:ext cx="63500" cy="119063"/>
              </a:xfrm>
              <a:custGeom>
                <a:avLst/>
                <a:gdLst>
                  <a:gd name="T0" fmla="*/ 8315798 w 141"/>
                  <a:gd name="T1" fmla="*/ 62175430 h 228"/>
                  <a:gd name="T2" fmla="*/ 7301599 w 141"/>
                  <a:gd name="T3" fmla="*/ 59993652 h 228"/>
                  <a:gd name="T4" fmla="*/ 5881631 w 141"/>
                  <a:gd name="T5" fmla="*/ 56721509 h 228"/>
                  <a:gd name="T6" fmla="*/ 4462113 w 141"/>
                  <a:gd name="T7" fmla="*/ 52903660 h 228"/>
                  <a:gd name="T8" fmla="*/ 3245255 w 141"/>
                  <a:gd name="T9" fmla="*/ 48540627 h 228"/>
                  <a:gd name="T10" fmla="*/ 2028397 w 141"/>
                  <a:gd name="T11" fmla="*/ 44450187 h 228"/>
                  <a:gd name="T12" fmla="*/ 1014199 w 141"/>
                  <a:gd name="T13" fmla="*/ 40359746 h 228"/>
                  <a:gd name="T14" fmla="*/ 405770 w 141"/>
                  <a:gd name="T15" fmla="*/ 36814488 h 228"/>
                  <a:gd name="T16" fmla="*/ 0 w 141"/>
                  <a:gd name="T17" fmla="*/ 33541823 h 228"/>
                  <a:gd name="T18" fmla="*/ 405770 w 141"/>
                  <a:gd name="T19" fmla="*/ 28360493 h 228"/>
                  <a:gd name="T20" fmla="*/ 811089 w 141"/>
                  <a:gd name="T21" fmla="*/ 23724869 h 228"/>
                  <a:gd name="T22" fmla="*/ 1216858 w 141"/>
                  <a:gd name="T23" fmla="*/ 19088723 h 228"/>
                  <a:gd name="T24" fmla="*/ 1825287 w 141"/>
                  <a:gd name="T25" fmla="*/ 14998283 h 228"/>
                  <a:gd name="T26" fmla="*/ 3650574 w 141"/>
                  <a:gd name="T27" fmla="*/ 7635698 h 228"/>
                  <a:gd name="T28" fmla="*/ 5678972 w 141"/>
                  <a:gd name="T29" fmla="*/ 0 h 228"/>
                  <a:gd name="T30" fmla="*/ 9126887 w 141"/>
                  <a:gd name="T31" fmla="*/ 4363032 h 228"/>
                  <a:gd name="T32" fmla="*/ 12574801 w 141"/>
                  <a:gd name="T33" fmla="*/ 7635698 h 228"/>
                  <a:gd name="T34" fmla="*/ 15414287 w 141"/>
                  <a:gd name="T35" fmla="*/ 10090067 h 228"/>
                  <a:gd name="T36" fmla="*/ 18051113 w 141"/>
                  <a:gd name="T37" fmla="*/ 13089619 h 228"/>
                  <a:gd name="T38" fmla="*/ 19267972 w 141"/>
                  <a:gd name="T39" fmla="*/ 14998283 h 228"/>
                  <a:gd name="T40" fmla="*/ 20484830 w 141"/>
                  <a:gd name="T41" fmla="*/ 17180060 h 228"/>
                  <a:gd name="T42" fmla="*/ 21701688 w 141"/>
                  <a:gd name="T43" fmla="*/ 20179612 h 228"/>
                  <a:gd name="T44" fmla="*/ 23121206 w 141"/>
                  <a:gd name="T45" fmla="*/ 23452278 h 228"/>
                  <a:gd name="T46" fmla="*/ 24338514 w 141"/>
                  <a:gd name="T47" fmla="*/ 27270127 h 228"/>
                  <a:gd name="T48" fmla="*/ 25758032 w 141"/>
                  <a:gd name="T49" fmla="*/ 31905751 h 228"/>
                  <a:gd name="T50" fmla="*/ 26974890 w 141"/>
                  <a:gd name="T51" fmla="*/ 37632263 h 228"/>
                  <a:gd name="T52" fmla="*/ 28597518 w 141"/>
                  <a:gd name="T53" fmla="*/ 43904481 h 228"/>
                  <a:gd name="T54" fmla="*/ 28394858 w 141"/>
                  <a:gd name="T55" fmla="*/ 46086259 h 228"/>
                  <a:gd name="T56" fmla="*/ 27989089 w 141"/>
                  <a:gd name="T57" fmla="*/ 48267514 h 228"/>
                  <a:gd name="T58" fmla="*/ 27380660 w 141"/>
                  <a:gd name="T59" fmla="*/ 50721882 h 228"/>
                  <a:gd name="T60" fmla="*/ 26569121 w 141"/>
                  <a:gd name="T61" fmla="*/ 52358476 h 228"/>
                  <a:gd name="T62" fmla="*/ 25758032 w 141"/>
                  <a:gd name="T63" fmla="*/ 54267140 h 228"/>
                  <a:gd name="T64" fmla="*/ 24541174 w 141"/>
                  <a:gd name="T65" fmla="*/ 55630620 h 228"/>
                  <a:gd name="T66" fmla="*/ 23324316 w 141"/>
                  <a:gd name="T67" fmla="*/ 56994100 h 228"/>
                  <a:gd name="T68" fmla="*/ 21904348 w 141"/>
                  <a:gd name="T69" fmla="*/ 58084989 h 228"/>
                  <a:gd name="T70" fmla="*/ 20281720 w 141"/>
                  <a:gd name="T71" fmla="*/ 59175878 h 228"/>
                  <a:gd name="T72" fmla="*/ 18862202 w 141"/>
                  <a:gd name="T73" fmla="*/ 59993652 h 228"/>
                  <a:gd name="T74" fmla="*/ 17239574 w 141"/>
                  <a:gd name="T75" fmla="*/ 60811949 h 228"/>
                  <a:gd name="T76" fmla="*/ 15414287 w 141"/>
                  <a:gd name="T77" fmla="*/ 61357133 h 228"/>
                  <a:gd name="T78" fmla="*/ 11966372 w 141"/>
                  <a:gd name="T79" fmla="*/ 61902838 h 228"/>
                  <a:gd name="T80" fmla="*/ 8315798 w 141"/>
                  <a:gd name="T81" fmla="*/ 62175430 h 22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141" h="228">
                    <a:moveTo>
                      <a:pt x="41" y="228"/>
                    </a:moveTo>
                    <a:lnTo>
                      <a:pt x="36" y="220"/>
                    </a:lnTo>
                    <a:lnTo>
                      <a:pt x="29" y="208"/>
                    </a:lnTo>
                    <a:lnTo>
                      <a:pt x="22" y="194"/>
                    </a:lnTo>
                    <a:lnTo>
                      <a:pt x="16" y="178"/>
                    </a:lnTo>
                    <a:lnTo>
                      <a:pt x="10" y="163"/>
                    </a:lnTo>
                    <a:lnTo>
                      <a:pt x="5" y="148"/>
                    </a:lnTo>
                    <a:lnTo>
                      <a:pt x="2" y="135"/>
                    </a:lnTo>
                    <a:lnTo>
                      <a:pt x="0" y="123"/>
                    </a:lnTo>
                    <a:lnTo>
                      <a:pt x="2" y="104"/>
                    </a:lnTo>
                    <a:lnTo>
                      <a:pt x="4" y="87"/>
                    </a:lnTo>
                    <a:lnTo>
                      <a:pt x="6" y="70"/>
                    </a:lnTo>
                    <a:lnTo>
                      <a:pt x="9" y="55"/>
                    </a:lnTo>
                    <a:lnTo>
                      <a:pt x="18" y="28"/>
                    </a:lnTo>
                    <a:lnTo>
                      <a:pt x="28" y="0"/>
                    </a:lnTo>
                    <a:lnTo>
                      <a:pt x="45" y="16"/>
                    </a:lnTo>
                    <a:lnTo>
                      <a:pt x="62" y="28"/>
                    </a:lnTo>
                    <a:lnTo>
                      <a:pt x="76" y="37"/>
                    </a:lnTo>
                    <a:lnTo>
                      <a:pt x="89" y="48"/>
                    </a:lnTo>
                    <a:lnTo>
                      <a:pt x="95" y="55"/>
                    </a:lnTo>
                    <a:lnTo>
                      <a:pt x="101" y="63"/>
                    </a:lnTo>
                    <a:lnTo>
                      <a:pt x="107" y="74"/>
                    </a:lnTo>
                    <a:lnTo>
                      <a:pt x="114" y="86"/>
                    </a:lnTo>
                    <a:lnTo>
                      <a:pt x="120" y="100"/>
                    </a:lnTo>
                    <a:lnTo>
                      <a:pt x="127" y="117"/>
                    </a:lnTo>
                    <a:lnTo>
                      <a:pt x="133" y="138"/>
                    </a:lnTo>
                    <a:lnTo>
                      <a:pt x="141" y="161"/>
                    </a:lnTo>
                    <a:lnTo>
                      <a:pt x="140" y="169"/>
                    </a:lnTo>
                    <a:lnTo>
                      <a:pt x="138" y="177"/>
                    </a:lnTo>
                    <a:lnTo>
                      <a:pt x="135" y="186"/>
                    </a:lnTo>
                    <a:lnTo>
                      <a:pt x="131" y="192"/>
                    </a:lnTo>
                    <a:lnTo>
                      <a:pt x="127" y="199"/>
                    </a:lnTo>
                    <a:lnTo>
                      <a:pt x="121" y="204"/>
                    </a:lnTo>
                    <a:lnTo>
                      <a:pt x="115" y="209"/>
                    </a:lnTo>
                    <a:lnTo>
                      <a:pt x="108" y="213"/>
                    </a:lnTo>
                    <a:lnTo>
                      <a:pt x="100" y="217"/>
                    </a:lnTo>
                    <a:lnTo>
                      <a:pt x="93" y="220"/>
                    </a:lnTo>
                    <a:lnTo>
                      <a:pt x="85" y="223"/>
                    </a:lnTo>
                    <a:lnTo>
                      <a:pt x="76" y="225"/>
                    </a:lnTo>
                    <a:lnTo>
                      <a:pt x="59" y="227"/>
                    </a:lnTo>
                    <a:lnTo>
                      <a:pt x="41" y="228"/>
                    </a:lnTo>
                  </a:path>
                </a:pathLst>
              </a:custGeom>
              <a:solidFill>
                <a:schemeClr val="bg1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sz="1000"/>
              </a:p>
            </p:txBody>
          </p:sp>
          <p:grpSp>
            <p:nvGrpSpPr>
              <p:cNvPr id="236" name="Group 282">
                <a:extLst>
                  <a:ext uri="{FF2B5EF4-FFF2-40B4-BE49-F238E27FC236}">
                    <a16:creationId xmlns:a16="http://schemas.microsoft.com/office/drawing/2014/main" id="{F57738C3-D899-4F78-8327-14D3D891B813}"/>
                  </a:ext>
                </a:extLst>
              </p:cNvPr>
              <p:cNvGrpSpPr>
                <a:grpSpLocks/>
              </p:cNvGrpSpPr>
              <p:nvPr>
                <p:custDataLst>
                  <p:tags r:id="rId55"/>
                </p:custDataLst>
              </p:nvPr>
            </p:nvGrpSpPr>
            <p:grpSpPr bwMode="auto">
              <a:xfrm>
                <a:off x="6935788" y="3060700"/>
                <a:ext cx="233362" cy="439738"/>
                <a:chOff x="5062" y="2295"/>
                <a:chExt cx="177" cy="279"/>
              </a:xfrm>
              <a:solidFill>
                <a:schemeClr val="bg1"/>
              </a:solidFill>
            </p:grpSpPr>
            <p:sp>
              <p:nvSpPr>
                <p:cNvPr id="311" name="Freeform 283">
                  <a:extLst>
                    <a:ext uri="{FF2B5EF4-FFF2-40B4-BE49-F238E27FC236}">
                      <a16:creationId xmlns:a16="http://schemas.microsoft.com/office/drawing/2014/main" id="{1A06A855-C16E-4DB3-9323-6601F581C58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54" y="2449"/>
                  <a:ext cx="19" cy="37"/>
                </a:xfrm>
                <a:custGeom>
                  <a:avLst/>
                  <a:gdLst>
                    <a:gd name="T0" fmla="*/ 4 w 60"/>
                    <a:gd name="T1" fmla="*/ 12 h 110"/>
                    <a:gd name="T2" fmla="*/ 4 w 60"/>
                    <a:gd name="T3" fmla="*/ 12 h 110"/>
                    <a:gd name="T4" fmla="*/ 5 w 60"/>
                    <a:gd name="T5" fmla="*/ 12 h 110"/>
                    <a:gd name="T6" fmla="*/ 5 w 60"/>
                    <a:gd name="T7" fmla="*/ 11 h 110"/>
                    <a:gd name="T8" fmla="*/ 5 w 60"/>
                    <a:gd name="T9" fmla="*/ 11 h 110"/>
                    <a:gd name="T10" fmla="*/ 5 w 60"/>
                    <a:gd name="T11" fmla="*/ 10 h 110"/>
                    <a:gd name="T12" fmla="*/ 6 w 60"/>
                    <a:gd name="T13" fmla="*/ 9 h 110"/>
                    <a:gd name="T14" fmla="*/ 6 w 60"/>
                    <a:gd name="T15" fmla="*/ 9 h 110"/>
                    <a:gd name="T16" fmla="*/ 6 w 60"/>
                    <a:gd name="T17" fmla="*/ 8 h 110"/>
                    <a:gd name="T18" fmla="*/ 6 w 60"/>
                    <a:gd name="T19" fmla="*/ 7 h 110"/>
                    <a:gd name="T20" fmla="*/ 6 w 60"/>
                    <a:gd name="T21" fmla="*/ 5 h 110"/>
                    <a:gd name="T22" fmla="*/ 6 w 60"/>
                    <a:gd name="T23" fmla="*/ 4 h 110"/>
                    <a:gd name="T24" fmla="*/ 5 w 60"/>
                    <a:gd name="T25" fmla="*/ 3 h 110"/>
                    <a:gd name="T26" fmla="*/ 5 w 60"/>
                    <a:gd name="T27" fmla="*/ 2 h 110"/>
                    <a:gd name="T28" fmla="*/ 5 w 60"/>
                    <a:gd name="T29" fmla="*/ 1 h 110"/>
                    <a:gd name="T30" fmla="*/ 4 w 60"/>
                    <a:gd name="T31" fmla="*/ 1 h 110"/>
                    <a:gd name="T32" fmla="*/ 4 w 60"/>
                    <a:gd name="T33" fmla="*/ 0 h 110"/>
                    <a:gd name="T34" fmla="*/ 3 w 60"/>
                    <a:gd name="T35" fmla="*/ 0 h 110"/>
                    <a:gd name="T36" fmla="*/ 3 w 60"/>
                    <a:gd name="T37" fmla="*/ 1 h 110"/>
                    <a:gd name="T38" fmla="*/ 3 w 60"/>
                    <a:gd name="T39" fmla="*/ 1 h 110"/>
                    <a:gd name="T40" fmla="*/ 3 w 60"/>
                    <a:gd name="T41" fmla="*/ 2 h 110"/>
                    <a:gd name="T42" fmla="*/ 2 w 60"/>
                    <a:gd name="T43" fmla="*/ 3 h 110"/>
                    <a:gd name="T44" fmla="*/ 2 w 60"/>
                    <a:gd name="T45" fmla="*/ 4 h 110"/>
                    <a:gd name="T46" fmla="*/ 1 w 60"/>
                    <a:gd name="T47" fmla="*/ 6 h 110"/>
                    <a:gd name="T48" fmla="*/ 1 w 60"/>
                    <a:gd name="T49" fmla="*/ 7 h 110"/>
                    <a:gd name="T50" fmla="*/ 1 w 60"/>
                    <a:gd name="T51" fmla="*/ 7 h 110"/>
                    <a:gd name="T52" fmla="*/ 0 w 60"/>
                    <a:gd name="T53" fmla="*/ 8 h 110"/>
                    <a:gd name="T54" fmla="*/ 0 w 60"/>
                    <a:gd name="T55" fmla="*/ 8 h 110"/>
                    <a:gd name="T56" fmla="*/ 0 w 60"/>
                    <a:gd name="T57" fmla="*/ 8 h 110"/>
                    <a:gd name="T58" fmla="*/ 0 w 60"/>
                    <a:gd name="T59" fmla="*/ 9 h 110"/>
                    <a:gd name="T60" fmla="*/ 0 w 60"/>
                    <a:gd name="T61" fmla="*/ 9 h 110"/>
                    <a:gd name="T62" fmla="*/ 1 w 60"/>
                    <a:gd name="T63" fmla="*/ 10 h 110"/>
                    <a:gd name="T64" fmla="*/ 1 w 60"/>
                    <a:gd name="T65" fmla="*/ 11 h 110"/>
                    <a:gd name="T66" fmla="*/ 2 w 60"/>
                    <a:gd name="T67" fmla="*/ 11 h 110"/>
                    <a:gd name="T68" fmla="*/ 3 w 60"/>
                    <a:gd name="T69" fmla="*/ 12 h 110"/>
                    <a:gd name="T70" fmla="*/ 3 w 60"/>
                    <a:gd name="T71" fmla="*/ 12 h 110"/>
                    <a:gd name="T72" fmla="*/ 4 w 60"/>
                    <a:gd name="T73" fmla="*/ 12 h 110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0" t="0" r="r" b="b"/>
                  <a:pathLst>
                    <a:path w="60" h="110">
                      <a:moveTo>
                        <a:pt x="39" y="110"/>
                      </a:moveTo>
                      <a:lnTo>
                        <a:pt x="42" y="109"/>
                      </a:lnTo>
                      <a:lnTo>
                        <a:pt x="46" y="106"/>
                      </a:lnTo>
                      <a:lnTo>
                        <a:pt x="49" y="101"/>
                      </a:lnTo>
                      <a:lnTo>
                        <a:pt x="52" y="96"/>
                      </a:lnTo>
                      <a:lnTo>
                        <a:pt x="54" y="90"/>
                      </a:lnTo>
                      <a:lnTo>
                        <a:pt x="57" y="84"/>
                      </a:lnTo>
                      <a:lnTo>
                        <a:pt x="59" y="78"/>
                      </a:lnTo>
                      <a:lnTo>
                        <a:pt x="60" y="73"/>
                      </a:lnTo>
                      <a:lnTo>
                        <a:pt x="59" y="60"/>
                      </a:lnTo>
                      <a:lnTo>
                        <a:pt x="58" y="48"/>
                      </a:lnTo>
                      <a:lnTo>
                        <a:pt x="57" y="38"/>
                      </a:lnTo>
                      <a:lnTo>
                        <a:pt x="54" y="29"/>
                      </a:lnTo>
                      <a:lnTo>
                        <a:pt x="51" y="21"/>
                      </a:lnTo>
                      <a:lnTo>
                        <a:pt x="48" y="13"/>
                      </a:lnTo>
                      <a:lnTo>
                        <a:pt x="45" y="6"/>
                      </a:lnTo>
                      <a:lnTo>
                        <a:pt x="39" y="0"/>
                      </a:lnTo>
                      <a:lnTo>
                        <a:pt x="35" y="3"/>
                      </a:lnTo>
                      <a:lnTo>
                        <a:pt x="30" y="8"/>
                      </a:lnTo>
                      <a:lnTo>
                        <a:pt x="27" y="13"/>
                      </a:lnTo>
                      <a:lnTo>
                        <a:pt x="24" y="18"/>
                      </a:lnTo>
                      <a:lnTo>
                        <a:pt x="18" y="29"/>
                      </a:lnTo>
                      <a:lnTo>
                        <a:pt x="15" y="40"/>
                      </a:lnTo>
                      <a:lnTo>
                        <a:pt x="10" y="51"/>
                      </a:lnTo>
                      <a:lnTo>
                        <a:pt x="7" y="62"/>
                      </a:lnTo>
                      <a:lnTo>
                        <a:pt x="6" y="66"/>
                      </a:lnTo>
                      <a:lnTo>
                        <a:pt x="4" y="69"/>
                      </a:lnTo>
                      <a:lnTo>
                        <a:pt x="2" y="72"/>
                      </a:lnTo>
                      <a:lnTo>
                        <a:pt x="0" y="73"/>
                      </a:lnTo>
                      <a:lnTo>
                        <a:pt x="1" y="78"/>
                      </a:lnTo>
                      <a:lnTo>
                        <a:pt x="3" y="84"/>
                      </a:lnTo>
                      <a:lnTo>
                        <a:pt x="7" y="90"/>
                      </a:lnTo>
                      <a:lnTo>
                        <a:pt x="12" y="96"/>
                      </a:lnTo>
                      <a:lnTo>
                        <a:pt x="18" y="101"/>
                      </a:lnTo>
                      <a:lnTo>
                        <a:pt x="25" y="106"/>
                      </a:lnTo>
                      <a:lnTo>
                        <a:pt x="32" y="109"/>
                      </a:lnTo>
                      <a:lnTo>
                        <a:pt x="39" y="110"/>
                      </a:lnTo>
                    </a:path>
                  </a:pathLst>
                </a:custGeom>
                <a:grpFill/>
                <a:ln w="12700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sz="1000"/>
                </a:p>
              </p:txBody>
            </p:sp>
            <p:sp>
              <p:nvSpPr>
                <p:cNvPr id="312" name="Freeform 284">
                  <a:extLst>
                    <a:ext uri="{FF2B5EF4-FFF2-40B4-BE49-F238E27FC236}">
                      <a16:creationId xmlns:a16="http://schemas.microsoft.com/office/drawing/2014/main" id="{FA1E44B6-29D1-43BA-AC60-6EDE95C6BA5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89" y="2422"/>
                  <a:ext cx="24" cy="25"/>
                </a:xfrm>
                <a:custGeom>
                  <a:avLst/>
                  <a:gdLst>
                    <a:gd name="T0" fmla="*/ 0 w 72"/>
                    <a:gd name="T1" fmla="*/ 1 h 75"/>
                    <a:gd name="T2" fmla="*/ 1 w 72"/>
                    <a:gd name="T3" fmla="*/ 2 h 75"/>
                    <a:gd name="T4" fmla="*/ 2 w 72"/>
                    <a:gd name="T5" fmla="*/ 3 h 75"/>
                    <a:gd name="T6" fmla="*/ 3 w 72"/>
                    <a:gd name="T7" fmla="*/ 4 h 75"/>
                    <a:gd name="T8" fmla="*/ 3 w 72"/>
                    <a:gd name="T9" fmla="*/ 4 h 75"/>
                    <a:gd name="T10" fmla="*/ 4 w 72"/>
                    <a:gd name="T11" fmla="*/ 5 h 75"/>
                    <a:gd name="T12" fmla="*/ 5 w 72"/>
                    <a:gd name="T13" fmla="*/ 6 h 75"/>
                    <a:gd name="T14" fmla="*/ 5 w 72"/>
                    <a:gd name="T15" fmla="*/ 7 h 75"/>
                    <a:gd name="T16" fmla="*/ 5 w 72"/>
                    <a:gd name="T17" fmla="*/ 8 h 75"/>
                    <a:gd name="T18" fmla="*/ 8 w 72"/>
                    <a:gd name="T19" fmla="*/ 8 h 75"/>
                    <a:gd name="T20" fmla="*/ 7 w 72"/>
                    <a:gd name="T21" fmla="*/ 6 h 75"/>
                    <a:gd name="T22" fmla="*/ 7 w 72"/>
                    <a:gd name="T23" fmla="*/ 4 h 75"/>
                    <a:gd name="T24" fmla="*/ 7 w 72"/>
                    <a:gd name="T25" fmla="*/ 3 h 75"/>
                    <a:gd name="T26" fmla="*/ 7 w 72"/>
                    <a:gd name="T27" fmla="*/ 2 h 75"/>
                    <a:gd name="T28" fmla="*/ 7 w 72"/>
                    <a:gd name="T29" fmla="*/ 1 h 75"/>
                    <a:gd name="T30" fmla="*/ 8 w 72"/>
                    <a:gd name="T31" fmla="*/ 0 h 75"/>
                    <a:gd name="T32" fmla="*/ 6 w 72"/>
                    <a:gd name="T33" fmla="*/ 0 h 75"/>
                    <a:gd name="T34" fmla="*/ 4 w 72"/>
                    <a:gd name="T35" fmla="*/ 0 h 75"/>
                    <a:gd name="T36" fmla="*/ 2 w 72"/>
                    <a:gd name="T37" fmla="*/ 0 h 75"/>
                    <a:gd name="T38" fmla="*/ 1 w 72"/>
                    <a:gd name="T39" fmla="*/ 0 h 75"/>
                    <a:gd name="T40" fmla="*/ 1 w 72"/>
                    <a:gd name="T41" fmla="*/ 1 h 75"/>
                    <a:gd name="T42" fmla="*/ 1 w 72"/>
                    <a:gd name="T43" fmla="*/ 1 h 75"/>
                    <a:gd name="T44" fmla="*/ 0 w 72"/>
                    <a:gd name="T45" fmla="*/ 1 h 75"/>
                    <a:gd name="T46" fmla="*/ 0 w 72"/>
                    <a:gd name="T47" fmla="*/ 1 h 75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0" t="0" r="r" b="b"/>
                  <a:pathLst>
                    <a:path w="72" h="75">
                      <a:moveTo>
                        <a:pt x="0" y="13"/>
                      </a:moveTo>
                      <a:lnTo>
                        <a:pt x="8" y="18"/>
                      </a:lnTo>
                      <a:lnTo>
                        <a:pt x="15" y="25"/>
                      </a:lnTo>
                      <a:lnTo>
                        <a:pt x="23" y="32"/>
                      </a:lnTo>
                      <a:lnTo>
                        <a:pt x="31" y="40"/>
                      </a:lnTo>
                      <a:lnTo>
                        <a:pt x="37" y="48"/>
                      </a:lnTo>
                      <a:lnTo>
                        <a:pt x="42" y="57"/>
                      </a:lnTo>
                      <a:lnTo>
                        <a:pt x="45" y="65"/>
                      </a:lnTo>
                      <a:lnTo>
                        <a:pt x="46" y="75"/>
                      </a:lnTo>
                      <a:lnTo>
                        <a:pt x="72" y="75"/>
                      </a:lnTo>
                      <a:lnTo>
                        <a:pt x="65" y="50"/>
                      </a:lnTo>
                      <a:lnTo>
                        <a:pt x="60" y="34"/>
                      </a:lnTo>
                      <a:lnTo>
                        <a:pt x="60" y="27"/>
                      </a:lnTo>
                      <a:lnTo>
                        <a:pt x="63" y="19"/>
                      </a:lnTo>
                      <a:lnTo>
                        <a:pt x="67" y="11"/>
                      </a:lnTo>
                      <a:lnTo>
                        <a:pt x="72" y="1"/>
                      </a:lnTo>
                      <a:lnTo>
                        <a:pt x="52" y="0"/>
                      </a:lnTo>
                      <a:lnTo>
                        <a:pt x="32" y="0"/>
                      </a:lnTo>
                      <a:lnTo>
                        <a:pt x="22" y="1"/>
                      </a:lnTo>
                      <a:lnTo>
                        <a:pt x="13" y="3"/>
                      </a:lnTo>
                      <a:lnTo>
                        <a:pt x="9" y="5"/>
                      </a:lnTo>
                      <a:lnTo>
                        <a:pt x="6" y="7"/>
                      </a:lnTo>
                      <a:lnTo>
                        <a:pt x="2" y="10"/>
                      </a:lnTo>
                      <a:lnTo>
                        <a:pt x="0" y="13"/>
                      </a:lnTo>
                    </a:path>
                  </a:pathLst>
                </a:custGeom>
                <a:grpFill/>
                <a:ln w="12700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sz="1000"/>
                </a:p>
              </p:txBody>
            </p:sp>
            <p:sp>
              <p:nvSpPr>
                <p:cNvPr id="313" name="Freeform 285">
                  <a:extLst>
                    <a:ext uri="{FF2B5EF4-FFF2-40B4-BE49-F238E27FC236}">
                      <a16:creationId xmlns:a16="http://schemas.microsoft.com/office/drawing/2014/main" id="{4EE17DD6-2424-4C05-8662-1B8ADC628C9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60" y="2389"/>
                  <a:ext cx="5" cy="16"/>
                </a:xfrm>
                <a:custGeom>
                  <a:avLst/>
                  <a:gdLst>
                    <a:gd name="T0" fmla="*/ 2 w 15"/>
                    <a:gd name="T1" fmla="*/ 5 h 49"/>
                    <a:gd name="T2" fmla="*/ 2 w 15"/>
                    <a:gd name="T3" fmla="*/ 4 h 49"/>
                    <a:gd name="T4" fmla="*/ 2 w 15"/>
                    <a:gd name="T5" fmla="*/ 2 h 49"/>
                    <a:gd name="T6" fmla="*/ 2 w 15"/>
                    <a:gd name="T7" fmla="*/ 1 h 49"/>
                    <a:gd name="T8" fmla="*/ 1 w 15"/>
                    <a:gd name="T9" fmla="*/ 1 h 49"/>
                    <a:gd name="T10" fmla="*/ 1 w 15"/>
                    <a:gd name="T11" fmla="*/ 0 h 49"/>
                    <a:gd name="T12" fmla="*/ 1 w 15"/>
                    <a:gd name="T13" fmla="*/ 0 h 49"/>
                    <a:gd name="T14" fmla="*/ 0 w 15"/>
                    <a:gd name="T15" fmla="*/ 1 h 49"/>
                    <a:gd name="T16" fmla="*/ 0 w 15"/>
                    <a:gd name="T17" fmla="*/ 2 h 49"/>
                    <a:gd name="T18" fmla="*/ 0 w 15"/>
                    <a:gd name="T19" fmla="*/ 3 h 49"/>
                    <a:gd name="T20" fmla="*/ 0 w 15"/>
                    <a:gd name="T21" fmla="*/ 3 h 49"/>
                    <a:gd name="T22" fmla="*/ 0 w 15"/>
                    <a:gd name="T23" fmla="*/ 4 h 49"/>
                    <a:gd name="T24" fmla="*/ 0 w 15"/>
                    <a:gd name="T25" fmla="*/ 5 h 49"/>
                    <a:gd name="T26" fmla="*/ 1 w 15"/>
                    <a:gd name="T27" fmla="*/ 5 h 49"/>
                    <a:gd name="T28" fmla="*/ 1 w 15"/>
                    <a:gd name="T29" fmla="*/ 5 h 49"/>
                    <a:gd name="T30" fmla="*/ 1 w 15"/>
                    <a:gd name="T31" fmla="*/ 5 h 49"/>
                    <a:gd name="T32" fmla="*/ 2 w 15"/>
                    <a:gd name="T33" fmla="*/ 5 h 49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15" h="49">
                      <a:moveTo>
                        <a:pt x="15" y="49"/>
                      </a:moveTo>
                      <a:lnTo>
                        <a:pt x="15" y="33"/>
                      </a:lnTo>
                      <a:lnTo>
                        <a:pt x="15" y="19"/>
                      </a:lnTo>
                      <a:lnTo>
                        <a:pt x="14" y="13"/>
                      </a:lnTo>
                      <a:lnTo>
                        <a:pt x="13" y="7"/>
                      </a:lnTo>
                      <a:lnTo>
                        <a:pt x="11" y="3"/>
                      </a:lnTo>
                      <a:lnTo>
                        <a:pt x="9" y="0"/>
                      </a:lnTo>
                      <a:lnTo>
                        <a:pt x="4" y="7"/>
                      </a:lnTo>
                      <a:lnTo>
                        <a:pt x="2" y="15"/>
                      </a:lnTo>
                      <a:lnTo>
                        <a:pt x="0" y="23"/>
                      </a:lnTo>
                      <a:lnTo>
                        <a:pt x="0" y="30"/>
                      </a:lnTo>
                      <a:lnTo>
                        <a:pt x="1" y="36"/>
                      </a:lnTo>
                      <a:lnTo>
                        <a:pt x="4" y="42"/>
                      </a:lnTo>
                      <a:lnTo>
                        <a:pt x="7" y="44"/>
                      </a:lnTo>
                      <a:lnTo>
                        <a:pt x="9" y="46"/>
                      </a:lnTo>
                      <a:lnTo>
                        <a:pt x="12" y="48"/>
                      </a:lnTo>
                      <a:lnTo>
                        <a:pt x="15" y="49"/>
                      </a:lnTo>
                    </a:path>
                  </a:pathLst>
                </a:custGeom>
                <a:grpFill/>
                <a:ln w="12700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sz="1000"/>
                </a:p>
              </p:txBody>
            </p:sp>
            <p:sp>
              <p:nvSpPr>
                <p:cNvPr id="314" name="Freeform 286">
                  <a:extLst>
                    <a:ext uri="{FF2B5EF4-FFF2-40B4-BE49-F238E27FC236}">
                      <a16:creationId xmlns:a16="http://schemas.microsoft.com/office/drawing/2014/main" id="{A511D30C-94CC-4A27-B96C-7132D7418A2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39" y="2387"/>
                  <a:ext cx="15" cy="13"/>
                </a:xfrm>
                <a:custGeom>
                  <a:avLst/>
                  <a:gdLst>
                    <a:gd name="T0" fmla="*/ 2 w 47"/>
                    <a:gd name="T1" fmla="*/ 1 h 40"/>
                    <a:gd name="T2" fmla="*/ 0 w 47"/>
                    <a:gd name="T3" fmla="*/ 4 h 40"/>
                    <a:gd name="T4" fmla="*/ 1 w 47"/>
                    <a:gd name="T5" fmla="*/ 4 h 40"/>
                    <a:gd name="T6" fmla="*/ 1 w 47"/>
                    <a:gd name="T7" fmla="*/ 4 h 40"/>
                    <a:gd name="T8" fmla="*/ 2 w 47"/>
                    <a:gd name="T9" fmla="*/ 4 h 40"/>
                    <a:gd name="T10" fmla="*/ 3 w 47"/>
                    <a:gd name="T11" fmla="*/ 4 h 40"/>
                    <a:gd name="T12" fmla="*/ 3 w 47"/>
                    <a:gd name="T13" fmla="*/ 4 h 40"/>
                    <a:gd name="T14" fmla="*/ 4 w 47"/>
                    <a:gd name="T15" fmla="*/ 4 h 40"/>
                    <a:gd name="T16" fmla="*/ 4 w 47"/>
                    <a:gd name="T17" fmla="*/ 3 h 40"/>
                    <a:gd name="T18" fmla="*/ 5 w 47"/>
                    <a:gd name="T19" fmla="*/ 3 h 40"/>
                    <a:gd name="T20" fmla="*/ 5 w 47"/>
                    <a:gd name="T21" fmla="*/ 0 h 40"/>
                    <a:gd name="T22" fmla="*/ 4 w 47"/>
                    <a:gd name="T23" fmla="*/ 0 h 40"/>
                    <a:gd name="T24" fmla="*/ 4 w 47"/>
                    <a:gd name="T25" fmla="*/ 0 h 40"/>
                    <a:gd name="T26" fmla="*/ 3 w 47"/>
                    <a:gd name="T27" fmla="*/ 0 h 40"/>
                    <a:gd name="T28" fmla="*/ 2 w 47"/>
                    <a:gd name="T29" fmla="*/ 1 h 40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47" h="40">
                      <a:moveTo>
                        <a:pt x="20" y="6"/>
                      </a:moveTo>
                      <a:lnTo>
                        <a:pt x="0" y="37"/>
                      </a:lnTo>
                      <a:lnTo>
                        <a:pt x="6" y="39"/>
                      </a:lnTo>
                      <a:lnTo>
                        <a:pt x="12" y="40"/>
                      </a:lnTo>
                      <a:lnTo>
                        <a:pt x="19" y="39"/>
                      </a:lnTo>
                      <a:lnTo>
                        <a:pt x="26" y="38"/>
                      </a:lnTo>
                      <a:lnTo>
                        <a:pt x="32" y="36"/>
                      </a:lnTo>
                      <a:lnTo>
                        <a:pt x="39" y="33"/>
                      </a:lnTo>
                      <a:lnTo>
                        <a:pt x="43" y="30"/>
                      </a:lnTo>
                      <a:lnTo>
                        <a:pt x="47" y="25"/>
                      </a:lnTo>
                      <a:lnTo>
                        <a:pt x="47" y="0"/>
                      </a:lnTo>
                      <a:lnTo>
                        <a:pt x="41" y="0"/>
                      </a:lnTo>
                      <a:lnTo>
                        <a:pt x="33" y="1"/>
                      </a:lnTo>
                      <a:lnTo>
                        <a:pt x="26" y="3"/>
                      </a:lnTo>
                      <a:lnTo>
                        <a:pt x="20" y="6"/>
                      </a:lnTo>
                    </a:path>
                  </a:pathLst>
                </a:custGeom>
                <a:grpFill/>
                <a:ln w="12700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sz="1000"/>
                </a:p>
              </p:txBody>
            </p:sp>
            <p:sp>
              <p:nvSpPr>
                <p:cNvPr id="315" name="Freeform 287">
                  <a:extLst>
                    <a:ext uri="{FF2B5EF4-FFF2-40B4-BE49-F238E27FC236}">
                      <a16:creationId xmlns:a16="http://schemas.microsoft.com/office/drawing/2014/main" id="{444F3899-54CA-4F67-8503-590D2C348AB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84" y="2465"/>
                  <a:ext cx="13" cy="10"/>
                </a:xfrm>
                <a:custGeom>
                  <a:avLst/>
                  <a:gdLst>
                    <a:gd name="T0" fmla="*/ 0 w 39"/>
                    <a:gd name="T1" fmla="*/ 0 h 31"/>
                    <a:gd name="T2" fmla="*/ 0 w 39"/>
                    <a:gd name="T3" fmla="*/ 1 h 31"/>
                    <a:gd name="T4" fmla="*/ 1 w 39"/>
                    <a:gd name="T5" fmla="*/ 1 h 31"/>
                    <a:gd name="T6" fmla="*/ 1 w 39"/>
                    <a:gd name="T7" fmla="*/ 2 h 31"/>
                    <a:gd name="T8" fmla="*/ 2 w 39"/>
                    <a:gd name="T9" fmla="*/ 2 h 31"/>
                    <a:gd name="T10" fmla="*/ 3 w 39"/>
                    <a:gd name="T11" fmla="*/ 3 h 31"/>
                    <a:gd name="T12" fmla="*/ 3 w 39"/>
                    <a:gd name="T13" fmla="*/ 3 h 31"/>
                    <a:gd name="T14" fmla="*/ 4 w 39"/>
                    <a:gd name="T15" fmla="*/ 3 h 31"/>
                    <a:gd name="T16" fmla="*/ 4 w 39"/>
                    <a:gd name="T17" fmla="*/ 3 h 31"/>
                    <a:gd name="T18" fmla="*/ 4 w 39"/>
                    <a:gd name="T19" fmla="*/ 2 h 31"/>
                    <a:gd name="T20" fmla="*/ 3 w 39"/>
                    <a:gd name="T21" fmla="*/ 2 h 31"/>
                    <a:gd name="T22" fmla="*/ 2 w 39"/>
                    <a:gd name="T23" fmla="*/ 1 h 31"/>
                    <a:gd name="T24" fmla="*/ 1 w 39"/>
                    <a:gd name="T25" fmla="*/ 0 h 31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39" h="31">
                      <a:moveTo>
                        <a:pt x="0" y="0"/>
                      </a:moveTo>
                      <a:lnTo>
                        <a:pt x="3" y="8"/>
                      </a:lnTo>
                      <a:lnTo>
                        <a:pt x="6" y="13"/>
                      </a:lnTo>
                      <a:lnTo>
                        <a:pt x="12" y="19"/>
                      </a:lnTo>
                      <a:lnTo>
                        <a:pt x="17" y="23"/>
                      </a:lnTo>
                      <a:lnTo>
                        <a:pt x="23" y="26"/>
                      </a:lnTo>
                      <a:lnTo>
                        <a:pt x="28" y="29"/>
                      </a:lnTo>
                      <a:lnTo>
                        <a:pt x="34" y="31"/>
                      </a:lnTo>
                      <a:lnTo>
                        <a:pt x="39" y="31"/>
                      </a:lnTo>
                      <a:lnTo>
                        <a:pt x="33" y="22"/>
                      </a:lnTo>
                      <a:lnTo>
                        <a:pt x="25" y="14"/>
                      </a:lnTo>
                      <a:lnTo>
                        <a:pt x="16" y="7"/>
                      </a:lnTo>
                      <a:lnTo>
                        <a:pt x="6" y="0"/>
                      </a:lnTo>
                    </a:path>
                  </a:pathLst>
                </a:custGeom>
                <a:grpFill/>
                <a:ln w="12700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sz="1000"/>
                </a:p>
              </p:txBody>
            </p:sp>
            <p:sp>
              <p:nvSpPr>
                <p:cNvPr id="316" name="Freeform 288">
                  <a:extLst>
                    <a:ext uri="{FF2B5EF4-FFF2-40B4-BE49-F238E27FC236}">
                      <a16:creationId xmlns:a16="http://schemas.microsoft.com/office/drawing/2014/main" id="{5F8A2179-0004-4104-9AC3-A8ED7FA42D4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72" y="2410"/>
                  <a:ext cx="10" cy="6"/>
                </a:xfrm>
                <a:custGeom>
                  <a:avLst/>
                  <a:gdLst>
                    <a:gd name="T0" fmla="*/ 0 w 34"/>
                    <a:gd name="T1" fmla="*/ 0 h 19"/>
                    <a:gd name="T2" fmla="*/ 3 w 34"/>
                    <a:gd name="T3" fmla="*/ 2 h 19"/>
                    <a:gd name="T4" fmla="*/ 3 w 34"/>
                    <a:gd name="T5" fmla="*/ 0 h 19"/>
                    <a:gd name="T6" fmla="*/ 2 w 34"/>
                    <a:gd name="T7" fmla="*/ 0 h 19"/>
                    <a:gd name="T8" fmla="*/ 1 w 34"/>
                    <a:gd name="T9" fmla="*/ 0 h 19"/>
                    <a:gd name="T10" fmla="*/ 1 w 34"/>
                    <a:gd name="T11" fmla="*/ 0 h 19"/>
                    <a:gd name="T12" fmla="*/ 0 w 34"/>
                    <a:gd name="T13" fmla="*/ 0 h 19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34" h="19">
                      <a:moveTo>
                        <a:pt x="0" y="0"/>
                      </a:moveTo>
                      <a:lnTo>
                        <a:pt x="34" y="19"/>
                      </a:lnTo>
                      <a:lnTo>
                        <a:pt x="34" y="0"/>
                      </a:lnTo>
                      <a:lnTo>
                        <a:pt x="24" y="0"/>
                      </a:lnTo>
                      <a:lnTo>
                        <a:pt x="14" y="0"/>
                      </a:lnTo>
                      <a:lnTo>
                        <a:pt x="7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 w="12700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sz="1000"/>
                </a:p>
              </p:txBody>
            </p:sp>
            <p:sp>
              <p:nvSpPr>
                <p:cNvPr id="317" name="Freeform 289">
                  <a:extLst>
                    <a:ext uri="{FF2B5EF4-FFF2-40B4-BE49-F238E27FC236}">
                      <a16:creationId xmlns:a16="http://schemas.microsoft.com/office/drawing/2014/main" id="{97E2CB4F-764E-4CF3-BCFD-EE75270FA79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80" y="2471"/>
                  <a:ext cx="6" cy="4"/>
                </a:xfrm>
                <a:custGeom>
                  <a:avLst/>
                  <a:gdLst>
                    <a:gd name="T0" fmla="*/ 0 w 19"/>
                    <a:gd name="T1" fmla="*/ 0 h 12"/>
                    <a:gd name="T2" fmla="*/ 2 w 19"/>
                    <a:gd name="T3" fmla="*/ 1 h 12"/>
                    <a:gd name="T4" fmla="*/ 1 w 19"/>
                    <a:gd name="T5" fmla="*/ 1 h 12"/>
                    <a:gd name="T6" fmla="*/ 1 w 19"/>
                    <a:gd name="T7" fmla="*/ 1 h 12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9" h="12">
                      <a:moveTo>
                        <a:pt x="0" y="0"/>
                      </a:moveTo>
                      <a:lnTo>
                        <a:pt x="19" y="12"/>
                      </a:lnTo>
                      <a:lnTo>
                        <a:pt x="13" y="6"/>
                      </a:lnTo>
                      <a:lnTo>
                        <a:pt x="6" y="6"/>
                      </a:lnTo>
                    </a:path>
                  </a:pathLst>
                </a:custGeom>
                <a:grpFill/>
                <a:ln w="12700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sz="1000"/>
                </a:p>
              </p:txBody>
            </p:sp>
            <p:sp>
              <p:nvSpPr>
                <p:cNvPr id="318" name="Freeform 290">
                  <a:extLst>
                    <a:ext uri="{FF2B5EF4-FFF2-40B4-BE49-F238E27FC236}">
                      <a16:creationId xmlns:a16="http://schemas.microsoft.com/office/drawing/2014/main" id="{274C44C8-1A19-4950-9E3F-65779EFE4AD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62" y="2447"/>
                  <a:ext cx="42" cy="55"/>
                </a:xfrm>
                <a:custGeom>
                  <a:avLst/>
                  <a:gdLst>
                    <a:gd name="T0" fmla="*/ 13 w 126"/>
                    <a:gd name="T1" fmla="*/ 0 h 166"/>
                    <a:gd name="T2" fmla="*/ 13 w 126"/>
                    <a:gd name="T3" fmla="*/ 1 h 166"/>
                    <a:gd name="T4" fmla="*/ 13 w 126"/>
                    <a:gd name="T5" fmla="*/ 1 h 166"/>
                    <a:gd name="T6" fmla="*/ 14 w 126"/>
                    <a:gd name="T7" fmla="*/ 1 h 166"/>
                    <a:gd name="T8" fmla="*/ 14 w 126"/>
                    <a:gd name="T9" fmla="*/ 2 h 166"/>
                    <a:gd name="T10" fmla="*/ 14 w 126"/>
                    <a:gd name="T11" fmla="*/ 2 h 166"/>
                    <a:gd name="T12" fmla="*/ 14 w 126"/>
                    <a:gd name="T13" fmla="*/ 3 h 166"/>
                    <a:gd name="T14" fmla="*/ 14 w 126"/>
                    <a:gd name="T15" fmla="*/ 4 h 166"/>
                    <a:gd name="T16" fmla="*/ 13 w 126"/>
                    <a:gd name="T17" fmla="*/ 5 h 166"/>
                    <a:gd name="T18" fmla="*/ 13 w 126"/>
                    <a:gd name="T19" fmla="*/ 6 h 166"/>
                    <a:gd name="T20" fmla="*/ 12 w 126"/>
                    <a:gd name="T21" fmla="*/ 7 h 166"/>
                    <a:gd name="T22" fmla="*/ 10 w 126"/>
                    <a:gd name="T23" fmla="*/ 9 h 166"/>
                    <a:gd name="T24" fmla="*/ 8 w 126"/>
                    <a:gd name="T25" fmla="*/ 11 h 166"/>
                    <a:gd name="T26" fmla="*/ 6 w 126"/>
                    <a:gd name="T27" fmla="*/ 14 h 166"/>
                    <a:gd name="T28" fmla="*/ 4 w 126"/>
                    <a:gd name="T29" fmla="*/ 16 h 166"/>
                    <a:gd name="T30" fmla="*/ 3 w 126"/>
                    <a:gd name="T31" fmla="*/ 17 h 166"/>
                    <a:gd name="T32" fmla="*/ 2 w 126"/>
                    <a:gd name="T33" fmla="*/ 17 h 166"/>
                    <a:gd name="T34" fmla="*/ 1 w 126"/>
                    <a:gd name="T35" fmla="*/ 18 h 166"/>
                    <a:gd name="T36" fmla="*/ 0 w 126"/>
                    <a:gd name="T37" fmla="*/ 18 h 166"/>
                    <a:gd name="T38" fmla="*/ 0 w 126"/>
                    <a:gd name="T39" fmla="*/ 18 h 166"/>
                    <a:gd name="T40" fmla="*/ 0 w 126"/>
                    <a:gd name="T41" fmla="*/ 17 h 166"/>
                    <a:gd name="T42" fmla="*/ 0 w 126"/>
                    <a:gd name="T43" fmla="*/ 16 h 166"/>
                    <a:gd name="T44" fmla="*/ 0 w 126"/>
                    <a:gd name="T45" fmla="*/ 15 h 166"/>
                    <a:gd name="T46" fmla="*/ 0 w 126"/>
                    <a:gd name="T47" fmla="*/ 14 h 166"/>
                    <a:gd name="T48" fmla="*/ 1 w 126"/>
                    <a:gd name="T49" fmla="*/ 14 h 166"/>
                    <a:gd name="T50" fmla="*/ 1 w 126"/>
                    <a:gd name="T51" fmla="*/ 14 h 166"/>
                    <a:gd name="T52" fmla="*/ 2 w 126"/>
                    <a:gd name="T53" fmla="*/ 13 h 166"/>
                    <a:gd name="T54" fmla="*/ 3 w 126"/>
                    <a:gd name="T55" fmla="*/ 13 h 166"/>
                    <a:gd name="T56" fmla="*/ 4 w 126"/>
                    <a:gd name="T57" fmla="*/ 12 h 166"/>
                    <a:gd name="T58" fmla="*/ 4 w 126"/>
                    <a:gd name="T59" fmla="*/ 11 h 166"/>
                    <a:gd name="T60" fmla="*/ 5 w 126"/>
                    <a:gd name="T61" fmla="*/ 11 h 166"/>
                    <a:gd name="T62" fmla="*/ 6 w 126"/>
                    <a:gd name="T63" fmla="*/ 10 h 166"/>
                    <a:gd name="T64" fmla="*/ 6 w 126"/>
                    <a:gd name="T65" fmla="*/ 9 h 166"/>
                    <a:gd name="T66" fmla="*/ 7 w 126"/>
                    <a:gd name="T67" fmla="*/ 7 h 166"/>
                    <a:gd name="T68" fmla="*/ 8 w 126"/>
                    <a:gd name="T69" fmla="*/ 6 h 166"/>
                    <a:gd name="T70" fmla="*/ 9 w 126"/>
                    <a:gd name="T71" fmla="*/ 4 h 166"/>
                    <a:gd name="T72" fmla="*/ 10 w 126"/>
                    <a:gd name="T73" fmla="*/ 3 h 166"/>
                    <a:gd name="T74" fmla="*/ 10 w 126"/>
                    <a:gd name="T75" fmla="*/ 2 h 166"/>
                    <a:gd name="T76" fmla="*/ 11 w 126"/>
                    <a:gd name="T77" fmla="*/ 1 h 166"/>
                    <a:gd name="T78" fmla="*/ 12 w 126"/>
                    <a:gd name="T79" fmla="*/ 1 h 166"/>
                    <a:gd name="T80" fmla="*/ 13 w 126"/>
                    <a:gd name="T81" fmla="*/ 0 h 16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0" t="0" r="r" b="b"/>
                  <a:pathLst>
                    <a:path w="126" h="166">
                      <a:moveTo>
                        <a:pt x="113" y="0"/>
                      </a:moveTo>
                      <a:lnTo>
                        <a:pt x="117" y="5"/>
                      </a:lnTo>
                      <a:lnTo>
                        <a:pt x="121" y="10"/>
                      </a:lnTo>
                      <a:lnTo>
                        <a:pt x="124" y="13"/>
                      </a:lnTo>
                      <a:lnTo>
                        <a:pt x="125" y="17"/>
                      </a:lnTo>
                      <a:lnTo>
                        <a:pt x="126" y="20"/>
                      </a:lnTo>
                      <a:lnTo>
                        <a:pt x="126" y="25"/>
                      </a:lnTo>
                      <a:lnTo>
                        <a:pt x="123" y="32"/>
                      </a:lnTo>
                      <a:lnTo>
                        <a:pt x="118" y="41"/>
                      </a:lnTo>
                      <a:lnTo>
                        <a:pt x="113" y="50"/>
                      </a:lnTo>
                      <a:lnTo>
                        <a:pt x="106" y="61"/>
                      </a:lnTo>
                      <a:lnTo>
                        <a:pt x="91" y="83"/>
                      </a:lnTo>
                      <a:lnTo>
                        <a:pt x="72" y="104"/>
                      </a:lnTo>
                      <a:lnTo>
                        <a:pt x="53" y="126"/>
                      </a:lnTo>
                      <a:lnTo>
                        <a:pt x="34" y="144"/>
                      </a:lnTo>
                      <a:lnTo>
                        <a:pt x="25" y="152"/>
                      </a:lnTo>
                      <a:lnTo>
                        <a:pt x="16" y="158"/>
                      </a:lnTo>
                      <a:lnTo>
                        <a:pt x="7" y="163"/>
                      </a:lnTo>
                      <a:lnTo>
                        <a:pt x="0" y="166"/>
                      </a:lnTo>
                      <a:lnTo>
                        <a:pt x="0" y="160"/>
                      </a:lnTo>
                      <a:lnTo>
                        <a:pt x="0" y="153"/>
                      </a:lnTo>
                      <a:lnTo>
                        <a:pt x="0" y="145"/>
                      </a:lnTo>
                      <a:lnTo>
                        <a:pt x="0" y="136"/>
                      </a:lnTo>
                      <a:lnTo>
                        <a:pt x="3" y="131"/>
                      </a:lnTo>
                      <a:lnTo>
                        <a:pt x="6" y="128"/>
                      </a:lnTo>
                      <a:lnTo>
                        <a:pt x="12" y="124"/>
                      </a:lnTo>
                      <a:lnTo>
                        <a:pt x="16" y="121"/>
                      </a:lnTo>
                      <a:lnTo>
                        <a:pt x="26" y="116"/>
                      </a:lnTo>
                      <a:lnTo>
                        <a:pt x="33" y="110"/>
                      </a:lnTo>
                      <a:lnTo>
                        <a:pt x="40" y="104"/>
                      </a:lnTo>
                      <a:lnTo>
                        <a:pt x="48" y="96"/>
                      </a:lnTo>
                      <a:lnTo>
                        <a:pt x="53" y="89"/>
                      </a:lnTo>
                      <a:lnTo>
                        <a:pt x="58" y="82"/>
                      </a:lnTo>
                      <a:lnTo>
                        <a:pt x="67" y="66"/>
                      </a:lnTo>
                      <a:lnTo>
                        <a:pt x="72" y="50"/>
                      </a:lnTo>
                      <a:lnTo>
                        <a:pt x="79" y="36"/>
                      </a:lnTo>
                      <a:lnTo>
                        <a:pt x="87" y="23"/>
                      </a:lnTo>
                      <a:lnTo>
                        <a:pt x="92" y="16"/>
                      </a:lnTo>
                      <a:lnTo>
                        <a:pt x="97" y="11"/>
                      </a:lnTo>
                      <a:lnTo>
                        <a:pt x="104" y="5"/>
                      </a:lnTo>
                      <a:lnTo>
                        <a:pt x="113" y="0"/>
                      </a:lnTo>
                    </a:path>
                  </a:pathLst>
                </a:custGeom>
                <a:grpFill/>
                <a:ln w="12700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sz="1000"/>
                </a:p>
              </p:txBody>
            </p:sp>
            <p:sp>
              <p:nvSpPr>
                <p:cNvPr id="319" name="Freeform 291">
                  <a:extLst>
                    <a:ext uri="{FF2B5EF4-FFF2-40B4-BE49-F238E27FC236}">
                      <a16:creationId xmlns:a16="http://schemas.microsoft.com/office/drawing/2014/main" id="{AAF55CFF-A5BD-45BF-B8CE-1C84DA594D8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54" y="2465"/>
                  <a:ext cx="85" cy="86"/>
                </a:xfrm>
                <a:custGeom>
                  <a:avLst/>
                  <a:gdLst>
                    <a:gd name="T0" fmla="*/ 1 w 259"/>
                    <a:gd name="T1" fmla="*/ 20 h 259"/>
                    <a:gd name="T2" fmla="*/ 0 w 259"/>
                    <a:gd name="T3" fmla="*/ 18 h 259"/>
                    <a:gd name="T4" fmla="*/ 0 w 259"/>
                    <a:gd name="T5" fmla="*/ 16 h 259"/>
                    <a:gd name="T6" fmla="*/ 1 w 259"/>
                    <a:gd name="T7" fmla="*/ 14 h 259"/>
                    <a:gd name="T8" fmla="*/ 2 w 259"/>
                    <a:gd name="T9" fmla="*/ 14 h 259"/>
                    <a:gd name="T10" fmla="*/ 4 w 259"/>
                    <a:gd name="T11" fmla="*/ 13 h 259"/>
                    <a:gd name="T12" fmla="*/ 5 w 259"/>
                    <a:gd name="T13" fmla="*/ 11 h 259"/>
                    <a:gd name="T14" fmla="*/ 7 w 259"/>
                    <a:gd name="T15" fmla="*/ 10 h 259"/>
                    <a:gd name="T16" fmla="*/ 7 w 259"/>
                    <a:gd name="T17" fmla="*/ 10 h 259"/>
                    <a:gd name="T18" fmla="*/ 9 w 259"/>
                    <a:gd name="T19" fmla="*/ 10 h 259"/>
                    <a:gd name="T20" fmla="*/ 10 w 259"/>
                    <a:gd name="T21" fmla="*/ 10 h 259"/>
                    <a:gd name="T22" fmla="*/ 11 w 259"/>
                    <a:gd name="T23" fmla="*/ 12 h 259"/>
                    <a:gd name="T24" fmla="*/ 11 w 259"/>
                    <a:gd name="T25" fmla="*/ 12 h 259"/>
                    <a:gd name="T26" fmla="*/ 13 w 259"/>
                    <a:gd name="T27" fmla="*/ 12 h 259"/>
                    <a:gd name="T28" fmla="*/ 14 w 259"/>
                    <a:gd name="T29" fmla="*/ 12 h 259"/>
                    <a:gd name="T30" fmla="*/ 16 w 259"/>
                    <a:gd name="T31" fmla="*/ 10 h 259"/>
                    <a:gd name="T32" fmla="*/ 17 w 259"/>
                    <a:gd name="T33" fmla="*/ 9 h 259"/>
                    <a:gd name="T34" fmla="*/ 19 w 259"/>
                    <a:gd name="T35" fmla="*/ 6 h 259"/>
                    <a:gd name="T36" fmla="*/ 20 w 259"/>
                    <a:gd name="T37" fmla="*/ 2 h 259"/>
                    <a:gd name="T38" fmla="*/ 21 w 259"/>
                    <a:gd name="T39" fmla="*/ 0 h 259"/>
                    <a:gd name="T40" fmla="*/ 22 w 259"/>
                    <a:gd name="T41" fmla="*/ 1 h 259"/>
                    <a:gd name="T42" fmla="*/ 23 w 259"/>
                    <a:gd name="T43" fmla="*/ 2 h 259"/>
                    <a:gd name="T44" fmla="*/ 24 w 259"/>
                    <a:gd name="T45" fmla="*/ 4 h 259"/>
                    <a:gd name="T46" fmla="*/ 24 w 259"/>
                    <a:gd name="T47" fmla="*/ 6 h 259"/>
                    <a:gd name="T48" fmla="*/ 24 w 259"/>
                    <a:gd name="T49" fmla="*/ 7 h 259"/>
                    <a:gd name="T50" fmla="*/ 25 w 259"/>
                    <a:gd name="T51" fmla="*/ 8 h 259"/>
                    <a:gd name="T52" fmla="*/ 25 w 259"/>
                    <a:gd name="T53" fmla="*/ 10 h 259"/>
                    <a:gd name="T54" fmla="*/ 25 w 259"/>
                    <a:gd name="T55" fmla="*/ 12 h 259"/>
                    <a:gd name="T56" fmla="*/ 26 w 259"/>
                    <a:gd name="T57" fmla="*/ 12 h 259"/>
                    <a:gd name="T58" fmla="*/ 26 w 259"/>
                    <a:gd name="T59" fmla="*/ 13 h 259"/>
                    <a:gd name="T60" fmla="*/ 27 w 259"/>
                    <a:gd name="T61" fmla="*/ 15 h 259"/>
                    <a:gd name="T62" fmla="*/ 27 w 259"/>
                    <a:gd name="T63" fmla="*/ 18 h 259"/>
                    <a:gd name="T64" fmla="*/ 26 w 259"/>
                    <a:gd name="T65" fmla="*/ 26 h 259"/>
                    <a:gd name="T66" fmla="*/ 26 w 259"/>
                    <a:gd name="T67" fmla="*/ 25 h 259"/>
                    <a:gd name="T68" fmla="*/ 26 w 259"/>
                    <a:gd name="T69" fmla="*/ 23 h 259"/>
                    <a:gd name="T70" fmla="*/ 26 w 259"/>
                    <a:gd name="T71" fmla="*/ 21 h 259"/>
                    <a:gd name="T72" fmla="*/ 24 w 259"/>
                    <a:gd name="T73" fmla="*/ 21 h 259"/>
                    <a:gd name="T74" fmla="*/ 22 w 259"/>
                    <a:gd name="T75" fmla="*/ 20 h 259"/>
                    <a:gd name="T76" fmla="*/ 21 w 259"/>
                    <a:gd name="T77" fmla="*/ 22 h 259"/>
                    <a:gd name="T78" fmla="*/ 20 w 259"/>
                    <a:gd name="T79" fmla="*/ 24 h 259"/>
                    <a:gd name="T80" fmla="*/ 20 w 259"/>
                    <a:gd name="T81" fmla="*/ 29 h 259"/>
                    <a:gd name="T82" fmla="*/ 13 w 259"/>
                    <a:gd name="T83" fmla="*/ 27 h 259"/>
                    <a:gd name="T84" fmla="*/ 12 w 259"/>
                    <a:gd name="T85" fmla="*/ 24 h 259"/>
                    <a:gd name="T86" fmla="*/ 11 w 259"/>
                    <a:gd name="T87" fmla="*/ 23 h 259"/>
                    <a:gd name="T88" fmla="*/ 11 w 259"/>
                    <a:gd name="T89" fmla="*/ 22 h 259"/>
                    <a:gd name="T90" fmla="*/ 11 w 259"/>
                    <a:gd name="T91" fmla="*/ 21 h 259"/>
                    <a:gd name="T92" fmla="*/ 12 w 259"/>
                    <a:gd name="T93" fmla="*/ 20 h 259"/>
                    <a:gd name="T94" fmla="*/ 12 w 259"/>
                    <a:gd name="T95" fmla="*/ 19 h 259"/>
                    <a:gd name="T96" fmla="*/ 10 w 259"/>
                    <a:gd name="T97" fmla="*/ 17 h 259"/>
                    <a:gd name="T98" fmla="*/ 3 w 259"/>
                    <a:gd name="T99" fmla="*/ 17 h 259"/>
                    <a:gd name="T100" fmla="*/ 2 w 259"/>
                    <a:gd name="T101" fmla="*/ 18 h 259"/>
                    <a:gd name="T102" fmla="*/ 2 w 259"/>
                    <a:gd name="T103" fmla="*/ 19 h 259"/>
                    <a:gd name="T104" fmla="*/ 1 w 259"/>
                    <a:gd name="T105" fmla="*/ 21 h 259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0" t="0" r="r" b="b"/>
                  <a:pathLst>
                    <a:path w="259" h="259">
                      <a:moveTo>
                        <a:pt x="13" y="192"/>
                      </a:moveTo>
                      <a:lnTo>
                        <a:pt x="8" y="182"/>
                      </a:lnTo>
                      <a:lnTo>
                        <a:pt x="4" y="173"/>
                      </a:lnTo>
                      <a:lnTo>
                        <a:pt x="1" y="163"/>
                      </a:lnTo>
                      <a:lnTo>
                        <a:pt x="0" y="154"/>
                      </a:lnTo>
                      <a:lnTo>
                        <a:pt x="0" y="142"/>
                      </a:lnTo>
                      <a:lnTo>
                        <a:pt x="0" y="130"/>
                      </a:lnTo>
                      <a:lnTo>
                        <a:pt x="6" y="130"/>
                      </a:lnTo>
                      <a:lnTo>
                        <a:pt x="13" y="128"/>
                      </a:lnTo>
                      <a:lnTo>
                        <a:pt x="19" y="126"/>
                      </a:lnTo>
                      <a:lnTo>
                        <a:pt x="24" y="123"/>
                      </a:lnTo>
                      <a:lnTo>
                        <a:pt x="34" y="117"/>
                      </a:lnTo>
                      <a:lnTo>
                        <a:pt x="41" y="108"/>
                      </a:lnTo>
                      <a:lnTo>
                        <a:pt x="48" y="100"/>
                      </a:lnTo>
                      <a:lnTo>
                        <a:pt x="56" y="93"/>
                      </a:lnTo>
                      <a:lnTo>
                        <a:pt x="60" y="91"/>
                      </a:lnTo>
                      <a:lnTo>
                        <a:pt x="63" y="89"/>
                      </a:lnTo>
                      <a:lnTo>
                        <a:pt x="68" y="87"/>
                      </a:lnTo>
                      <a:lnTo>
                        <a:pt x="73" y="87"/>
                      </a:lnTo>
                      <a:lnTo>
                        <a:pt x="83" y="87"/>
                      </a:lnTo>
                      <a:lnTo>
                        <a:pt x="93" y="87"/>
                      </a:lnTo>
                      <a:lnTo>
                        <a:pt x="94" y="93"/>
                      </a:lnTo>
                      <a:lnTo>
                        <a:pt x="97" y="101"/>
                      </a:lnTo>
                      <a:lnTo>
                        <a:pt x="101" y="105"/>
                      </a:lnTo>
                      <a:lnTo>
                        <a:pt x="104" y="108"/>
                      </a:lnTo>
                      <a:lnTo>
                        <a:pt x="108" y="110"/>
                      </a:lnTo>
                      <a:lnTo>
                        <a:pt x="113" y="111"/>
                      </a:lnTo>
                      <a:lnTo>
                        <a:pt x="120" y="110"/>
                      </a:lnTo>
                      <a:lnTo>
                        <a:pt x="127" y="108"/>
                      </a:lnTo>
                      <a:lnTo>
                        <a:pt x="135" y="104"/>
                      </a:lnTo>
                      <a:lnTo>
                        <a:pt x="141" y="99"/>
                      </a:lnTo>
                      <a:lnTo>
                        <a:pt x="148" y="93"/>
                      </a:lnTo>
                      <a:lnTo>
                        <a:pt x="153" y="86"/>
                      </a:lnTo>
                      <a:lnTo>
                        <a:pt x="160" y="78"/>
                      </a:lnTo>
                      <a:lnTo>
                        <a:pt x="165" y="70"/>
                      </a:lnTo>
                      <a:lnTo>
                        <a:pt x="174" y="51"/>
                      </a:lnTo>
                      <a:lnTo>
                        <a:pt x="183" y="33"/>
                      </a:lnTo>
                      <a:lnTo>
                        <a:pt x="188" y="16"/>
                      </a:lnTo>
                      <a:lnTo>
                        <a:pt x="193" y="0"/>
                      </a:lnTo>
                      <a:lnTo>
                        <a:pt x="195" y="4"/>
                      </a:lnTo>
                      <a:lnTo>
                        <a:pt x="198" y="9"/>
                      </a:lnTo>
                      <a:lnTo>
                        <a:pt x="202" y="12"/>
                      </a:lnTo>
                      <a:lnTo>
                        <a:pt x="206" y="15"/>
                      </a:lnTo>
                      <a:lnTo>
                        <a:pt x="213" y="18"/>
                      </a:lnTo>
                      <a:lnTo>
                        <a:pt x="219" y="19"/>
                      </a:lnTo>
                      <a:lnTo>
                        <a:pt x="219" y="32"/>
                      </a:lnTo>
                      <a:lnTo>
                        <a:pt x="219" y="44"/>
                      </a:lnTo>
                      <a:lnTo>
                        <a:pt x="219" y="52"/>
                      </a:lnTo>
                      <a:lnTo>
                        <a:pt x="219" y="55"/>
                      </a:lnTo>
                      <a:lnTo>
                        <a:pt x="227" y="61"/>
                      </a:lnTo>
                      <a:lnTo>
                        <a:pt x="231" y="66"/>
                      </a:lnTo>
                      <a:lnTo>
                        <a:pt x="234" y="70"/>
                      </a:lnTo>
                      <a:lnTo>
                        <a:pt x="239" y="75"/>
                      </a:lnTo>
                      <a:lnTo>
                        <a:pt x="234" y="88"/>
                      </a:lnTo>
                      <a:lnTo>
                        <a:pt x="233" y="100"/>
                      </a:lnTo>
                      <a:lnTo>
                        <a:pt x="234" y="104"/>
                      </a:lnTo>
                      <a:lnTo>
                        <a:pt x="234" y="108"/>
                      </a:lnTo>
                      <a:lnTo>
                        <a:pt x="237" y="110"/>
                      </a:lnTo>
                      <a:lnTo>
                        <a:pt x="239" y="111"/>
                      </a:lnTo>
                      <a:lnTo>
                        <a:pt x="243" y="121"/>
                      </a:lnTo>
                      <a:lnTo>
                        <a:pt x="247" y="129"/>
                      </a:lnTo>
                      <a:lnTo>
                        <a:pt x="249" y="137"/>
                      </a:lnTo>
                      <a:lnTo>
                        <a:pt x="251" y="145"/>
                      </a:lnTo>
                      <a:lnTo>
                        <a:pt x="254" y="161"/>
                      </a:lnTo>
                      <a:lnTo>
                        <a:pt x="259" y="179"/>
                      </a:lnTo>
                      <a:lnTo>
                        <a:pt x="245" y="235"/>
                      </a:lnTo>
                      <a:lnTo>
                        <a:pt x="241" y="230"/>
                      </a:lnTo>
                      <a:lnTo>
                        <a:pt x="239" y="222"/>
                      </a:lnTo>
                      <a:lnTo>
                        <a:pt x="238" y="215"/>
                      </a:lnTo>
                      <a:lnTo>
                        <a:pt x="237" y="208"/>
                      </a:lnTo>
                      <a:lnTo>
                        <a:pt x="238" y="196"/>
                      </a:lnTo>
                      <a:lnTo>
                        <a:pt x="239" y="192"/>
                      </a:lnTo>
                      <a:lnTo>
                        <a:pt x="231" y="191"/>
                      </a:lnTo>
                      <a:lnTo>
                        <a:pt x="222" y="188"/>
                      </a:lnTo>
                      <a:lnTo>
                        <a:pt x="213" y="184"/>
                      </a:lnTo>
                      <a:lnTo>
                        <a:pt x="206" y="179"/>
                      </a:lnTo>
                      <a:lnTo>
                        <a:pt x="199" y="189"/>
                      </a:lnTo>
                      <a:lnTo>
                        <a:pt x="194" y="199"/>
                      </a:lnTo>
                      <a:lnTo>
                        <a:pt x="191" y="209"/>
                      </a:lnTo>
                      <a:lnTo>
                        <a:pt x="188" y="219"/>
                      </a:lnTo>
                      <a:lnTo>
                        <a:pt x="186" y="240"/>
                      </a:lnTo>
                      <a:lnTo>
                        <a:pt x="185" y="259"/>
                      </a:lnTo>
                      <a:lnTo>
                        <a:pt x="132" y="259"/>
                      </a:lnTo>
                      <a:lnTo>
                        <a:pt x="124" y="242"/>
                      </a:lnTo>
                      <a:lnTo>
                        <a:pt x="115" y="226"/>
                      </a:lnTo>
                      <a:lnTo>
                        <a:pt x="110" y="220"/>
                      </a:lnTo>
                      <a:lnTo>
                        <a:pt x="105" y="214"/>
                      </a:lnTo>
                      <a:lnTo>
                        <a:pt x="99" y="209"/>
                      </a:lnTo>
                      <a:lnTo>
                        <a:pt x="93" y="204"/>
                      </a:lnTo>
                      <a:lnTo>
                        <a:pt x="97" y="196"/>
                      </a:lnTo>
                      <a:lnTo>
                        <a:pt x="102" y="190"/>
                      </a:lnTo>
                      <a:lnTo>
                        <a:pt x="105" y="186"/>
                      </a:lnTo>
                      <a:lnTo>
                        <a:pt x="108" y="183"/>
                      </a:lnTo>
                      <a:lnTo>
                        <a:pt x="112" y="180"/>
                      </a:lnTo>
                      <a:lnTo>
                        <a:pt x="114" y="177"/>
                      </a:lnTo>
                      <a:lnTo>
                        <a:pt x="117" y="173"/>
                      </a:lnTo>
                      <a:lnTo>
                        <a:pt x="119" y="166"/>
                      </a:lnTo>
                      <a:lnTo>
                        <a:pt x="93" y="154"/>
                      </a:lnTo>
                      <a:lnTo>
                        <a:pt x="32" y="154"/>
                      </a:lnTo>
                      <a:lnTo>
                        <a:pt x="28" y="155"/>
                      </a:lnTo>
                      <a:lnTo>
                        <a:pt x="24" y="158"/>
                      </a:lnTo>
                      <a:lnTo>
                        <a:pt x="20" y="163"/>
                      </a:lnTo>
                      <a:lnTo>
                        <a:pt x="18" y="168"/>
                      </a:lnTo>
                      <a:lnTo>
                        <a:pt x="16" y="175"/>
                      </a:lnTo>
                      <a:lnTo>
                        <a:pt x="14" y="181"/>
                      </a:lnTo>
                      <a:lnTo>
                        <a:pt x="13" y="187"/>
                      </a:lnTo>
                      <a:lnTo>
                        <a:pt x="13" y="192"/>
                      </a:lnTo>
                    </a:path>
                  </a:pathLst>
                </a:custGeom>
                <a:grpFill/>
                <a:ln w="12700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sz="1000"/>
                </a:p>
              </p:txBody>
            </p:sp>
            <p:sp>
              <p:nvSpPr>
                <p:cNvPr id="320" name="Freeform 292">
                  <a:extLst>
                    <a:ext uri="{FF2B5EF4-FFF2-40B4-BE49-F238E27FC236}">
                      <a16:creationId xmlns:a16="http://schemas.microsoft.com/office/drawing/2014/main" id="{67206D83-5C60-4757-9A85-03B327477B7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04" y="2395"/>
                  <a:ext cx="23" cy="31"/>
                </a:xfrm>
                <a:custGeom>
                  <a:avLst/>
                  <a:gdLst>
                    <a:gd name="T0" fmla="*/ 7 w 72"/>
                    <a:gd name="T1" fmla="*/ 5 h 92"/>
                    <a:gd name="T2" fmla="*/ 7 w 72"/>
                    <a:gd name="T3" fmla="*/ 10 h 92"/>
                    <a:gd name="T4" fmla="*/ 7 w 72"/>
                    <a:gd name="T5" fmla="*/ 10 h 92"/>
                    <a:gd name="T6" fmla="*/ 6 w 72"/>
                    <a:gd name="T7" fmla="*/ 9 h 92"/>
                    <a:gd name="T8" fmla="*/ 5 w 72"/>
                    <a:gd name="T9" fmla="*/ 8 h 92"/>
                    <a:gd name="T10" fmla="*/ 5 w 72"/>
                    <a:gd name="T11" fmla="*/ 8 h 92"/>
                    <a:gd name="T12" fmla="*/ 4 w 72"/>
                    <a:gd name="T13" fmla="*/ 7 h 92"/>
                    <a:gd name="T14" fmla="*/ 3 w 72"/>
                    <a:gd name="T15" fmla="*/ 5 h 92"/>
                    <a:gd name="T16" fmla="*/ 3 w 72"/>
                    <a:gd name="T17" fmla="*/ 4 h 92"/>
                    <a:gd name="T18" fmla="*/ 2 w 72"/>
                    <a:gd name="T19" fmla="*/ 3 h 92"/>
                    <a:gd name="T20" fmla="*/ 1 w 72"/>
                    <a:gd name="T21" fmla="*/ 1 h 92"/>
                    <a:gd name="T22" fmla="*/ 0 w 72"/>
                    <a:gd name="T23" fmla="*/ 0 h 92"/>
                    <a:gd name="T24" fmla="*/ 3 w 72"/>
                    <a:gd name="T25" fmla="*/ 1 h 92"/>
                    <a:gd name="T26" fmla="*/ 4 w 72"/>
                    <a:gd name="T27" fmla="*/ 2 h 92"/>
                    <a:gd name="T28" fmla="*/ 5 w 72"/>
                    <a:gd name="T29" fmla="*/ 3 h 92"/>
                    <a:gd name="T30" fmla="*/ 6 w 72"/>
                    <a:gd name="T31" fmla="*/ 3 h 92"/>
                    <a:gd name="T32" fmla="*/ 7 w 72"/>
                    <a:gd name="T33" fmla="*/ 4 h 92"/>
                    <a:gd name="T34" fmla="*/ 7 w 72"/>
                    <a:gd name="T35" fmla="*/ 5 h 92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72" h="92">
                      <a:moveTo>
                        <a:pt x="72" y="43"/>
                      </a:moveTo>
                      <a:lnTo>
                        <a:pt x="72" y="92"/>
                      </a:lnTo>
                      <a:lnTo>
                        <a:pt x="65" y="86"/>
                      </a:lnTo>
                      <a:lnTo>
                        <a:pt x="58" y="81"/>
                      </a:lnTo>
                      <a:lnTo>
                        <a:pt x="51" y="75"/>
                      </a:lnTo>
                      <a:lnTo>
                        <a:pt x="46" y="69"/>
                      </a:lnTo>
                      <a:lnTo>
                        <a:pt x="38" y="58"/>
                      </a:lnTo>
                      <a:lnTo>
                        <a:pt x="32" y="46"/>
                      </a:lnTo>
                      <a:lnTo>
                        <a:pt x="25" y="34"/>
                      </a:lnTo>
                      <a:lnTo>
                        <a:pt x="19" y="23"/>
                      </a:lnTo>
                      <a:lnTo>
                        <a:pt x="11" y="12"/>
                      </a:lnTo>
                      <a:lnTo>
                        <a:pt x="0" y="0"/>
                      </a:lnTo>
                      <a:lnTo>
                        <a:pt x="25" y="12"/>
                      </a:lnTo>
                      <a:lnTo>
                        <a:pt x="44" y="21"/>
                      </a:lnTo>
                      <a:lnTo>
                        <a:pt x="51" y="26"/>
                      </a:lnTo>
                      <a:lnTo>
                        <a:pt x="58" y="31"/>
                      </a:lnTo>
                      <a:lnTo>
                        <a:pt x="66" y="36"/>
                      </a:lnTo>
                      <a:lnTo>
                        <a:pt x="72" y="43"/>
                      </a:lnTo>
                    </a:path>
                  </a:pathLst>
                </a:custGeom>
                <a:grpFill/>
                <a:ln w="12700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sz="1000"/>
                </a:p>
              </p:txBody>
            </p:sp>
            <p:sp>
              <p:nvSpPr>
                <p:cNvPr id="321" name="Freeform 293">
                  <a:extLst>
                    <a:ext uri="{FF2B5EF4-FFF2-40B4-BE49-F238E27FC236}">
                      <a16:creationId xmlns:a16="http://schemas.microsoft.com/office/drawing/2014/main" id="{F38F05A1-F33C-4D46-A4E6-1E4DBA19AFB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43" y="2436"/>
                  <a:ext cx="16" cy="21"/>
                </a:xfrm>
                <a:custGeom>
                  <a:avLst/>
                  <a:gdLst>
                    <a:gd name="T0" fmla="*/ 1 w 46"/>
                    <a:gd name="T1" fmla="*/ 1 h 62"/>
                    <a:gd name="T2" fmla="*/ 2 w 46"/>
                    <a:gd name="T3" fmla="*/ 1 h 62"/>
                    <a:gd name="T4" fmla="*/ 4 w 46"/>
                    <a:gd name="T5" fmla="*/ 0 h 62"/>
                    <a:gd name="T6" fmla="*/ 5 w 46"/>
                    <a:gd name="T7" fmla="*/ 0 h 62"/>
                    <a:gd name="T8" fmla="*/ 6 w 46"/>
                    <a:gd name="T9" fmla="*/ 0 h 62"/>
                    <a:gd name="T10" fmla="*/ 6 w 46"/>
                    <a:gd name="T11" fmla="*/ 1 h 62"/>
                    <a:gd name="T12" fmla="*/ 6 w 46"/>
                    <a:gd name="T13" fmla="*/ 2 h 62"/>
                    <a:gd name="T14" fmla="*/ 6 w 46"/>
                    <a:gd name="T15" fmla="*/ 3 h 62"/>
                    <a:gd name="T16" fmla="*/ 6 w 46"/>
                    <a:gd name="T17" fmla="*/ 4 h 62"/>
                    <a:gd name="T18" fmla="*/ 6 w 46"/>
                    <a:gd name="T19" fmla="*/ 5 h 62"/>
                    <a:gd name="T20" fmla="*/ 5 w 46"/>
                    <a:gd name="T21" fmla="*/ 6 h 62"/>
                    <a:gd name="T22" fmla="*/ 5 w 46"/>
                    <a:gd name="T23" fmla="*/ 6 h 62"/>
                    <a:gd name="T24" fmla="*/ 5 w 46"/>
                    <a:gd name="T25" fmla="*/ 7 h 62"/>
                    <a:gd name="T26" fmla="*/ 4 w 46"/>
                    <a:gd name="T27" fmla="*/ 7 h 62"/>
                    <a:gd name="T28" fmla="*/ 4 w 46"/>
                    <a:gd name="T29" fmla="*/ 7 h 62"/>
                    <a:gd name="T30" fmla="*/ 3 w 46"/>
                    <a:gd name="T31" fmla="*/ 7 h 62"/>
                    <a:gd name="T32" fmla="*/ 3 w 46"/>
                    <a:gd name="T33" fmla="*/ 7 h 62"/>
                    <a:gd name="T34" fmla="*/ 2 w 46"/>
                    <a:gd name="T35" fmla="*/ 7 h 62"/>
                    <a:gd name="T36" fmla="*/ 2 w 46"/>
                    <a:gd name="T37" fmla="*/ 6 h 62"/>
                    <a:gd name="T38" fmla="*/ 1 w 46"/>
                    <a:gd name="T39" fmla="*/ 6 h 62"/>
                    <a:gd name="T40" fmla="*/ 1 w 46"/>
                    <a:gd name="T41" fmla="*/ 6 h 62"/>
                    <a:gd name="T42" fmla="*/ 1 w 46"/>
                    <a:gd name="T43" fmla="*/ 5 h 62"/>
                    <a:gd name="T44" fmla="*/ 0 w 46"/>
                    <a:gd name="T45" fmla="*/ 5 h 62"/>
                    <a:gd name="T46" fmla="*/ 0 w 46"/>
                    <a:gd name="T47" fmla="*/ 4 h 62"/>
                    <a:gd name="T48" fmla="*/ 0 w 46"/>
                    <a:gd name="T49" fmla="*/ 3 h 62"/>
                    <a:gd name="T50" fmla="*/ 0 w 46"/>
                    <a:gd name="T51" fmla="*/ 2 h 62"/>
                    <a:gd name="T52" fmla="*/ 0 w 46"/>
                    <a:gd name="T53" fmla="*/ 1 h 62"/>
                    <a:gd name="T54" fmla="*/ 1 w 46"/>
                    <a:gd name="T55" fmla="*/ 1 h 62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0" t="0" r="r" b="b"/>
                  <a:pathLst>
                    <a:path w="46" h="62">
                      <a:moveTo>
                        <a:pt x="6" y="6"/>
                      </a:moveTo>
                      <a:lnTo>
                        <a:pt x="19" y="5"/>
                      </a:lnTo>
                      <a:lnTo>
                        <a:pt x="31" y="3"/>
                      </a:lnTo>
                      <a:lnTo>
                        <a:pt x="39" y="1"/>
                      </a:lnTo>
                      <a:lnTo>
                        <a:pt x="46" y="0"/>
                      </a:lnTo>
                      <a:lnTo>
                        <a:pt x="46" y="9"/>
                      </a:lnTo>
                      <a:lnTo>
                        <a:pt x="46" y="18"/>
                      </a:lnTo>
                      <a:lnTo>
                        <a:pt x="46" y="27"/>
                      </a:lnTo>
                      <a:lnTo>
                        <a:pt x="46" y="38"/>
                      </a:lnTo>
                      <a:lnTo>
                        <a:pt x="45" y="46"/>
                      </a:lnTo>
                      <a:lnTo>
                        <a:pt x="41" y="54"/>
                      </a:lnTo>
                      <a:lnTo>
                        <a:pt x="39" y="57"/>
                      </a:lnTo>
                      <a:lnTo>
                        <a:pt x="37" y="60"/>
                      </a:lnTo>
                      <a:lnTo>
                        <a:pt x="35" y="61"/>
                      </a:lnTo>
                      <a:lnTo>
                        <a:pt x="33" y="62"/>
                      </a:lnTo>
                      <a:lnTo>
                        <a:pt x="27" y="61"/>
                      </a:lnTo>
                      <a:lnTo>
                        <a:pt x="22" y="60"/>
                      </a:lnTo>
                      <a:lnTo>
                        <a:pt x="17" y="59"/>
                      </a:lnTo>
                      <a:lnTo>
                        <a:pt x="14" y="57"/>
                      </a:lnTo>
                      <a:lnTo>
                        <a:pt x="11" y="54"/>
                      </a:lnTo>
                      <a:lnTo>
                        <a:pt x="7" y="51"/>
                      </a:lnTo>
                      <a:lnTo>
                        <a:pt x="5" y="47"/>
                      </a:lnTo>
                      <a:lnTo>
                        <a:pt x="4" y="44"/>
                      </a:lnTo>
                      <a:lnTo>
                        <a:pt x="1" y="34"/>
                      </a:lnTo>
                      <a:lnTo>
                        <a:pt x="0" y="25"/>
                      </a:lnTo>
                      <a:lnTo>
                        <a:pt x="0" y="16"/>
                      </a:lnTo>
                      <a:lnTo>
                        <a:pt x="0" y="6"/>
                      </a:lnTo>
                      <a:lnTo>
                        <a:pt x="6" y="6"/>
                      </a:lnTo>
                    </a:path>
                  </a:pathLst>
                </a:custGeom>
                <a:grpFill/>
                <a:ln w="12700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sz="1000"/>
                </a:p>
              </p:txBody>
            </p:sp>
            <p:sp>
              <p:nvSpPr>
                <p:cNvPr id="322" name="Freeform 294">
                  <a:extLst>
                    <a:ext uri="{FF2B5EF4-FFF2-40B4-BE49-F238E27FC236}">
                      <a16:creationId xmlns:a16="http://schemas.microsoft.com/office/drawing/2014/main" id="{FAF50F4D-613F-495C-837B-52680B0E050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89" y="2295"/>
                  <a:ext cx="50" cy="98"/>
                </a:xfrm>
                <a:custGeom>
                  <a:avLst/>
                  <a:gdLst>
                    <a:gd name="T0" fmla="*/ 6 w 152"/>
                    <a:gd name="T1" fmla="*/ 0 h 296"/>
                    <a:gd name="T2" fmla="*/ 7 w 152"/>
                    <a:gd name="T3" fmla="*/ 1 h 296"/>
                    <a:gd name="T4" fmla="*/ 8 w 152"/>
                    <a:gd name="T5" fmla="*/ 2 h 296"/>
                    <a:gd name="T6" fmla="*/ 10 w 152"/>
                    <a:gd name="T7" fmla="*/ 3 h 296"/>
                    <a:gd name="T8" fmla="*/ 11 w 152"/>
                    <a:gd name="T9" fmla="*/ 3 h 296"/>
                    <a:gd name="T10" fmla="*/ 12 w 152"/>
                    <a:gd name="T11" fmla="*/ 2 h 296"/>
                    <a:gd name="T12" fmla="*/ 13 w 152"/>
                    <a:gd name="T13" fmla="*/ 1 h 296"/>
                    <a:gd name="T14" fmla="*/ 13 w 152"/>
                    <a:gd name="T15" fmla="*/ 4 h 296"/>
                    <a:gd name="T16" fmla="*/ 14 w 152"/>
                    <a:gd name="T17" fmla="*/ 7 h 296"/>
                    <a:gd name="T18" fmla="*/ 15 w 152"/>
                    <a:gd name="T19" fmla="*/ 9 h 296"/>
                    <a:gd name="T20" fmla="*/ 16 w 152"/>
                    <a:gd name="T21" fmla="*/ 10 h 296"/>
                    <a:gd name="T22" fmla="*/ 16 w 152"/>
                    <a:gd name="T23" fmla="*/ 11 h 296"/>
                    <a:gd name="T24" fmla="*/ 15 w 152"/>
                    <a:gd name="T25" fmla="*/ 13 h 296"/>
                    <a:gd name="T26" fmla="*/ 14 w 152"/>
                    <a:gd name="T27" fmla="*/ 15 h 296"/>
                    <a:gd name="T28" fmla="*/ 13 w 152"/>
                    <a:gd name="T29" fmla="*/ 17 h 296"/>
                    <a:gd name="T30" fmla="*/ 12 w 152"/>
                    <a:gd name="T31" fmla="*/ 19 h 296"/>
                    <a:gd name="T32" fmla="*/ 13 w 152"/>
                    <a:gd name="T33" fmla="*/ 22 h 296"/>
                    <a:gd name="T34" fmla="*/ 13 w 152"/>
                    <a:gd name="T35" fmla="*/ 23 h 296"/>
                    <a:gd name="T36" fmla="*/ 12 w 152"/>
                    <a:gd name="T37" fmla="*/ 24 h 296"/>
                    <a:gd name="T38" fmla="*/ 13 w 152"/>
                    <a:gd name="T39" fmla="*/ 24 h 296"/>
                    <a:gd name="T40" fmla="*/ 16 w 152"/>
                    <a:gd name="T41" fmla="*/ 24 h 296"/>
                    <a:gd name="T42" fmla="*/ 15 w 152"/>
                    <a:gd name="T43" fmla="*/ 27 h 296"/>
                    <a:gd name="T44" fmla="*/ 15 w 152"/>
                    <a:gd name="T45" fmla="*/ 29 h 296"/>
                    <a:gd name="T46" fmla="*/ 16 w 152"/>
                    <a:gd name="T47" fmla="*/ 31 h 296"/>
                    <a:gd name="T48" fmla="*/ 13 w 152"/>
                    <a:gd name="T49" fmla="*/ 32 h 296"/>
                    <a:gd name="T50" fmla="*/ 12 w 152"/>
                    <a:gd name="T51" fmla="*/ 32 h 296"/>
                    <a:gd name="T52" fmla="*/ 9 w 152"/>
                    <a:gd name="T53" fmla="*/ 32 h 296"/>
                    <a:gd name="T54" fmla="*/ 8 w 152"/>
                    <a:gd name="T55" fmla="*/ 31 h 296"/>
                    <a:gd name="T56" fmla="*/ 7 w 152"/>
                    <a:gd name="T57" fmla="*/ 31 h 296"/>
                    <a:gd name="T58" fmla="*/ 7 w 152"/>
                    <a:gd name="T59" fmla="*/ 30 h 296"/>
                    <a:gd name="T60" fmla="*/ 9 w 152"/>
                    <a:gd name="T61" fmla="*/ 28 h 296"/>
                    <a:gd name="T62" fmla="*/ 8 w 152"/>
                    <a:gd name="T63" fmla="*/ 27 h 296"/>
                    <a:gd name="T64" fmla="*/ 6 w 152"/>
                    <a:gd name="T65" fmla="*/ 26 h 296"/>
                    <a:gd name="T66" fmla="*/ 4 w 152"/>
                    <a:gd name="T67" fmla="*/ 25 h 296"/>
                    <a:gd name="T68" fmla="*/ 3 w 152"/>
                    <a:gd name="T69" fmla="*/ 24 h 296"/>
                    <a:gd name="T70" fmla="*/ 2 w 152"/>
                    <a:gd name="T71" fmla="*/ 23 h 296"/>
                    <a:gd name="T72" fmla="*/ 1 w 152"/>
                    <a:gd name="T73" fmla="*/ 21 h 296"/>
                    <a:gd name="T74" fmla="*/ 0 w 152"/>
                    <a:gd name="T75" fmla="*/ 19 h 296"/>
                    <a:gd name="T76" fmla="*/ 0 w 152"/>
                    <a:gd name="T77" fmla="*/ 17 h 296"/>
                    <a:gd name="T78" fmla="*/ 0 w 152"/>
                    <a:gd name="T79" fmla="*/ 14 h 296"/>
                    <a:gd name="T80" fmla="*/ 3 w 152"/>
                    <a:gd name="T81" fmla="*/ 12 h 296"/>
                    <a:gd name="T82" fmla="*/ 4 w 152"/>
                    <a:gd name="T83" fmla="*/ 5 h 296"/>
                    <a:gd name="T84" fmla="*/ 3 w 152"/>
                    <a:gd name="T85" fmla="*/ 2 h 296"/>
                    <a:gd name="T86" fmla="*/ 3 w 152"/>
                    <a:gd name="T87" fmla="*/ 0 h 29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0" t="0" r="r" b="b"/>
                  <a:pathLst>
                    <a:path w="152" h="296">
                      <a:moveTo>
                        <a:pt x="26" y="0"/>
                      </a:moveTo>
                      <a:lnTo>
                        <a:pt x="59" y="0"/>
                      </a:lnTo>
                      <a:lnTo>
                        <a:pt x="62" y="4"/>
                      </a:lnTo>
                      <a:lnTo>
                        <a:pt x="66" y="9"/>
                      </a:lnTo>
                      <a:lnTo>
                        <a:pt x="71" y="13"/>
                      </a:lnTo>
                      <a:lnTo>
                        <a:pt x="77" y="17"/>
                      </a:lnTo>
                      <a:lnTo>
                        <a:pt x="82" y="21"/>
                      </a:lnTo>
                      <a:lnTo>
                        <a:pt x="88" y="23"/>
                      </a:lnTo>
                      <a:lnTo>
                        <a:pt x="93" y="24"/>
                      </a:lnTo>
                      <a:lnTo>
                        <a:pt x="99" y="25"/>
                      </a:lnTo>
                      <a:lnTo>
                        <a:pt x="104" y="24"/>
                      </a:lnTo>
                      <a:lnTo>
                        <a:pt x="108" y="21"/>
                      </a:lnTo>
                      <a:lnTo>
                        <a:pt x="114" y="17"/>
                      </a:lnTo>
                      <a:lnTo>
                        <a:pt x="118" y="12"/>
                      </a:lnTo>
                      <a:lnTo>
                        <a:pt x="119" y="23"/>
                      </a:lnTo>
                      <a:lnTo>
                        <a:pt x="122" y="35"/>
                      </a:lnTo>
                      <a:lnTo>
                        <a:pt x="126" y="49"/>
                      </a:lnTo>
                      <a:lnTo>
                        <a:pt x="130" y="62"/>
                      </a:lnTo>
                      <a:lnTo>
                        <a:pt x="136" y="76"/>
                      </a:lnTo>
                      <a:lnTo>
                        <a:pt x="141" y="86"/>
                      </a:lnTo>
                      <a:lnTo>
                        <a:pt x="144" y="91"/>
                      </a:lnTo>
                      <a:lnTo>
                        <a:pt x="147" y="94"/>
                      </a:lnTo>
                      <a:lnTo>
                        <a:pt x="149" y="97"/>
                      </a:lnTo>
                      <a:lnTo>
                        <a:pt x="152" y="99"/>
                      </a:lnTo>
                      <a:lnTo>
                        <a:pt x="148" y="110"/>
                      </a:lnTo>
                      <a:lnTo>
                        <a:pt x="143" y="120"/>
                      </a:lnTo>
                      <a:lnTo>
                        <a:pt x="137" y="131"/>
                      </a:lnTo>
                      <a:lnTo>
                        <a:pt x="129" y="140"/>
                      </a:lnTo>
                      <a:lnTo>
                        <a:pt x="123" y="149"/>
                      </a:lnTo>
                      <a:lnTo>
                        <a:pt x="117" y="157"/>
                      </a:lnTo>
                      <a:lnTo>
                        <a:pt x="114" y="165"/>
                      </a:lnTo>
                      <a:lnTo>
                        <a:pt x="112" y="172"/>
                      </a:lnTo>
                      <a:lnTo>
                        <a:pt x="113" y="187"/>
                      </a:lnTo>
                      <a:lnTo>
                        <a:pt x="115" y="197"/>
                      </a:lnTo>
                      <a:lnTo>
                        <a:pt x="115" y="201"/>
                      </a:lnTo>
                      <a:lnTo>
                        <a:pt x="115" y="205"/>
                      </a:lnTo>
                      <a:lnTo>
                        <a:pt x="114" y="210"/>
                      </a:lnTo>
                      <a:lnTo>
                        <a:pt x="112" y="216"/>
                      </a:lnTo>
                      <a:lnTo>
                        <a:pt x="118" y="216"/>
                      </a:lnTo>
                      <a:lnTo>
                        <a:pt x="126" y="216"/>
                      </a:lnTo>
                      <a:lnTo>
                        <a:pt x="136" y="216"/>
                      </a:lnTo>
                      <a:lnTo>
                        <a:pt x="146" y="216"/>
                      </a:lnTo>
                      <a:lnTo>
                        <a:pt x="139" y="235"/>
                      </a:lnTo>
                      <a:lnTo>
                        <a:pt x="136" y="252"/>
                      </a:lnTo>
                      <a:lnTo>
                        <a:pt x="135" y="259"/>
                      </a:lnTo>
                      <a:lnTo>
                        <a:pt x="136" y="267"/>
                      </a:lnTo>
                      <a:lnTo>
                        <a:pt x="139" y="275"/>
                      </a:lnTo>
                      <a:lnTo>
                        <a:pt x="146" y="283"/>
                      </a:lnTo>
                      <a:lnTo>
                        <a:pt x="136" y="288"/>
                      </a:lnTo>
                      <a:lnTo>
                        <a:pt x="125" y="291"/>
                      </a:lnTo>
                      <a:lnTo>
                        <a:pt x="115" y="295"/>
                      </a:lnTo>
                      <a:lnTo>
                        <a:pt x="105" y="296"/>
                      </a:lnTo>
                      <a:lnTo>
                        <a:pt x="94" y="296"/>
                      </a:lnTo>
                      <a:lnTo>
                        <a:pt x="85" y="294"/>
                      </a:lnTo>
                      <a:lnTo>
                        <a:pt x="79" y="291"/>
                      </a:lnTo>
                      <a:lnTo>
                        <a:pt x="73" y="288"/>
                      </a:lnTo>
                      <a:lnTo>
                        <a:pt x="70" y="284"/>
                      </a:lnTo>
                      <a:lnTo>
                        <a:pt x="67" y="280"/>
                      </a:lnTo>
                      <a:lnTo>
                        <a:pt x="66" y="276"/>
                      </a:lnTo>
                      <a:lnTo>
                        <a:pt x="66" y="271"/>
                      </a:lnTo>
                      <a:lnTo>
                        <a:pt x="76" y="262"/>
                      </a:lnTo>
                      <a:lnTo>
                        <a:pt x="85" y="253"/>
                      </a:lnTo>
                      <a:lnTo>
                        <a:pt x="77" y="251"/>
                      </a:lnTo>
                      <a:lnTo>
                        <a:pt x="69" y="249"/>
                      </a:lnTo>
                      <a:lnTo>
                        <a:pt x="60" y="246"/>
                      </a:lnTo>
                      <a:lnTo>
                        <a:pt x="52" y="242"/>
                      </a:lnTo>
                      <a:lnTo>
                        <a:pt x="45" y="236"/>
                      </a:lnTo>
                      <a:lnTo>
                        <a:pt x="38" y="231"/>
                      </a:lnTo>
                      <a:lnTo>
                        <a:pt x="32" y="226"/>
                      </a:lnTo>
                      <a:lnTo>
                        <a:pt x="25" y="219"/>
                      </a:lnTo>
                      <a:lnTo>
                        <a:pt x="20" y="213"/>
                      </a:lnTo>
                      <a:lnTo>
                        <a:pt x="14" y="205"/>
                      </a:lnTo>
                      <a:lnTo>
                        <a:pt x="10" y="198"/>
                      </a:lnTo>
                      <a:lnTo>
                        <a:pt x="6" y="190"/>
                      </a:lnTo>
                      <a:lnTo>
                        <a:pt x="3" y="180"/>
                      </a:lnTo>
                      <a:lnTo>
                        <a:pt x="1" y="172"/>
                      </a:lnTo>
                      <a:lnTo>
                        <a:pt x="0" y="163"/>
                      </a:lnTo>
                      <a:lnTo>
                        <a:pt x="0" y="154"/>
                      </a:lnTo>
                      <a:lnTo>
                        <a:pt x="0" y="142"/>
                      </a:lnTo>
                      <a:lnTo>
                        <a:pt x="0" y="130"/>
                      </a:lnTo>
                      <a:lnTo>
                        <a:pt x="26" y="130"/>
                      </a:lnTo>
                      <a:lnTo>
                        <a:pt x="27" y="106"/>
                      </a:lnTo>
                      <a:lnTo>
                        <a:pt x="31" y="67"/>
                      </a:lnTo>
                      <a:lnTo>
                        <a:pt x="32" y="46"/>
                      </a:lnTo>
                      <a:lnTo>
                        <a:pt x="32" y="27"/>
                      </a:lnTo>
                      <a:lnTo>
                        <a:pt x="31" y="18"/>
                      </a:lnTo>
                      <a:lnTo>
                        <a:pt x="29" y="10"/>
                      </a:lnTo>
                      <a:lnTo>
                        <a:pt x="28" y="4"/>
                      </a:lnTo>
                      <a:lnTo>
                        <a:pt x="26" y="0"/>
                      </a:lnTo>
                    </a:path>
                  </a:pathLst>
                </a:custGeom>
                <a:grpFill/>
                <a:ln w="12700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sz="1000"/>
                </a:p>
              </p:txBody>
            </p:sp>
            <p:sp>
              <p:nvSpPr>
                <p:cNvPr id="323" name="Freeform 295">
                  <a:extLst>
                    <a:ext uri="{FF2B5EF4-FFF2-40B4-BE49-F238E27FC236}">
                      <a16:creationId xmlns:a16="http://schemas.microsoft.com/office/drawing/2014/main" id="{B44FE808-B238-443E-94D0-B9B97B3756D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89" y="2442"/>
                  <a:ext cx="8" cy="13"/>
                </a:xfrm>
                <a:custGeom>
                  <a:avLst/>
                  <a:gdLst>
                    <a:gd name="T0" fmla="*/ 2 w 26"/>
                    <a:gd name="T1" fmla="*/ 4 h 38"/>
                    <a:gd name="T2" fmla="*/ 2 w 26"/>
                    <a:gd name="T3" fmla="*/ 0 h 38"/>
                    <a:gd name="T4" fmla="*/ 2 w 26"/>
                    <a:gd name="T5" fmla="*/ 0 h 38"/>
                    <a:gd name="T6" fmla="*/ 1 w 26"/>
                    <a:gd name="T7" fmla="*/ 0 h 38"/>
                    <a:gd name="T8" fmla="*/ 1 w 26"/>
                    <a:gd name="T9" fmla="*/ 1 h 38"/>
                    <a:gd name="T10" fmla="*/ 0 w 26"/>
                    <a:gd name="T11" fmla="*/ 1 h 38"/>
                    <a:gd name="T12" fmla="*/ 2 w 26"/>
                    <a:gd name="T13" fmla="*/ 3 h 38"/>
                    <a:gd name="T14" fmla="*/ 2 w 26"/>
                    <a:gd name="T15" fmla="*/ 4 h 3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6" h="38">
                      <a:moveTo>
                        <a:pt x="26" y="38"/>
                      </a:moveTo>
                      <a:lnTo>
                        <a:pt x="26" y="0"/>
                      </a:lnTo>
                      <a:lnTo>
                        <a:pt x="21" y="1"/>
                      </a:lnTo>
                      <a:lnTo>
                        <a:pt x="13" y="4"/>
                      </a:lnTo>
                      <a:lnTo>
                        <a:pt x="6" y="8"/>
                      </a:lnTo>
                      <a:lnTo>
                        <a:pt x="0" y="13"/>
                      </a:lnTo>
                      <a:lnTo>
                        <a:pt x="18" y="30"/>
                      </a:lnTo>
                      <a:lnTo>
                        <a:pt x="26" y="38"/>
                      </a:lnTo>
                    </a:path>
                  </a:pathLst>
                </a:custGeom>
                <a:grpFill/>
                <a:ln w="12700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sz="1000"/>
                </a:p>
              </p:txBody>
            </p:sp>
            <p:sp>
              <p:nvSpPr>
                <p:cNvPr id="324" name="Freeform 296">
                  <a:extLst>
                    <a:ext uri="{FF2B5EF4-FFF2-40B4-BE49-F238E27FC236}">
                      <a16:creationId xmlns:a16="http://schemas.microsoft.com/office/drawing/2014/main" id="{86AF96C6-3F13-4D51-8289-DCE9F87CFC2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65" y="2420"/>
                  <a:ext cx="10" cy="10"/>
                </a:xfrm>
                <a:custGeom>
                  <a:avLst/>
                  <a:gdLst>
                    <a:gd name="T0" fmla="*/ 0 w 34"/>
                    <a:gd name="T1" fmla="*/ 2 h 31"/>
                    <a:gd name="T2" fmla="*/ 1 w 34"/>
                    <a:gd name="T3" fmla="*/ 2 h 31"/>
                    <a:gd name="T4" fmla="*/ 1 w 34"/>
                    <a:gd name="T5" fmla="*/ 3 h 31"/>
                    <a:gd name="T6" fmla="*/ 2 w 34"/>
                    <a:gd name="T7" fmla="*/ 3 h 31"/>
                    <a:gd name="T8" fmla="*/ 3 w 34"/>
                    <a:gd name="T9" fmla="*/ 3 h 31"/>
                    <a:gd name="T10" fmla="*/ 3 w 34"/>
                    <a:gd name="T11" fmla="*/ 3 h 31"/>
                    <a:gd name="T12" fmla="*/ 3 w 34"/>
                    <a:gd name="T13" fmla="*/ 2 h 31"/>
                    <a:gd name="T14" fmla="*/ 2 w 34"/>
                    <a:gd name="T15" fmla="*/ 1 h 31"/>
                    <a:gd name="T16" fmla="*/ 2 w 34"/>
                    <a:gd name="T17" fmla="*/ 0 h 31"/>
                    <a:gd name="T18" fmla="*/ 1 w 34"/>
                    <a:gd name="T19" fmla="*/ 1 h 31"/>
                    <a:gd name="T20" fmla="*/ 1 w 34"/>
                    <a:gd name="T21" fmla="*/ 1 h 31"/>
                    <a:gd name="T22" fmla="*/ 1 w 34"/>
                    <a:gd name="T23" fmla="*/ 2 h 31"/>
                    <a:gd name="T24" fmla="*/ 1 w 34"/>
                    <a:gd name="T25" fmla="*/ 2 h 31"/>
                    <a:gd name="T26" fmla="*/ 0 w 34"/>
                    <a:gd name="T27" fmla="*/ 2 h 31"/>
                    <a:gd name="T28" fmla="*/ 0 w 34"/>
                    <a:gd name="T29" fmla="*/ 2 h 31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34" h="31">
                      <a:moveTo>
                        <a:pt x="0" y="18"/>
                      </a:moveTo>
                      <a:lnTo>
                        <a:pt x="8" y="22"/>
                      </a:lnTo>
                      <a:lnTo>
                        <a:pt x="17" y="26"/>
                      </a:lnTo>
                      <a:lnTo>
                        <a:pt x="27" y="30"/>
                      </a:lnTo>
                      <a:lnTo>
                        <a:pt x="34" y="31"/>
                      </a:lnTo>
                      <a:lnTo>
                        <a:pt x="33" y="24"/>
                      </a:lnTo>
                      <a:lnTo>
                        <a:pt x="30" y="15"/>
                      </a:lnTo>
                      <a:lnTo>
                        <a:pt x="26" y="6"/>
                      </a:lnTo>
                      <a:lnTo>
                        <a:pt x="20" y="0"/>
                      </a:lnTo>
                      <a:lnTo>
                        <a:pt x="16" y="5"/>
                      </a:lnTo>
                      <a:lnTo>
                        <a:pt x="10" y="11"/>
                      </a:lnTo>
                      <a:lnTo>
                        <a:pt x="8" y="14"/>
                      </a:lnTo>
                      <a:lnTo>
                        <a:pt x="6" y="16"/>
                      </a:lnTo>
                      <a:lnTo>
                        <a:pt x="4" y="18"/>
                      </a:lnTo>
                      <a:lnTo>
                        <a:pt x="0" y="18"/>
                      </a:lnTo>
                    </a:path>
                  </a:pathLst>
                </a:custGeom>
                <a:grpFill/>
                <a:ln w="12700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sz="1000"/>
                </a:p>
              </p:txBody>
            </p:sp>
            <p:sp>
              <p:nvSpPr>
                <p:cNvPr id="325" name="Freeform 297">
                  <a:extLst>
                    <a:ext uri="{FF2B5EF4-FFF2-40B4-BE49-F238E27FC236}">
                      <a16:creationId xmlns:a16="http://schemas.microsoft.com/office/drawing/2014/main" id="{8762CD52-F97E-42B0-9CB0-AFF9567910A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39" y="2418"/>
                  <a:ext cx="6" cy="12"/>
                </a:xfrm>
                <a:custGeom>
                  <a:avLst/>
                  <a:gdLst>
                    <a:gd name="T0" fmla="*/ 0 w 20"/>
                    <a:gd name="T1" fmla="*/ 1 h 37"/>
                    <a:gd name="T2" fmla="*/ 0 w 20"/>
                    <a:gd name="T3" fmla="*/ 4 h 37"/>
                    <a:gd name="T4" fmla="*/ 1 w 20"/>
                    <a:gd name="T5" fmla="*/ 4 h 37"/>
                    <a:gd name="T6" fmla="*/ 2 w 20"/>
                    <a:gd name="T7" fmla="*/ 3 h 37"/>
                    <a:gd name="T8" fmla="*/ 2 w 20"/>
                    <a:gd name="T9" fmla="*/ 0 h 37"/>
                    <a:gd name="T10" fmla="*/ 0 w 20"/>
                    <a:gd name="T11" fmla="*/ 1 h 3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20" h="37">
                      <a:moveTo>
                        <a:pt x="0" y="6"/>
                      </a:moveTo>
                      <a:lnTo>
                        <a:pt x="0" y="37"/>
                      </a:lnTo>
                      <a:lnTo>
                        <a:pt x="7" y="33"/>
                      </a:lnTo>
                      <a:lnTo>
                        <a:pt x="20" y="30"/>
                      </a:lnTo>
                      <a:lnTo>
                        <a:pt x="20" y="0"/>
                      </a:lnTo>
                      <a:lnTo>
                        <a:pt x="0" y="6"/>
                      </a:lnTo>
                    </a:path>
                  </a:pathLst>
                </a:custGeom>
                <a:grpFill/>
                <a:ln w="12700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sz="1000"/>
                </a:p>
              </p:txBody>
            </p:sp>
            <p:sp>
              <p:nvSpPr>
                <p:cNvPr id="326" name="Line 298">
                  <a:extLst>
                    <a:ext uri="{FF2B5EF4-FFF2-40B4-BE49-F238E27FC236}">
                      <a16:creationId xmlns:a16="http://schemas.microsoft.com/office/drawing/2014/main" id="{DFC931E9-39C5-4DF8-B5A9-C1B1FA387DA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180" y="2449"/>
                  <a:ext cx="1" cy="10"/>
                </a:xfrm>
                <a:prstGeom prst="line">
                  <a:avLst/>
                </a:prstGeom>
                <a:grp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sz="1000"/>
                </a:p>
              </p:txBody>
            </p:sp>
            <p:sp>
              <p:nvSpPr>
                <p:cNvPr id="327" name="Freeform 299">
                  <a:extLst>
                    <a:ext uri="{FF2B5EF4-FFF2-40B4-BE49-F238E27FC236}">
                      <a16:creationId xmlns:a16="http://schemas.microsoft.com/office/drawing/2014/main" id="{AAE17F87-6EED-4CA5-8EEB-3F671C51574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80" y="2453"/>
                  <a:ext cx="4" cy="6"/>
                </a:xfrm>
                <a:custGeom>
                  <a:avLst/>
                  <a:gdLst>
                    <a:gd name="T0" fmla="*/ 0 w 13"/>
                    <a:gd name="T1" fmla="*/ 2 h 18"/>
                    <a:gd name="T2" fmla="*/ 0 w 13"/>
                    <a:gd name="T3" fmla="*/ 1 h 18"/>
                    <a:gd name="T4" fmla="*/ 0 w 13"/>
                    <a:gd name="T5" fmla="*/ 1 h 18"/>
                    <a:gd name="T6" fmla="*/ 1 w 13"/>
                    <a:gd name="T7" fmla="*/ 0 h 18"/>
                    <a:gd name="T8" fmla="*/ 1 w 13"/>
                    <a:gd name="T9" fmla="*/ 0 h 1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" h="18">
                      <a:moveTo>
                        <a:pt x="0" y="18"/>
                      </a:moveTo>
                      <a:lnTo>
                        <a:pt x="1" y="13"/>
                      </a:lnTo>
                      <a:lnTo>
                        <a:pt x="3" y="9"/>
                      </a:lnTo>
                      <a:lnTo>
                        <a:pt x="7" y="4"/>
                      </a:lnTo>
                      <a:lnTo>
                        <a:pt x="13" y="0"/>
                      </a:lnTo>
                    </a:path>
                  </a:pathLst>
                </a:custGeom>
                <a:grpFill/>
                <a:ln w="12700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sz="1000"/>
                </a:p>
              </p:txBody>
            </p:sp>
            <p:sp>
              <p:nvSpPr>
                <p:cNvPr id="328" name="Line 300">
                  <a:extLst>
                    <a:ext uri="{FF2B5EF4-FFF2-40B4-BE49-F238E27FC236}">
                      <a16:creationId xmlns:a16="http://schemas.microsoft.com/office/drawing/2014/main" id="{99243290-4277-4AC6-A666-9C4E5F34A68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5178" y="2447"/>
                  <a:ext cx="6" cy="6"/>
                </a:xfrm>
                <a:prstGeom prst="line">
                  <a:avLst/>
                </a:prstGeom>
                <a:grp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sz="1000"/>
                </a:p>
              </p:txBody>
            </p:sp>
            <p:sp>
              <p:nvSpPr>
                <p:cNvPr id="329" name="Freeform 301">
                  <a:extLst>
                    <a:ext uri="{FF2B5EF4-FFF2-40B4-BE49-F238E27FC236}">
                      <a16:creationId xmlns:a16="http://schemas.microsoft.com/office/drawing/2014/main" id="{4C5FB8EB-7509-4FF9-A13D-26362F61E61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16" y="2564"/>
                  <a:ext cx="9" cy="10"/>
                </a:xfrm>
                <a:custGeom>
                  <a:avLst/>
                  <a:gdLst>
                    <a:gd name="T0" fmla="*/ 0 w 27"/>
                    <a:gd name="T1" fmla="*/ 0 h 31"/>
                    <a:gd name="T2" fmla="*/ 2 w 27"/>
                    <a:gd name="T3" fmla="*/ 3 h 31"/>
                    <a:gd name="T4" fmla="*/ 3 w 27"/>
                    <a:gd name="T5" fmla="*/ 1 h 31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7" h="31">
                      <a:moveTo>
                        <a:pt x="0" y="0"/>
                      </a:moveTo>
                      <a:lnTo>
                        <a:pt x="20" y="31"/>
                      </a:lnTo>
                      <a:lnTo>
                        <a:pt x="27" y="13"/>
                      </a:lnTo>
                    </a:path>
                  </a:pathLst>
                </a:custGeom>
                <a:grpFill/>
                <a:ln w="12700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sz="1000"/>
                </a:p>
              </p:txBody>
            </p:sp>
            <p:sp>
              <p:nvSpPr>
                <p:cNvPr id="330" name="Freeform 302">
                  <a:extLst>
                    <a:ext uri="{FF2B5EF4-FFF2-40B4-BE49-F238E27FC236}">
                      <a16:creationId xmlns:a16="http://schemas.microsoft.com/office/drawing/2014/main" id="{E9689B48-9D39-43AB-8C0A-7C1049AC8EA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19" y="2568"/>
                  <a:ext cx="6" cy="1"/>
                </a:xfrm>
                <a:custGeom>
                  <a:avLst/>
                  <a:gdLst>
                    <a:gd name="T0" fmla="*/ 2 w 20"/>
                    <a:gd name="T1" fmla="*/ 0 h 1"/>
                    <a:gd name="T2" fmla="*/ 1 w 20"/>
                    <a:gd name="T3" fmla="*/ 0 h 1"/>
                    <a:gd name="T4" fmla="*/ 0 w 20"/>
                    <a:gd name="T5" fmla="*/ 0 h 1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20" y="0"/>
                      </a:moveTo>
                      <a:lnTo>
                        <a:pt x="10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 w="12700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sz="1000"/>
                </a:p>
              </p:txBody>
            </p:sp>
            <p:sp>
              <p:nvSpPr>
                <p:cNvPr id="331" name="Freeform 303">
                  <a:extLst>
                    <a:ext uri="{FF2B5EF4-FFF2-40B4-BE49-F238E27FC236}">
                      <a16:creationId xmlns:a16="http://schemas.microsoft.com/office/drawing/2014/main" id="{EC1B6038-25F6-4DDE-8307-965E220B040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27" y="2557"/>
                  <a:ext cx="12" cy="5"/>
                </a:xfrm>
                <a:custGeom>
                  <a:avLst/>
                  <a:gdLst>
                    <a:gd name="T0" fmla="*/ 0 w 34"/>
                    <a:gd name="T1" fmla="*/ 2 h 13"/>
                    <a:gd name="T2" fmla="*/ 1 w 34"/>
                    <a:gd name="T3" fmla="*/ 2 h 13"/>
                    <a:gd name="T4" fmla="*/ 1 w 34"/>
                    <a:gd name="T5" fmla="*/ 2 h 13"/>
                    <a:gd name="T6" fmla="*/ 2 w 34"/>
                    <a:gd name="T7" fmla="*/ 2 h 13"/>
                    <a:gd name="T8" fmla="*/ 2 w 34"/>
                    <a:gd name="T9" fmla="*/ 1 h 13"/>
                    <a:gd name="T10" fmla="*/ 4 w 34"/>
                    <a:gd name="T11" fmla="*/ 0 h 13"/>
                    <a:gd name="T12" fmla="*/ 4 w 34"/>
                    <a:gd name="T13" fmla="*/ 0 h 13"/>
                    <a:gd name="T14" fmla="*/ 3 w 34"/>
                    <a:gd name="T15" fmla="*/ 0 h 13"/>
                    <a:gd name="T16" fmla="*/ 2 w 34"/>
                    <a:gd name="T17" fmla="*/ 0 h 13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34" h="13">
                      <a:moveTo>
                        <a:pt x="0" y="13"/>
                      </a:moveTo>
                      <a:lnTo>
                        <a:pt x="6" y="13"/>
                      </a:lnTo>
                      <a:lnTo>
                        <a:pt x="10" y="11"/>
                      </a:lnTo>
                      <a:lnTo>
                        <a:pt x="16" y="10"/>
                      </a:lnTo>
                      <a:lnTo>
                        <a:pt x="20" y="7"/>
                      </a:lnTo>
                      <a:lnTo>
                        <a:pt x="28" y="2"/>
                      </a:lnTo>
                      <a:lnTo>
                        <a:pt x="34" y="0"/>
                      </a:lnTo>
                      <a:lnTo>
                        <a:pt x="25" y="0"/>
                      </a:lnTo>
                      <a:lnTo>
                        <a:pt x="15" y="0"/>
                      </a:lnTo>
                    </a:path>
                  </a:pathLst>
                </a:custGeom>
                <a:grpFill/>
                <a:ln w="12700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sz="1000"/>
                </a:p>
              </p:txBody>
            </p:sp>
            <p:sp>
              <p:nvSpPr>
                <p:cNvPr id="332" name="Freeform 304">
                  <a:extLst>
                    <a:ext uri="{FF2B5EF4-FFF2-40B4-BE49-F238E27FC236}">
                      <a16:creationId xmlns:a16="http://schemas.microsoft.com/office/drawing/2014/main" id="{FFCAAF61-0CD4-418B-B1AB-519479CDB18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27" y="2547"/>
                  <a:ext cx="12" cy="6"/>
                </a:xfrm>
                <a:custGeom>
                  <a:avLst/>
                  <a:gdLst>
                    <a:gd name="T0" fmla="*/ 4 w 34"/>
                    <a:gd name="T1" fmla="*/ 2 h 18"/>
                    <a:gd name="T2" fmla="*/ 4 w 34"/>
                    <a:gd name="T3" fmla="*/ 0 h 18"/>
                    <a:gd name="T4" fmla="*/ 4 w 34"/>
                    <a:gd name="T5" fmla="*/ 0 h 18"/>
                    <a:gd name="T6" fmla="*/ 2 w 34"/>
                    <a:gd name="T7" fmla="*/ 0 h 18"/>
                    <a:gd name="T8" fmla="*/ 1 w 34"/>
                    <a:gd name="T9" fmla="*/ 0 h 18"/>
                    <a:gd name="T10" fmla="*/ 0 w 34"/>
                    <a:gd name="T11" fmla="*/ 0 h 18"/>
                    <a:gd name="T12" fmla="*/ 4 w 34"/>
                    <a:gd name="T13" fmla="*/ 2 h 1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34" h="18">
                      <a:moveTo>
                        <a:pt x="34" y="18"/>
                      </a:moveTo>
                      <a:lnTo>
                        <a:pt x="34" y="0"/>
                      </a:lnTo>
                      <a:lnTo>
                        <a:pt x="28" y="0"/>
                      </a:lnTo>
                      <a:lnTo>
                        <a:pt x="20" y="0"/>
                      </a:lnTo>
                      <a:lnTo>
                        <a:pt x="10" y="0"/>
                      </a:lnTo>
                      <a:lnTo>
                        <a:pt x="0" y="0"/>
                      </a:lnTo>
                      <a:lnTo>
                        <a:pt x="34" y="18"/>
                      </a:lnTo>
                    </a:path>
                  </a:pathLst>
                </a:custGeom>
                <a:grpFill/>
                <a:ln w="12700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sz="1000"/>
                </a:p>
              </p:txBody>
            </p:sp>
            <p:sp>
              <p:nvSpPr>
                <p:cNvPr id="333" name="Freeform 305">
                  <a:extLst>
                    <a:ext uri="{FF2B5EF4-FFF2-40B4-BE49-F238E27FC236}">
                      <a16:creationId xmlns:a16="http://schemas.microsoft.com/office/drawing/2014/main" id="{F88FDCE1-5406-4250-8D7E-6E4D6E41BD8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41" y="2535"/>
                  <a:ext cx="20" cy="8"/>
                </a:xfrm>
                <a:custGeom>
                  <a:avLst/>
                  <a:gdLst>
                    <a:gd name="T0" fmla="*/ 6 w 59"/>
                    <a:gd name="T1" fmla="*/ 3 h 25"/>
                    <a:gd name="T2" fmla="*/ 6 w 59"/>
                    <a:gd name="T3" fmla="*/ 1 h 25"/>
                    <a:gd name="T4" fmla="*/ 7 w 59"/>
                    <a:gd name="T5" fmla="*/ 0 h 25"/>
                    <a:gd name="T6" fmla="*/ 5 w 59"/>
                    <a:gd name="T7" fmla="*/ 0 h 25"/>
                    <a:gd name="T8" fmla="*/ 3 w 59"/>
                    <a:gd name="T9" fmla="*/ 0 h 25"/>
                    <a:gd name="T10" fmla="*/ 2 w 59"/>
                    <a:gd name="T11" fmla="*/ 0 h 25"/>
                    <a:gd name="T12" fmla="*/ 1 w 59"/>
                    <a:gd name="T13" fmla="*/ 0 h 25"/>
                    <a:gd name="T14" fmla="*/ 1 w 59"/>
                    <a:gd name="T15" fmla="*/ 0 h 25"/>
                    <a:gd name="T16" fmla="*/ 0 w 59"/>
                    <a:gd name="T17" fmla="*/ 1 h 25"/>
                    <a:gd name="T18" fmla="*/ 1 w 59"/>
                    <a:gd name="T19" fmla="*/ 1 h 25"/>
                    <a:gd name="T20" fmla="*/ 3 w 59"/>
                    <a:gd name="T21" fmla="*/ 2 h 25"/>
                    <a:gd name="T22" fmla="*/ 4 w 59"/>
                    <a:gd name="T23" fmla="*/ 2 h 25"/>
                    <a:gd name="T24" fmla="*/ 4 w 59"/>
                    <a:gd name="T25" fmla="*/ 3 h 25"/>
                    <a:gd name="T26" fmla="*/ 5 w 59"/>
                    <a:gd name="T27" fmla="*/ 3 h 25"/>
                    <a:gd name="T28" fmla="*/ 6 w 59"/>
                    <a:gd name="T29" fmla="*/ 3 h 25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59" h="25">
                      <a:moveTo>
                        <a:pt x="53" y="25"/>
                      </a:moveTo>
                      <a:lnTo>
                        <a:pt x="56" y="12"/>
                      </a:lnTo>
                      <a:lnTo>
                        <a:pt x="59" y="0"/>
                      </a:lnTo>
                      <a:lnTo>
                        <a:pt x="44" y="0"/>
                      </a:lnTo>
                      <a:lnTo>
                        <a:pt x="27" y="0"/>
                      </a:lnTo>
                      <a:lnTo>
                        <a:pt x="19" y="1"/>
                      </a:lnTo>
                      <a:lnTo>
                        <a:pt x="12" y="2"/>
                      </a:lnTo>
                      <a:lnTo>
                        <a:pt x="5" y="4"/>
                      </a:lnTo>
                      <a:lnTo>
                        <a:pt x="0" y="6"/>
                      </a:lnTo>
                      <a:lnTo>
                        <a:pt x="13" y="14"/>
                      </a:lnTo>
                      <a:lnTo>
                        <a:pt x="26" y="20"/>
                      </a:lnTo>
                      <a:lnTo>
                        <a:pt x="33" y="22"/>
                      </a:lnTo>
                      <a:lnTo>
                        <a:pt x="38" y="24"/>
                      </a:lnTo>
                      <a:lnTo>
                        <a:pt x="46" y="25"/>
                      </a:lnTo>
                      <a:lnTo>
                        <a:pt x="53" y="25"/>
                      </a:lnTo>
                    </a:path>
                  </a:pathLst>
                </a:custGeom>
                <a:grpFill/>
                <a:ln w="12700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sz="1000"/>
                </a:p>
              </p:txBody>
            </p:sp>
            <p:sp>
              <p:nvSpPr>
                <p:cNvPr id="334" name="Line 306">
                  <a:extLst>
                    <a:ext uri="{FF2B5EF4-FFF2-40B4-BE49-F238E27FC236}">
                      <a16:creationId xmlns:a16="http://schemas.microsoft.com/office/drawing/2014/main" id="{7C1DF6DA-A1AF-4E7C-BA7D-771974BFE15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5191" y="2516"/>
                  <a:ext cx="6" cy="2"/>
                </a:xfrm>
                <a:prstGeom prst="line">
                  <a:avLst/>
                </a:prstGeom>
                <a:grp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sz="1000"/>
                </a:p>
              </p:txBody>
            </p:sp>
          </p:grpSp>
          <p:sp>
            <p:nvSpPr>
              <p:cNvPr id="237" name="Freeform 312">
                <a:extLst>
                  <a:ext uri="{FF2B5EF4-FFF2-40B4-BE49-F238E27FC236}">
                    <a16:creationId xmlns:a16="http://schemas.microsoft.com/office/drawing/2014/main" id="{C013A512-4564-4FB9-9046-C7F0D33D0516}"/>
                  </a:ext>
                </a:extLst>
              </p:cNvPr>
              <p:cNvSpPr>
                <a:spLocks/>
              </p:cNvSpPr>
              <p:nvPr>
                <p:custDataLst>
                  <p:tags r:id="rId56"/>
                </p:custDataLst>
              </p:nvPr>
            </p:nvSpPr>
            <p:spPr bwMode="auto">
              <a:xfrm>
                <a:off x="7140575" y="3700463"/>
                <a:ext cx="30163" cy="58737"/>
              </a:xfrm>
              <a:custGeom>
                <a:avLst/>
                <a:gdLst>
                  <a:gd name="T0" fmla="*/ 1053191 w 72"/>
                  <a:gd name="T1" fmla="*/ 118966730 h 29"/>
                  <a:gd name="T2" fmla="*/ 2632560 w 72"/>
                  <a:gd name="T3" fmla="*/ 106660316 h 29"/>
                  <a:gd name="T4" fmla="*/ 4211928 w 72"/>
                  <a:gd name="T5" fmla="*/ 98455364 h 29"/>
                  <a:gd name="T6" fmla="*/ 5616183 w 72"/>
                  <a:gd name="T7" fmla="*/ 98455364 h 29"/>
                  <a:gd name="T8" fmla="*/ 6844487 w 72"/>
                  <a:gd name="T9" fmla="*/ 98455364 h 29"/>
                  <a:gd name="T10" fmla="*/ 9652579 w 72"/>
                  <a:gd name="T11" fmla="*/ 110761779 h 29"/>
                  <a:gd name="T12" fmla="*/ 12636202 w 72"/>
                  <a:gd name="T13" fmla="*/ 118966730 h 29"/>
                  <a:gd name="T14" fmla="*/ 12636202 w 72"/>
                  <a:gd name="T15" fmla="*/ 16409903 h 29"/>
                  <a:gd name="T16" fmla="*/ 10179175 w 72"/>
                  <a:gd name="T17" fmla="*/ 4101463 h 29"/>
                  <a:gd name="T18" fmla="*/ 8248743 w 72"/>
                  <a:gd name="T19" fmla="*/ 0 h 29"/>
                  <a:gd name="T20" fmla="*/ 6844487 w 72"/>
                  <a:gd name="T21" fmla="*/ 0 h 29"/>
                  <a:gd name="T22" fmla="*/ 5967247 w 72"/>
                  <a:gd name="T23" fmla="*/ 8204951 h 29"/>
                  <a:gd name="T24" fmla="*/ 4738524 w 72"/>
                  <a:gd name="T25" fmla="*/ 12306414 h 29"/>
                  <a:gd name="T26" fmla="*/ 3685751 w 72"/>
                  <a:gd name="T27" fmla="*/ 20511365 h 29"/>
                  <a:gd name="T28" fmla="*/ 2105964 w 72"/>
                  <a:gd name="T29" fmla="*/ 20511365 h 29"/>
                  <a:gd name="T30" fmla="*/ 0 w 72"/>
                  <a:gd name="T31" fmla="*/ 16409903 h 29"/>
                  <a:gd name="T32" fmla="*/ 526596 w 72"/>
                  <a:gd name="T33" fmla="*/ 65637585 h 29"/>
                  <a:gd name="T34" fmla="*/ 1053191 w 72"/>
                  <a:gd name="T35" fmla="*/ 118966730 h 2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72" h="29">
                    <a:moveTo>
                      <a:pt x="6" y="29"/>
                    </a:moveTo>
                    <a:lnTo>
                      <a:pt x="15" y="26"/>
                    </a:lnTo>
                    <a:lnTo>
                      <a:pt x="24" y="24"/>
                    </a:lnTo>
                    <a:lnTo>
                      <a:pt x="32" y="24"/>
                    </a:lnTo>
                    <a:lnTo>
                      <a:pt x="39" y="24"/>
                    </a:lnTo>
                    <a:lnTo>
                      <a:pt x="55" y="27"/>
                    </a:lnTo>
                    <a:lnTo>
                      <a:pt x="72" y="29"/>
                    </a:lnTo>
                    <a:lnTo>
                      <a:pt x="72" y="4"/>
                    </a:lnTo>
                    <a:lnTo>
                      <a:pt x="58" y="1"/>
                    </a:lnTo>
                    <a:lnTo>
                      <a:pt x="47" y="0"/>
                    </a:lnTo>
                    <a:lnTo>
                      <a:pt x="39" y="0"/>
                    </a:lnTo>
                    <a:lnTo>
                      <a:pt x="34" y="2"/>
                    </a:lnTo>
                    <a:lnTo>
                      <a:pt x="27" y="3"/>
                    </a:lnTo>
                    <a:lnTo>
                      <a:pt x="21" y="5"/>
                    </a:lnTo>
                    <a:lnTo>
                      <a:pt x="12" y="5"/>
                    </a:lnTo>
                    <a:lnTo>
                      <a:pt x="0" y="4"/>
                    </a:lnTo>
                    <a:lnTo>
                      <a:pt x="3" y="16"/>
                    </a:lnTo>
                    <a:lnTo>
                      <a:pt x="6" y="29"/>
                    </a:lnTo>
                  </a:path>
                </a:pathLst>
              </a:custGeom>
              <a:solidFill>
                <a:schemeClr val="bg1"/>
              </a:solidFill>
              <a:ln w="127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 sz="1000"/>
              </a:p>
            </p:txBody>
          </p:sp>
          <p:sp>
            <p:nvSpPr>
              <p:cNvPr id="238" name="Freeform 313">
                <a:extLst>
                  <a:ext uri="{FF2B5EF4-FFF2-40B4-BE49-F238E27FC236}">
                    <a16:creationId xmlns:a16="http://schemas.microsoft.com/office/drawing/2014/main" id="{ED60CD27-9FC0-4E75-87B8-8A1597A6F940}"/>
                  </a:ext>
                </a:extLst>
              </p:cNvPr>
              <p:cNvSpPr>
                <a:spLocks/>
              </p:cNvSpPr>
              <p:nvPr>
                <p:custDataLst>
                  <p:tags r:id="rId57"/>
                </p:custDataLst>
              </p:nvPr>
            </p:nvSpPr>
            <p:spPr bwMode="auto">
              <a:xfrm>
                <a:off x="7148513" y="3886200"/>
                <a:ext cx="19050" cy="55563"/>
              </a:xfrm>
              <a:custGeom>
                <a:avLst/>
                <a:gdLst>
                  <a:gd name="T0" fmla="*/ 0 w 46"/>
                  <a:gd name="T1" fmla="*/ 0 h 37"/>
                  <a:gd name="T2" fmla="*/ 1543464 w 46"/>
                  <a:gd name="T3" fmla="*/ 20295512 h 37"/>
                  <a:gd name="T4" fmla="*/ 3430242 w 46"/>
                  <a:gd name="T5" fmla="*/ 33827355 h 37"/>
                  <a:gd name="T6" fmla="*/ 5316607 w 46"/>
                  <a:gd name="T7" fmla="*/ 45102139 h 37"/>
                  <a:gd name="T8" fmla="*/ 7889185 w 46"/>
                  <a:gd name="T9" fmla="*/ 56378425 h 37"/>
                  <a:gd name="T10" fmla="*/ 6345721 w 46"/>
                  <a:gd name="T11" fmla="*/ 65397651 h 37"/>
                  <a:gd name="T12" fmla="*/ 4973707 w 46"/>
                  <a:gd name="T13" fmla="*/ 74418379 h 37"/>
                  <a:gd name="T14" fmla="*/ 3601692 w 46"/>
                  <a:gd name="T15" fmla="*/ 81183550 h 37"/>
                  <a:gd name="T16" fmla="*/ 2229678 w 46"/>
                  <a:gd name="T17" fmla="*/ 83439107 h 37"/>
                  <a:gd name="T18" fmla="*/ 1543464 w 46"/>
                  <a:gd name="T19" fmla="*/ 81183550 h 37"/>
                  <a:gd name="T20" fmla="*/ 1200564 w 46"/>
                  <a:gd name="T21" fmla="*/ 74418379 h 37"/>
                  <a:gd name="T22" fmla="*/ 857664 w 46"/>
                  <a:gd name="T23" fmla="*/ 65397651 h 37"/>
                  <a:gd name="T24" fmla="*/ 514350 w 46"/>
                  <a:gd name="T25" fmla="*/ 51867310 h 37"/>
                  <a:gd name="T26" fmla="*/ 171450 w 46"/>
                  <a:gd name="T27" fmla="*/ 27060683 h 37"/>
                  <a:gd name="T28" fmla="*/ 0 w 46"/>
                  <a:gd name="T29" fmla="*/ 0 h 3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46" h="37">
                    <a:moveTo>
                      <a:pt x="0" y="0"/>
                    </a:moveTo>
                    <a:lnTo>
                      <a:pt x="9" y="9"/>
                    </a:lnTo>
                    <a:lnTo>
                      <a:pt x="20" y="15"/>
                    </a:lnTo>
                    <a:lnTo>
                      <a:pt x="31" y="20"/>
                    </a:lnTo>
                    <a:lnTo>
                      <a:pt x="46" y="25"/>
                    </a:lnTo>
                    <a:lnTo>
                      <a:pt x="37" y="29"/>
                    </a:lnTo>
                    <a:lnTo>
                      <a:pt x="29" y="33"/>
                    </a:lnTo>
                    <a:lnTo>
                      <a:pt x="21" y="36"/>
                    </a:lnTo>
                    <a:lnTo>
                      <a:pt x="13" y="37"/>
                    </a:lnTo>
                    <a:lnTo>
                      <a:pt x="9" y="36"/>
                    </a:lnTo>
                    <a:lnTo>
                      <a:pt x="7" y="33"/>
                    </a:lnTo>
                    <a:lnTo>
                      <a:pt x="5" y="29"/>
                    </a:lnTo>
                    <a:lnTo>
                      <a:pt x="3" y="23"/>
                    </a:lnTo>
                    <a:lnTo>
                      <a:pt x="1" y="12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bg1"/>
              </a:solidFill>
              <a:ln w="127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 sz="1000"/>
              </a:p>
            </p:txBody>
          </p:sp>
          <p:sp>
            <p:nvSpPr>
              <p:cNvPr id="239" name="Freeform 315">
                <a:extLst>
                  <a:ext uri="{FF2B5EF4-FFF2-40B4-BE49-F238E27FC236}">
                    <a16:creationId xmlns:a16="http://schemas.microsoft.com/office/drawing/2014/main" id="{ABE34990-F756-4E1B-B476-C9E108FDF992}"/>
                  </a:ext>
                </a:extLst>
              </p:cNvPr>
              <p:cNvSpPr>
                <a:spLocks/>
              </p:cNvSpPr>
              <p:nvPr>
                <p:custDataLst>
                  <p:tags r:id="rId58"/>
                </p:custDataLst>
              </p:nvPr>
            </p:nvSpPr>
            <p:spPr bwMode="auto">
              <a:xfrm>
                <a:off x="7121525" y="3700463"/>
                <a:ext cx="19050" cy="58737"/>
              </a:xfrm>
              <a:custGeom>
                <a:avLst/>
                <a:gdLst>
                  <a:gd name="T0" fmla="*/ 392519 w 43"/>
                  <a:gd name="T1" fmla="*/ 0 h 31"/>
                  <a:gd name="T2" fmla="*/ 196259 w 43"/>
                  <a:gd name="T3" fmla="*/ 43080747 h 31"/>
                  <a:gd name="T4" fmla="*/ 0 w 43"/>
                  <a:gd name="T5" fmla="*/ 82570959 h 31"/>
                  <a:gd name="T6" fmla="*/ 0 w 43"/>
                  <a:gd name="T7" fmla="*/ 93340672 h 31"/>
                  <a:gd name="T8" fmla="*/ 0 w 43"/>
                  <a:gd name="T9" fmla="*/ 104112280 h 31"/>
                  <a:gd name="T10" fmla="*/ 0 w 43"/>
                  <a:gd name="T11" fmla="*/ 111291457 h 31"/>
                  <a:gd name="T12" fmla="*/ 392519 w 43"/>
                  <a:gd name="T13" fmla="*/ 111291457 h 31"/>
                  <a:gd name="T14" fmla="*/ 2551371 w 43"/>
                  <a:gd name="T15" fmla="*/ 78980423 h 31"/>
                  <a:gd name="T16" fmla="*/ 4906926 w 43"/>
                  <a:gd name="T17" fmla="*/ 46671283 h 31"/>
                  <a:gd name="T18" fmla="*/ 6869519 w 43"/>
                  <a:gd name="T19" fmla="*/ 17950785 h 31"/>
                  <a:gd name="T20" fmla="*/ 8439593 w 43"/>
                  <a:gd name="T21" fmla="*/ 0 h 31"/>
                  <a:gd name="T22" fmla="*/ 392519 w 43"/>
                  <a:gd name="T23" fmla="*/ 0 h 3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43" h="31">
                    <a:moveTo>
                      <a:pt x="2" y="0"/>
                    </a:moveTo>
                    <a:lnTo>
                      <a:pt x="1" y="12"/>
                    </a:lnTo>
                    <a:lnTo>
                      <a:pt x="0" y="23"/>
                    </a:lnTo>
                    <a:lnTo>
                      <a:pt x="0" y="26"/>
                    </a:lnTo>
                    <a:lnTo>
                      <a:pt x="0" y="29"/>
                    </a:lnTo>
                    <a:lnTo>
                      <a:pt x="0" y="31"/>
                    </a:lnTo>
                    <a:lnTo>
                      <a:pt x="2" y="31"/>
                    </a:lnTo>
                    <a:lnTo>
                      <a:pt x="13" y="22"/>
                    </a:lnTo>
                    <a:lnTo>
                      <a:pt x="25" y="13"/>
                    </a:lnTo>
                    <a:lnTo>
                      <a:pt x="35" y="5"/>
                    </a:lnTo>
                    <a:lnTo>
                      <a:pt x="43" y="0"/>
                    </a:lnTo>
                    <a:lnTo>
                      <a:pt x="2" y="0"/>
                    </a:lnTo>
                  </a:path>
                </a:pathLst>
              </a:custGeom>
              <a:solidFill>
                <a:schemeClr val="bg1"/>
              </a:solidFill>
              <a:ln w="127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 sz="1000"/>
              </a:p>
            </p:txBody>
          </p:sp>
          <p:sp>
            <p:nvSpPr>
              <p:cNvPr id="240" name="Freeform 316">
                <a:extLst>
                  <a:ext uri="{FF2B5EF4-FFF2-40B4-BE49-F238E27FC236}">
                    <a16:creationId xmlns:a16="http://schemas.microsoft.com/office/drawing/2014/main" id="{36F3C01C-E21D-46B6-8249-D2A0EBC2BD53}"/>
                  </a:ext>
                </a:extLst>
              </p:cNvPr>
              <p:cNvSpPr>
                <a:spLocks/>
              </p:cNvSpPr>
              <p:nvPr>
                <p:custDataLst>
                  <p:tags r:id="rId59"/>
                </p:custDataLst>
              </p:nvPr>
            </p:nvSpPr>
            <p:spPr bwMode="auto">
              <a:xfrm>
                <a:off x="7165975" y="3748088"/>
                <a:ext cx="30163" cy="57150"/>
              </a:xfrm>
              <a:custGeom>
                <a:avLst/>
                <a:gdLst>
                  <a:gd name="T0" fmla="*/ 721788 w 71"/>
                  <a:gd name="T1" fmla="*/ 16323906 h 49"/>
                  <a:gd name="T2" fmla="*/ 721788 w 71"/>
                  <a:gd name="T3" fmla="*/ 24485859 h 49"/>
                  <a:gd name="T4" fmla="*/ 902341 w 71"/>
                  <a:gd name="T5" fmla="*/ 34007749 h 49"/>
                  <a:gd name="T6" fmla="*/ 1263447 w 71"/>
                  <a:gd name="T7" fmla="*/ 42169702 h 49"/>
                  <a:gd name="T8" fmla="*/ 1624129 w 71"/>
                  <a:gd name="T9" fmla="*/ 50331655 h 49"/>
                  <a:gd name="T10" fmla="*/ 2526895 w 71"/>
                  <a:gd name="T11" fmla="*/ 55772568 h 49"/>
                  <a:gd name="T12" fmla="*/ 3248683 w 71"/>
                  <a:gd name="T13" fmla="*/ 62574585 h 49"/>
                  <a:gd name="T14" fmla="*/ 4151024 w 71"/>
                  <a:gd name="T15" fmla="*/ 65295624 h 49"/>
                  <a:gd name="T16" fmla="*/ 5414471 w 71"/>
                  <a:gd name="T17" fmla="*/ 66655561 h 49"/>
                  <a:gd name="T18" fmla="*/ 6316812 w 71"/>
                  <a:gd name="T19" fmla="*/ 65295624 h 49"/>
                  <a:gd name="T20" fmla="*/ 7219153 w 71"/>
                  <a:gd name="T21" fmla="*/ 62574585 h 49"/>
                  <a:gd name="T22" fmla="*/ 8121494 w 71"/>
                  <a:gd name="T23" fmla="*/ 57133671 h 49"/>
                  <a:gd name="T24" fmla="*/ 9024260 w 71"/>
                  <a:gd name="T25" fmla="*/ 50331655 h 49"/>
                  <a:gd name="T26" fmla="*/ 10828942 w 71"/>
                  <a:gd name="T27" fmla="*/ 38088726 h 49"/>
                  <a:gd name="T28" fmla="*/ 12814177 w 71"/>
                  <a:gd name="T29" fmla="*/ 24485859 h 49"/>
                  <a:gd name="T30" fmla="*/ 11009495 w 71"/>
                  <a:gd name="T31" fmla="*/ 16323906 h 49"/>
                  <a:gd name="T32" fmla="*/ 9384941 w 71"/>
                  <a:gd name="T33" fmla="*/ 12242930 h 49"/>
                  <a:gd name="T34" fmla="*/ 7941366 w 71"/>
                  <a:gd name="T35" fmla="*/ 9521890 h 49"/>
                  <a:gd name="T36" fmla="*/ 6677918 w 71"/>
                  <a:gd name="T37" fmla="*/ 8161953 h 49"/>
                  <a:gd name="T38" fmla="*/ 5233918 w 71"/>
                  <a:gd name="T39" fmla="*/ 8161953 h 49"/>
                  <a:gd name="T40" fmla="*/ 3789917 w 71"/>
                  <a:gd name="T41" fmla="*/ 6802016 h 49"/>
                  <a:gd name="T42" fmla="*/ 2526895 w 71"/>
                  <a:gd name="T43" fmla="*/ 4080977 h 49"/>
                  <a:gd name="T44" fmla="*/ 721788 w 71"/>
                  <a:gd name="T45" fmla="*/ 0 h 49"/>
                  <a:gd name="T46" fmla="*/ 541235 w 71"/>
                  <a:gd name="T47" fmla="*/ 1359937 h 49"/>
                  <a:gd name="T48" fmla="*/ 180553 w 71"/>
                  <a:gd name="T49" fmla="*/ 8161953 h 49"/>
                  <a:gd name="T50" fmla="*/ 0 w 71"/>
                  <a:gd name="T51" fmla="*/ 10882993 h 49"/>
                  <a:gd name="T52" fmla="*/ 0 w 71"/>
                  <a:gd name="T53" fmla="*/ 13602866 h 49"/>
                  <a:gd name="T54" fmla="*/ 180553 w 71"/>
                  <a:gd name="T55" fmla="*/ 14963969 h 49"/>
                  <a:gd name="T56" fmla="*/ 721788 w 71"/>
                  <a:gd name="T57" fmla="*/ 16323906 h 4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71" h="49">
                    <a:moveTo>
                      <a:pt x="4" y="12"/>
                    </a:moveTo>
                    <a:lnTo>
                      <a:pt x="4" y="18"/>
                    </a:lnTo>
                    <a:lnTo>
                      <a:pt x="5" y="25"/>
                    </a:lnTo>
                    <a:lnTo>
                      <a:pt x="7" y="31"/>
                    </a:lnTo>
                    <a:lnTo>
                      <a:pt x="9" y="37"/>
                    </a:lnTo>
                    <a:lnTo>
                      <a:pt x="14" y="41"/>
                    </a:lnTo>
                    <a:lnTo>
                      <a:pt x="18" y="46"/>
                    </a:lnTo>
                    <a:lnTo>
                      <a:pt x="23" y="48"/>
                    </a:lnTo>
                    <a:lnTo>
                      <a:pt x="30" y="49"/>
                    </a:lnTo>
                    <a:lnTo>
                      <a:pt x="35" y="48"/>
                    </a:lnTo>
                    <a:lnTo>
                      <a:pt x="40" y="46"/>
                    </a:lnTo>
                    <a:lnTo>
                      <a:pt x="45" y="42"/>
                    </a:lnTo>
                    <a:lnTo>
                      <a:pt x="50" y="37"/>
                    </a:lnTo>
                    <a:lnTo>
                      <a:pt x="60" y="28"/>
                    </a:lnTo>
                    <a:lnTo>
                      <a:pt x="71" y="18"/>
                    </a:lnTo>
                    <a:lnTo>
                      <a:pt x="61" y="12"/>
                    </a:lnTo>
                    <a:lnTo>
                      <a:pt x="52" y="9"/>
                    </a:lnTo>
                    <a:lnTo>
                      <a:pt x="44" y="7"/>
                    </a:lnTo>
                    <a:lnTo>
                      <a:pt x="37" y="6"/>
                    </a:lnTo>
                    <a:lnTo>
                      <a:pt x="29" y="6"/>
                    </a:lnTo>
                    <a:lnTo>
                      <a:pt x="21" y="5"/>
                    </a:lnTo>
                    <a:lnTo>
                      <a:pt x="14" y="3"/>
                    </a:lnTo>
                    <a:lnTo>
                      <a:pt x="4" y="0"/>
                    </a:lnTo>
                    <a:lnTo>
                      <a:pt x="3" y="1"/>
                    </a:lnTo>
                    <a:lnTo>
                      <a:pt x="1" y="6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1" y="11"/>
                    </a:lnTo>
                    <a:lnTo>
                      <a:pt x="4" y="12"/>
                    </a:lnTo>
                  </a:path>
                </a:pathLst>
              </a:custGeom>
              <a:solidFill>
                <a:schemeClr val="bg1"/>
              </a:solidFill>
              <a:ln w="127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 sz="1000"/>
              </a:p>
            </p:txBody>
          </p:sp>
          <p:sp>
            <p:nvSpPr>
              <p:cNvPr id="241" name="Freeform 317">
                <a:extLst>
                  <a:ext uri="{FF2B5EF4-FFF2-40B4-BE49-F238E27FC236}">
                    <a16:creationId xmlns:a16="http://schemas.microsoft.com/office/drawing/2014/main" id="{F492B55F-337A-467B-88AA-46512C1EB25B}"/>
                  </a:ext>
                </a:extLst>
              </p:cNvPr>
              <p:cNvSpPr>
                <a:spLocks/>
              </p:cNvSpPr>
              <p:nvPr>
                <p:custDataLst>
                  <p:tags r:id="rId60"/>
                </p:custDataLst>
              </p:nvPr>
            </p:nvSpPr>
            <p:spPr bwMode="auto">
              <a:xfrm>
                <a:off x="6967538" y="3951288"/>
                <a:ext cx="46037" cy="58737"/>
              </a:xfrm>
              <a:custGeom>
                <a:avLst/>
                <a:gdLst>
                  <a:gd name="T0" fmla="*/ 7772032 w 112"/>
                  <a:gd name="T1" fmla="*/ 10206683 h 26"/>
                  <a:gd name="T2" fmla="*/ 9461837 w 112"/>
                  <a:gd name="T3" fmla="*/ 10206683 h 26"/>
                  <a:gd name="T4" fmla="*/ 11151230 w 112"/>
                  <a:gd name="T5" fmla="*/ 15310025 h 26"/>
                  <a:gd name="T6" fmla="*/ 12502745 w 112"/>
                  <a:gd name="T7" fmla="*/ 20413367 h 26"/>
                  <a:gd name="T8" fmla="*/ 14192549 w 112"/>
                  <a:gd name="T9" fmla="*/ 30622309 h 26"/>
                  <a:gd name="T10" fmla="*/ 15544064 w 112"/>
                  <a:gd name="T11" fmla="*/ 45932334 h 26"/>
                  <a:gd name="T12" fmla="*/ 16895579 w 112"/>
                  <a:gd name="T13" fmla="*/ 61242359 h 26"/>
                  <a:gd name="T14" fmla="*/ 17909626 w 112"/>
                  <a:gd name="T15" fmla="*/ 81657985 h 26"/>
                  <a:gd name="T16" fmla="*/ 18923262 w 112"/>
                  <a:gd name="T17" fmla="*/ 102071351 h 26"/>
                  <a:gd name="T18" fmla="*/ 18585384 w 112"/>
                  <a:gd name="T19" fmla="*/ 112280294 h 26"/>
                  <a:gd name="T20" fmla="*/ 17740687 w 112"/>
                  <a:gd name="T21" fmla="*/ 117383635 h 26"/>
                  <a:gd name="T22" fmla="*/ 17064929 w 112"/>
                  <a:gd name="T23" fmla="*/ 127590319 h 26"/>
                  <a:gd name="T24" fmla="*/ 16050882 w 112"/>
                  <a:gd name="T25" fmla="*/ 127590319 h 26"/>
                  <a:gd name="T26" fmla="*/ 14699367 w 112"/>
                  <a:gd name="T27" fmla="*/ 132693660 h 26"/>
                  <a:gd name="T28" fmla="*/ 13347853 w 112"/>
                  <a:gd name="T29" fmla="*/ 132693660 h 26"/>
                  <a:gd name="T30" fmla="*/ 11151230 w 112"/>
                  <a:gd name="T31" fmla="*/ 122486977 h 26"/>
                  <a:gd name="T32" fmla="*/ 6927335 w 112"/>
                  <a:gd name="T33" fmla="*/ 96968010 h 26"/>
                  <a:gd name="T34" fmla="*/ 2703441 w 112"/>
                  <a:gd name="T35" fmla="*/ 66347960 h 26"/>
                  <a:gd name="T36" fmla="*/ 0 w 112"/>
                  <a:gd name="T37" fmla="*/ 40828992 h 26"/>
                  <a:gd name="T38" fmla="*/ 844697 w 112"/>
                  <a:gd name="T39" fmla="*/ 20413367 h 26"/>
                  <a:gd name="T40" fmla="*/ 1858333 w 112"/>
                  <a:gd name="T41" fmla="*/ 10206683 h 26"/>
                  <a:gd name="T42" fmla="*/ 3041319 w 112"/>
                  <a:gd name="T43" fmla="*/ 5103342 h 26"/>
                  <a:gd name="T44" fmla="*/ 4223895 w 112"/>
                  <a:gd name="T45" fmla="*/ 0 h 26"/>
                  <a:gd name="T46" fmla="*/ 6251578 w 112"/>
                  <a:gd name="T47" fmla="*/ 5103342 h 26"/>
                  <a:gd name="T48" fmla="*/ 7772032 w 112"/>
                  <a:gd name="T49" fmla="*/ 10206683 h 2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12" h="26">
                    <a:moveTo>
                      <a:pt x="46" y="2"/>
                    </a:moveTo>
                    <a:lnTo>
                      <a:pt x="56" y="2"/>
                    </a:lnTo>
                    <a:lnTo>
                      <a:pt x="66" y="3"/>
                    </a:lnTo>
                    <a:lnTo>
                      <a:pt x="74" y="4"/>
                    </a:lnTo>
                    <a:lnTo>
                      <a:pt x="84" y="6"/>
                    </a:lnTo>
                    <a:lnTo>
                      <a:pt x="92" y="9"/>
                    </a:lnTo>
                    <a:lnTo>
                      <a:pt x="100" y="12"/>
                    </a:lnTo>
                    <a:lnTo>
                      <a:pt x="106" y="16"/>
                    </a:lnTo>
                    <a:lnTo>
                      <a:pt x="112" y="20"/>
                    </a:lnTo>
                    <a:lnTo>
                      <a:pt x="110" y="22"/>
                    </a:lnTo>
                    <a:lnTo>
                      <a:pt x="105" y="23"/>
                    </a:lnTo>
                    <a:lnTo>
                      <a:pt x="101" y="25"/>
                    </a:lnTo>
                    <a:lnTo>
                      <a:pt x="95" y="25"/>
                    </a:lnTo>
                    <a:lnTo>
                      <a:pt x="87" y="26"/>
                    </a:lnTo>
                    <a:lnTo>
                      <a:pt x="79" y="26"/>
                    </a:lnTo>
                    <a:lnTo>
                      <a:pt x="66" y="24"/>
                    </a:lnTo>
                    <a:lnTo>
                      <a:pt x="41" y="19"/>
                    </a:lnTo>
                    <a:lnTo>
                      <a:pt x="16" y="13"/>
                    </a:lnTo>
                    <a:lnTo>
                      <a:pt x="0" y="8"/>
                    </a:lnTo>
                    <a:lnTo>
                      <a:pt x="5" y="4"/>
                    </a:lnTo>
                    <a:lnTo>
                      <a:pt x="11" y="2"/>
                    </a:lnTo>
                    <a:lnTo>
                      <a:pt x="18" y="1"/>
                    </a:lnTo>
                    <a:lnTo>
                      <a:pt x="25" y="0"/>
                    </a:lnTo>
                    <a:lnTo>
                      <a:pt x="37" y="1"/>
                    </a:lnTo>
                    <a:lnTo>
                      <a:pt x="46" y="2"/>
                    </a:lnTo>
                  </a:path>
                </a:pathLst>
              </a:custGeom>
              <a:solidFill>
                <a:schemeClr val="bg1"/>
              </a:solidFill>
              <a:ln w="127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 sz="1000"/>
              </a:p>
            </p:txBody>
          </p:sp>
          <p:sp>
            <p:nvSpPr>
              <p:cNvPr id="242" name="Freeform 318">
                <a:extLst>
                  <a:ext uri="{FF2B5EF4-FFF2-40B4-BE49-F238E27FC236}">
                    <a16:creationId xmlns:a16="http://schemas.microsoft.com/office/drawing/2014/main" id="{F77863BA-272D-4FC1-8C6F-88D817805476}"/>
                  </a:ext>
                </a:extLst>
              </p:cNvPr>
              <p:cNvSpPr>
                <a:spLocks/>
              </p:cNvSpPr>
              <p:nvPr>
                <p:custDataLst>
                  <p:tags r:id="rId61"/>
                </p:custDataLst>
              </p:nvPr>
            </p:nvSpPr>
            <p:spPr bwMode="auto">
              <a:xfrm>
                <a:off x="7065963" y="3989388"/>
                <a:ext cx="14287" cy="58737"/>
              </a:xfrm>
              <a:custGeom>
                <a:avLst/>
                <a:gdLst>
                  <a:gd name="T0" fmla="*/ 0 w 41"/>
                  <a:gd name="T1" fmla="*/ 0 h 25"/>
                  <a:gd name="T2" fmla="*/ 4978497 w 41"/>
                  <a:gd name="T3" fmla="*/ 0 h 25"/>
                  <a:gd name="T4" fmla="*/ 3399958 w 41"/>
                  <a:gd name="T5" fmla="*/ 44160826 h 25"/>
                  <a:gd name="T6" fmla="*/ 2185563 w 41"/>
                  <a:gd name="T7" fmla="*/ 82800374 h 25"/>
                  <a:gd name="T8" fmla="*/ 1092781 w 41"/>
                  <a:gd name="T9" fmla="*/ 110402065 h 25"/>
                  <a:gd name="T10" fmla="*/ 0 w 41"/>
                  <a:gd name="T11" fmla="*/ 138001407 h 25"/>
                  <a:gd name="T12" fmla="*/ 0 w 41"/>
                  <a:gd name="T13" fmla="*/ 0 h 2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1" h="25">
                    <a:moveTo>
                      <a:pt x="0" y="0"/>
                    </a:moveTo>
                    <a:lnTo>
                      <a:pt x="41" y="0"/>
                    </a:lnTo>
                    <a:lnTo>
                      <a:pt x="28" y="8"/>
                    </a:lnTo>
                    <a:lnTo>
                      <a:pt x="18" y="15"/>
                    </a:lnTo>
                    <a:lnTo>
                      <a:pt x="9" y="20"/>
                    </a:lnTo>
                    <a:lnTo>
                      <a:pt x="0" y="25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bg1"/>
              </a:solidFill>
              <a:ln w="127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 sz="1000"/>
              </a:p>
            </p:txBody>
          </p:sp>
          <p:sp>
            <p:nvSpPr>
              <p:cNvPr id="243" name="Freeform 319">
                <a:extLst>
                  <a:ext uri="{FF2B5EF4-FFF2-40B4-BE49-F238E27FC236}">
                    <a16:creationId xmlns:a16="http://schemas.microsoft.com/office/drawing/2014/main" id="{76D14625-3C44-4B2E-85E9-429734F6D3FF}"/>
                  </a:ext>
                </a:extLst>
              </p:cNvPr>
              <p:cNvSpPr>
                <a:spLocks/>
              </p:cNvSpPr>
              <p:nvPr>
                <p:custDataLst>
                  <p:tags r:id="rId62"/>
                </p:custDataLst>
              </p:nvPr>
            </p:nvSpPr>
            <p:spPr bwMode="auto">
              <a:xfrm>
                <a:off x="6899275" y="3921125"/>
                <a:ext cx="36513" cy="55563"/>
              </a:xfrm>
              <a:custGeom>
                <a:avLst/>
                <a:gdLst>
                  <a:gd name="T0" fmla="*/ 0 w 81"/>
                  <a:gd name="T1" fmla="*/ 99588612 h 31"/>
                  <a:gd name="T2" fmla="*/ 0 w 81"/>
                  <a:gd name="T3" fmla="*/ 70676136 h 31"/>
                  <a:gd name="T4" fmla="*/ 0 w 81"/>
                  <a:gd name="T5" fmla="*/ 41763660 h 31"/>
                  <a:gd name="T6" fmla="*/ 0 w 81"/>
                  <a:gd name="T7" fmla="*/ 32126168 h 31"/>
                  <a:gd name="T8" fmla="*/ 406602 w 81"/>
                  <a:gd name="T9" fmla="*/ 25700576 h 31"/>
                  <a:gd name="T10" fmla="*/ 609452 w 81"/>
                  <a:gd name="T11" fmla="*/ 19274984 h 31"/>
                  <a:gd name="T12" fmla="*/ 812752 w 81"/>
                  <a:gd name="T13" fmla="*/ 12849392 h 31"/>
                  <a:gd name="T14" fmla="*/ 1625505 w 81"/>
                  <a:gd name="T15" fmla="*/ 6425592 h 31"/>
                  <a:gd name="T16" fmla="*/ 2844859 w 81"/>
                  <a:gd name="T17" fmla="*/ 0 h 31"/>
                  <a:gd name="T18" fmla="*/ 5283116 w 81"/>
                  <a:gd name="T19" fmla="*/ 3211900 h 31"/>
                  <a:gd name="T20" fmla="*/ 8331275 w 81"/>
                  <a:gd name="T21" fmla="*/ 3211900 h 31"/>
                  <a:gd name="T22" fmla="*/ 11379434 w 81"/>
                  <a:gd name="T23" fmla="*/ 3211900 h 31"/>
                  <a:gd name="T24" fmla="*/ 13208240 w 81"/>
                  <a:gd name="T25" fmla="*/ 3211900 h 31"/>
                  <a:gd name="T26" fmla="*/ 14833744 w 81"/>
                  <a:gd name="T27" fmla="*/ 3211900 h 31"/>
                  <a:gd name="T28" fmla="*/ 16459249 w 81"/>
                  <a:gd name="T29" fmla="*/ 3211900 h 31"/>
                  <a:gd name="T30" fmla="*/ 14833744 w 81"/>
                  <a:gd name="T31" fmla="*/ 19274984 h 31"/>
                  <a:gd name="T32" fmla="*/ 13614390 w 81"/>
                  <a:gd name="T33" fmla="*/ 32126168 h 31"/>
                  <a:gd name="T34" fmla="*/ 13004939 w 81"/>
                  <a:gd name="T35" fmla="*/ 44975560 h 31"/>
                  <a:gd name="T36" fmla="*/ 12598337 w 81"/>
                  <a:gd name="T37" fmla="*/ 57824952 h 31"/>
                  <a:gd name="T38" fmla="*/ 11988886 w 81"/>
                  <a:gd name="T39" fmla="*/ 67462444 h 31"/>
                  <a:gd name="T40" fmla="*/ 10972833 w 81"/>
                  <a:gd name="T41" fmla="*/ 73888036 h 31"/>
                  <a:gd name="T42" fmla="*/ 9550629 w 81"/>
                  <a:gd name="T43" fmla="*/ 80313628 h 31"/>
                  <a:gd name="T44" fmla="*/ 6908620 w 81"/>
                  <a:gd name="T45" fmla="*/ 80313628 h 31"/>
                  <a:gd name="T46" fmla="*/ 0 w 81"/>
                  <a:gd name="T47" fmla="*/ 99588612 h 31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81" h="31">
                    <a:moveTo>
                      <a:pt x="0" y="31"/>
                    </a:moveTo>
                    <a:lnTo>
                      <a:pt x="0" y="22"/>
                    </a:lnTo>
                    <a:lnTo>
                      <a:pt x="0" y="13"/>
                    </a:lnTo>
                    <a:lnTo>
                      <a:pt x="0" y="10"/>
                    </a:lnTo>
                    <a:lnTo>
                      <a:pt x="2" y="8"/>
                    </a:lnTo>
                    <a:lnTo>
                      <a:pt x="3" y="6"/>
                    </a:lnTo>
                    <a:lnTo>
                      <a:pt x="4" y="4"/>
                    </a:lnTo>
                    <a:lnTo>
                      <a:pt x="8" y="2"/>
                    </a:lnTo>
                    <a:lnTo>
                      <a:pt x="14" y="0"/>
                    </a:lnTo>
                    <a:lnTo>
                      <a:pt x="26" y="1"/>
                    </a:lnTo>
                    <a:lnTo>
                      <a:pt x="41" y="1"/>
                    </a:lnTo>
                    <a:lnTo>
                      <a:pt x="56" y="1"/>
                    </a:lnTo>
                    <a:lnTo>
                      <a:pt x="65" y="1"/>
                    </a:lnTo>
                    <a:lnTo>
                      <a:pt x="73" y="1"/>
                    </a:lnTo>
                    <a:lnTo>
                      <a:pt x="81" y="1"/>
                    </a:lnTo>
                    <a:lnTo>
                      <a:pt x="73" y="6"/>
                    </a:lnTo>
                    <a:lnTo>
                      <a:pt x="67" y="10"/>
                    </a:lnTo>
                    <a:lnTo>
                      <a:pt x="64" y="14"/>
                    </a:lnTo>
                    <a:lnTo>
                      <a:pt x="62" y="18"/>
                    </a:lnTo>
                    <a:lnTo>
                      <a:pt x="59" y="21"/>
                    </a:lnTo>
                    <a:lnTo>
                      <a:pt x="54" y="23"/>
                    </a:lnTo>
                    <a:lnTo>
                      <a:pt x="47" y="25"/>
                    </a:lnTo>
                    <a:lnTo>
                      <a:pt x="34" y="25"/>
                    </a:lnTo>
                    <a:lnTo>
                      <a:pt x="0" y="31"/>
                    </a:lnTo>
                  </a:path>
                </a:pathLst>
              </a:custGeom>
              <a:solidFill>
                <a:schemeClr val="bg1"/>
              </a:solidFill>
              <a:ln w="127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 sz="1000"/>
              </a:p>
            </p:txBody>
          </p:sp>
          <p:sp>
            <p:nvSpPr>
              <p:cNvPr id="244" name="Freeform 320">
                <a:extLst>
                  <a:ext uri="{FF2B5EF4-FFF2-40B4-BE49-F238E27FC236}">
                    <a16:creationId xmlns:a16="http://schemas.microsoft.com/office/drawing/2014/main" id="{1FE7770B-827C-49A0-BD8C-E2127403AB05}"/>
                  </a:ext>
                </a:extLst>
              </p:cNvPr>
              <p:cNvSpPr>
                <a:spLocks/>
              </p:cNvSpPr>
              <p:nvPr>
                <p:custDataLst>
                  <p:tags r:id="rId63"/>
                </p:custDataLst>
              </p:nvPr>
            </p:nvSpPr>
            <p:spPr bwMode="auto">
              <a:xfrm>
                <a:off x="6943725" y="3906838"/>
                <a:ext cx="39688" cy="55562"/>
              </a:xfrm>
              <a:custGeom>
                <a:avLst/>
                <a:gdLst>
                  <a:gd name="T0" fmla="*/ 397772 w 89"/>
                  <a:gd name="T1" fmla="*/ 63002772 h 49"/>
                  <a:gd name="T2" fmla="*/ 17698172 w 89"/>
                  <a:gd name="T3" fmla="*/ 63002772 h 49"/>
                  <a:gd name="T4" fmla="*/ 15510873 w 89"/>
                  <a:gd name="T5" fmla="*/ 52716999 h 49"/>
                  <a:gd name="T6" fmla="*/ 13522014 w 89"/>
                  <a:gd name="T7" fmla="*/ 45001818 h 49"/>
                  <a:gd name="T8" fmla="*/ 11334714 w 89"/>
                  <a:gd name="T9" fmla="*/ 38573635 h 49"/>
                  <a:gd name="T10" fmla="*/ 9147415 w 89"/>
                  <a:gd name="T11" fmla="*/ 32144318 h 49"/>
                  <a:gd name="T12" fmla="*/ 7159002 w 89"/>
                  <a:gd name="T13" fmla="*/ 27000864 h 49"/>
                  <a:gd name="T14" fmla="*/ 5170142 w 89"/>
                  <a:gd name="T15" fmla="*/ 18000954 h 49"/>
                  <a:gd name="T16" fmla="*/ 3181729 w 89"/>
                  <a:gd name="T17" fmla="*/ 10285774 h 49"/>
                  <a:gd name="T18" fmla="*/ 1789527 w 89"/>
                  <a:gd name="T19" fmla="*/ 0 h 49"/>
                  <a:gd name="T20" fmla="*/ 795544 w 89"/>
                  <a:gd name="T21" fmla="*/ 12857500 h 49"/>
                  <a:gd name="T22" fmla="*/ 198886 w 89"/>
                  <a:gd name="T23" fmla="*/ 29572591 h 49"/>
                  <a:gd name="T24" fmla="*/ 0 w 89"/>
                  <a:gd name="T25" fmla="*/ 37287772 h 49"/>
                  <a:gd name="T26" fmla="*/ 0 w 89"/>
                  <a:gd name="T27" fmla="*/ 46287682 h 49"/>
                  <a:gd name="T28" fmla="*/ 0 w 89"/>
                  <a:gd name="T29" fmla="*/ 55287592 h 49"/>
                  <a:gd name="T30" fmla="*/ 397772 w 89"/>
                  <a:gd name="T31" fmla="*/ 63002772 h 49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89" h="49">
                    <a:moveTo>
                      <a:pt x="2" y="49"/>
                    </a:moveTo>
                    <a:lnTo>
                      <a:pt x="89" y="49"/>
                    </a:lnTo>
                    <a:lnTo>
                      <a:pt x="78" y="41"/>
                    </a:lnTo>
                    <a:lnTo>
                      <a:pt x="68" y="35"/>
                    </a:lnTo>
                    <a:lnTo>
                      <a:pt x="57" y="30"/>
                    </a:lnTo>
                    <a:lnTo>
                      <a:pt x="46" y="25"/>
                    </a:lnTo>
                    <a:lnTo>
                      <a:pt x="36" y="21"/>
                    </a:lnTo>
                    <a:lnTo>
                      <a:pt x="26" y="14"/>
                    </a:lnTo>
                    <a:lnTo>
                      <a:pt x="16" y="8"/>
                    </a:lnTo>
                    <a:lnTo>
                      <a:pt x="9" y="0"/>
                    </a:lnTo>
                    <a:lnTo>
                      <a:pt x="4" y="10"/>
                    </a:lnTo>
                    <a:lnTo>
                      <a:pt x="1" y="23"/>
                    </a:lnTo>
                    <a:lnTo>
                      <a:pt x="0" y="29"/>
                    </a:lnTo>
                    <a:lnTo>
                      <a:pt x="0" y="36"/>
                    </a:lnTo>
                    <a:lnTo>
                      <a:pt x="0" y="43"/>
                    </a:lnTo>
                    <a:lnTo>
                      <a:pt x="2" y="49"/>
                    </a:lnTo>
                  </a:path>
                </a:pathLst>
              </a:custGeom>
              <a:solidFill>
                <a:schemeClr val="bg1"/>
              </a:solidFill>
              <a:ln w="127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 sz="1000"/>
              </a:p>
            </p:txBody>
          </p:sp>
          <p:sp>
            <p:nvSpPr>
              <p:cNvPr id="245" name="Freeform 321">
                <a:extLst>
                  <a:ext uri="{FF2B5EF4-FFF2-40B4-BE49-F238E27FC236}">
                    <a16:creationId xmlns:a16="http://schemas.microsoft.com/office/drawing/2014/main" id="{A3A20DF9-FAEF-4869-A70C-9DB9DA14561E}"/>
                  </a:ext>
                </a:extLst>
              </p:cNvPr>
              <p:cNvSpPr>
                <a:spLocks/>
              </p:cNvSpPr>
              <p:nvPr>
                <p:custDataLst>
                  <p:tags r:id="rId64"/>
                </p:custDataLst>
              </p:nvPr>
            </p:nvSpPr>
            <p:spPr bwMode="auto">
              <a:xfrm>
                <a:off x="6996113" y="3916363"/>
                <a:ext cx="36512" cy="58737"/>
              </a:xfrm>
              <a:custGeom>
                <a:avLst/>
                <a:gdLst>
                  <a:gd name="T0" fmla="*/ 0 w 86"/>
                  <a:gd name="T1" fmla="*/ 34239840 h 46"/>
                  <a:gd name="T2" fmla="*/ 2523574 w 86"/>
                  <a:gd name="T3" fmla="*/ 42391514 h 46"/>
                  <a:gd name="T4" fmla="*/ 4506260 w 86"/>
                  <a:gd name="T5" fmla="*/ 47283285 h 46"/>
                  <a:gd name="T6" fmla="*/ 5407597 w 86"/>
                  <a:gd name="T7" fmla="*/ 48913875 h 46"/>
                  <a:gd name="T8" fmla="*/ 6488947 w 86"/>
                  <a:gd name="T9" fmla="*/ 48913875 h 46"/>
                  <a:gd name="T10" fmla="*/ 7390284 w 86"/>
                  <a:gd name="T11" fmla="*/ 47283285 h 46"/>
                  <a:gd name="T12" fmla="*/ 8291620 w 86"/>
                  <a:gd name="T13" fmla="*/ 44022105 h 46"/>
                  <a:gd name="T14" fmla="*/ 8291620 w 86"/>
                  <a:gd name="T15" fmla="*/ 58696139 h 46"/>
                  <a:gd name="T16" fmla="*/ 8291620 w 86"/>
                  <a:gd name="T17" fmla="*/ 75000765 h 46"/>
                  <a:gd name="T18" fmla="*/ 10093870 w 86"/>
                  <a:gd name="T19" fmla="*/ 73370174 h 46"/>
                  <a:gd name="T20" fmla="*/ 12076556 w 86"/>
                  <a:gd name="T21" fmla="*/ 70108994 h 46"/>
                  <a:gd name="T22" fmla="*/ 13879230 w 86"/>
                  <a:gd name="T23" fmla="*/ 65218500 h 46"/>
                  <a:gd name="T24" fmla="*/ 15501467 w 86"/>
                  <a:gd name="T25" fmla="*/ 65218500 h 46"/>
                  <a:gd name="T26" fmla="*/ 14960580 w 86"/>
                  <a:gd name="T27" fmla="*/ 52175056 h 46"/>
                  <a:gd name="T28" fmla="*/ 14420117 w 86"/>
                  <a:gd name="T29" fmla="*/ 40760924 h 46"/>
                  <a:gd name="T30" fmla="*/ 13338343 w 86"/>
                  <a:gd name="T31" fmla="*/ 30978660 h 46"/>
                  <a:gd name="T32" fmla="*/ 12617443 w 86"/>
                  <a:gd name="T33" fmla="*/ 22825709 h 46"/>
                  <a:gd name="T34" fmla="*/ 11536094 w 86"/>
                  <a:gd name="T35" fmla="*/ 14674035 h 46"/>
                  <a:gd name="T36" fmla="*/ 10454320 w 86"/>
                  <a:gd name="T37" fmla="*/ 9782264 h 46"/>
                  <a:gd name="T38" fmla="*/ 9192533 w 86"/>
                  <a:gd name="T39" fmla="*/ 4891771 h 46"/>
                  <a:gd name="T40" fmla="*/ 8291620 w 86"/>
                  <a:gd name="T41" fmla="*/ 1630590 h 46"/>
                  <a:gd name="T42" fmla="*/ 7029834 w 86"/>
                  <a:gd name="T43" fmla="*/ 0 h 46"/>
                  <a:gd name="T44" fmla="*/ 5948060 w 86"/>
                  <a:gd name="T45" fmla="*/ 0 h 46"/>
                  <a:gd name="T46" fmla="*/ 4686697 w 86"/>
                  <a:gd name="T47" fmla="*/ 1630590 h 46"/>
                  <a:gd name="T48" fmla="*/ 3424911 w 86"/>
                  <a:gd name="T49" fmla="*/ 4891771 h 46"/>
                  <a:gd name="T50" fmla="*/ 2523574 w 86"/>
                  <a:gd name="T51" fmla="*/ 9782264 h 46"/>
                  <a:gd name="T52" fmla="*/ 1441799 w 86"/>
                  <a:gd name="T53" fmla="*/ 16304625 h 46"/>
                  <a:gd name="T54" fmla="*/ 720900 w 86"/>
                  <a:gd name="T55" fmla="*/ 24456299 h 46"/>
                  <a:gd name="T56" fmla="*/ 0 w 86"/>
                  <a:gd name="T57" fmla="*/ 34239840 h 4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86" h="46">
                    <a:moveTo>
                      <a:pt x="0" y="21"/>
                    </a:moveTo>
                    <a:lnTo>
                      <a:pt x="14" y="26"/>
                    </a:lnTo>
                    <a:lnTo>
                      <a:pt x="25" y="29"/>
                    </a:lnTo>
                    <a:lnTo>
                      <a:pt x="30" y="30"/>
                    </a:lnTo>
                    <a:lnTo>
                      <a:pt x="36" y="30"/>
                    </a:lnTo>
                    <a:lnTo>
                      <a:pt x="41" y="29"/>
                    </a:lnTo>
                    <a:lnTo>
                      <a:pt x="46" y="27"/>
                    </a:lnTo>
                    <a:lnTo>
                      <a:pt x="46" y="36"/>
                    </a:lnTo>
                    <a:lnTo>
                      <a:pt x="46" y="46"/>
                    </a:lnTo>
                    <a:lnTo>
                      <a:pt x="56" y="45"/>
                    </a:lnTo>
                    <a:lnTo>
                      <a:pt x="67" y="43"/>
                    </a:lnTo>
                    <a:lnTo>
                      <a:pt x="77" y="40"/>
                    </a:lnTo>
                    <a:lnTo>
                      <a:pt x="86" y="40"/>
                    </a:lnTo>
                    <a:lnTo>
                      <a:pt x="83" y="32"/>
                    </a:lnTo>
                    <a:lnTo>
                      <a:pt x="80" y="25"/>
                    </a:lnTo>
                    <a:lnTo>
                      <a:pt x="74" y="19"/>
                    </a:lnTo>
                    <a:lnTo>
                      <a:pt x="70" y="14"/>
                    </a:lnTo>
                    <a:lnTo>
                      <a:pt x="64" y="9"/>
                    </a:lnTo>
                    <a:lnTo>
                      <a:pt x="58" y="6"/>
                    </a:lnTo>
                    <a:lnTo>
                      <a:pt x="51" y="3"/>
                    </a:lnTo>
                    <a:lnTo>
                      <a:pt x="46" y="1"/>
                    </a:lnTo>
                    <a:lnTo>
                      <a:pt x="39" y="0"/>
                    </a:lnTo>
                    <a:lnTo>
                      <a:pt x="33" y="0"/>
                    </a:lnTo>
                    <a:lnTo>
                      <a:pt x="26" y="1"/>
                    </a:lnTo>
                    <a:lnTo>
                      <a:pt x="19" y="3"/>
                    </a:lnTo>
                    <a:lnTo>
                      <a:pt x="14" y="6"/>
                    </a:lnTo>
                    <a:lnTo>
                      <a:pt x="8" y="10"/>
                    </a:lnTo>
                    <a:lnTo>
                      <a:pt x="4" y="15"/>
                    </a:lnTo>
                    <a:lnTo>
                      <a:pt x="0" y="21"/>
                    </a:lnTo>
                  </a:path>
                </a:pathLst>
              </a:custGeom>
              <a:solidFill>
                <a:schemeClr val="bg1"/>
              </a:solidFill>
              <a:ln w="127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 sz="1000"/>
              </a:p>
            </p:txBody>
          </p:sp>
          <p:sp>
            <p:nvSpPr>
              <p:cNvPr id="246" name="Freeform 322">
                <a:extLst>
                  <a:ext uri="{FF2B5EF4-FFF2-40B4-BE49-F238E27FC236}">
                    <a16:creationId xmlns:a16="http://schemas.microsoft.com/office/drawing/2014/main" id="{F7558EC7-8880-42D9-92E7-94BC1F309840}"/>
                  </a:ext>
                </a:extLst>
              </p:cNvPr>
              <p:cNvSpPr>
                <a:spLocks/>
              </p:cNvSpPr>
              <p:nvPr>
                <p:custDataLst>
                  <p:tags r:id="rId65"/>
                </p:custDataLst>
              </p:nvPr>
            </p:nvSpPr>
            <p:spPr bwMode="auto">
              <a:xfrm>
                <a:off x="7048500" y="3921125"/>
                <a:ext cx="25400" cy="55563"/>
              </a:xfrm>
              <a:custGeom>
                <a:avLst/>
                <a:gdLst>
                  <a:gd name="T0" fmla="*/ 0 w 59"/>
                  <a:gd name="T1" fmla="*/ 0 h 18"/>
                  <a:gd name="T2" fmla="*/ 0 w 59"/>
                  <a:gd name="T3" fmla="*/ 171513721 h 18"/>
                  <a:gd name="T4" fmla="*/ 7228237 w 59"/>
                  <a:gd name="T5" fmla="*/ 171513721 h 18"/>
                  <a:gd name="T6" fmla="*/ 10934915 w 59"/>
                  <a:gd name="T7" fmla="*/ 57171240 h 18"/>
                  <a:gd name="T8" fmla="*/ 9452244 w 59"/>
                  <a:gd name="T9" fmla="*/ 47642186 h 18"/>
                  <a:gd name="T10" fmla="*/ 8340241 w 59"/>
                  <a:gd name="T11" fmla="*/ 38113131 h 18"/>
                  <a:gd name="T12" fmla="*/ 6857569 w 59"/>
                  <a:gd name="T13" fmla="*/ 47642186 h 18"/>
                  <a:gd name="T14" fmla="*/ 5374898 w 59"/>
                  <a:gd name="T15" fmla="*/ 57171240 h 18"/>
                  <a:gd name="T16" fmla="*/ 4077346 w 59"/>
                  <a:gd name="T17" fmla="*/ 57171240 h 18"/>
                  <a:gd name="T18" fmla="*/ 2594675 w 59"/>
                  <a:gd name="T19" fmla="*/ 47642186 h 18"/>
                  <a:gd name="T20" fmla="*/ 1297553 w 59"/>
                  <a:gd name="T21" fmla="*/ 38113131 h 18"/>
                  <a:gd name="T22" fmla="*/ 0 w 59"/>
                  <a:gd name="T23" fmla="*/ 0 h 1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59" h="18">
                    <a:moveTo>
                      <a:pt x="0" y="0"/>
                    </a:moveTo>
                    <a:lnTo>
                      <a:pt x="0" y="18"/>
                    </a:lnTo>
                    <a:lnTo>
                      <a:pt x="39" y="18"/>
                    </a:lnTo>
                    <a:lnTo>
                      <a:pt x="59" y="6"/>
                    </a:lnTo>
                    <a:lnTo>
                      <a:pt x="51" y="5"/>
                    </a:lnTo>
                    <a:lnTo>
                      <a:pt x="45" y="4"/>
                    </a:lnTo>
                    <a:lnTo>
                      <a:pt x="37" y="5"/>
                    </a:lnTo>
                    <a:lnTo>
                      <a:pt x="29" y="6"/>
                    </a:lnTo>
                    <a:lnTo>
                      <a:pt x="22" y="6"/>
                    </a:lnTo>
                    <a:lnTo>
                      <a:pt x="14" y="5"/>
                    </a:lnTo>
                    <a:lnTo>
                      <a:pt x="7" y="4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bg1"/>
              </a:solidFill>
              <a:ln w="127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 sz="1000"/>
              </a:p>
            </p:txBody>
          </p:sp>
          <p:sp>
            <p:nvSpPr>
              <p:cNvPr id="247" name="Freeform 323">
                <a:extLst>
                  <a:ext uri="{FF2B5EF4-FFF2-40B4-BE49-F238E27FC236}">
                    <a16:creationId xmlns:a16="http://schemas.microsoft.com/office/drawing/2014/main" id="{E2A3A716-42DC-48C4-BF71-3BCEB1B938A7}"/>
                  </a:ext>
                </a:extLst>
              </p:cNvPr>
              <p:cNvSpPr>
                <a:spLocks/>
              </p:cNvSpPr>
              <p:nvPr>
                <p:custDataLst>
                  <p:tags r:id="rId66"/>
                </p:custDataLst>
              </p:nvPr>
            </p:nvSpPr>
            <p:spPr bwMode="auto">
              <a:xfrm>
                <a:off x="7121525" y="3913188"/>
                <a:ext cx="1588" cy="55562"/>
              </a:xfrm>
              <a:custGeom>
                <a:avLst/>
                <a:gdLst>
                  <a:gd name="T0" fmla="*/ 630436 w 4"/>
                  <a:gd name="T1" fmla="*/ 162480834 h 19"/>
                  <a:gd name="T2" fmla="*/ 630436 w 4"/>
                  <a:gd name="T3" fmla="*/ 0 h 19"/>
                  <a:gd name="T4" fmla="*/ 315218 w 4"/>
                  <a:gd name="T5" fmla="*/ 8550699 h 19"/>
                  <a:gd name="T6" fmla="*/ 157609 w 4"/>
                  <a:gd name="T7" fmla="*/ 25655022 h 19"/>
                  <a:gd name="T8" fmla="*/ 0 w 4"/>
                  <a:gd name="T9" fmla="*/ 51310045 h 19"/>
                  <a:gd name="T10" fmla="*/ 0 w 4"/>
                  <a:gd name="T11" fmla="*/ 85515767 h 19"/>
                  <a:gd name="T12" fmla="*/ 0 w 4"/>
                  <a:gd name="T13" fmla="*/ 119721488 h 19"/>
                  <a:gd name="T14" fmla="*/ 157609 w 4"/>
                  <a:gd name="T15" fmla="*/ 136825811 h 19"/>
                  <a:gd name="T16" fmla="*/ 315218 w 4"/>
                  <a:gd name="T17" fmla="*/ 162480834 h 19"/>
                  <a:gd name="T18" fmla="*/ 630436 w 4"/>
                  <a:gd name="T19" fmla="*/ 162480834 h 1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4" h="19">
                    <a:moveTo>
                      <a:pt x="4" y="19"/>
                    </a:moveTo>
                    <a:lnTo>
                      <a:pt x="4" y="0"/>
                    </a:lnTo>
                    <a:lnTo>
                      <a:pt x="2" y="1"/>
                    </a:lnTo>
                    <a:lnTo>
                      <a:pt x="1" y="3"/>
                    </a:lnTo>
                    <a:lnTo>
                      <a:pt x="0" y="6"/>
                    </a:lnTo>
                    <a:lnTo>
                      <a:pt x="0" y="10"/>
                    </a:lnTo>
                    <a:lnTo>
                      <a:pt x="0" y="14"/>
                    </a:lnTo>
                    <a:lnTo>
                      <a:pt x="1" y="16"/>
                    </a:lnTo>
                    <a:lnTo>
                      <a:pt x="2" y="19"/>
                    </a:lnTo>
                    <a:lnTo>
                      <a:pt x="4" y="19"/>
                    </a:lnTo>
                  </a:path>
                </a:pathLst>
              </a:custGeom>
              <a:solidFill>
                <a:schemeClr val="bg1"/>
              </a:solidFill>
              <a:ln w="127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 sz="1000"/>
              </a:p>
            </p:txBody>
          </p:sp>
          <p:sp>
            <p:nvSpPr>
              <p:cNvPr id="248" name="Freeform 324">
                <a:extLst>
                  <a:ext uri="{FF2B5EF4-FFF2-40B4-BE49-F238E27FC236}">
                    <a16:creationId xmlns:a16="http://schemas.microsoft.com/office/drawing/2014/main" id="{55D4087C-A778-49FA-A8F2-F978D33209E9}"/>
                  </a:ext>
                </a:extLst>
              </p:cNvPr>
              <p:cNvSpPr>
                <a:spLocks/>
              </p:cNvSpPr>
              <p:nvPr>
                <p:custDataLst>
                  <p:tags r:id="rId67"/>
                </p:custDataLst>
              </p:nvPr>
            </p:nvSpPr>
            <p:spPr bwMode="auto">
              <a:xfrm>
                <a:off x="6696075" y="3727450"/>
                <a:ext cx="20638" cy="58738"/>
              </a:xfrm>
              <a:custGeom>
                <a:avLst/>
                <a:gdLst>
                  <a:gd name="T0" fmla="*/ 0 w 46"/>
                  <a:gd name="T1" fmla="*/ 69003053 h 50"/>
                  <a:gd name="T2" fmla="*/ 1409216 w 46"/>
                  <a:gd name="T3" fmla="*/ 0 h 50"/>
                  <a:gd name="T4" fmla="*/ 4629642 w 46"/>
                  <a:gd name="T5" fmla="*/ 11040394 h 50"/>
                  <a:gd name="T6" fmla="*/ 6843740 w 46"/>
                  <a:gd name="T7" fmla="*/ 19321278 h 50"/>
                  <a:gd name="T8" fmla="*/ 7447626 w 46"/>
                  <a:gd name="T9" fmla="*/ 24841475 h 50"/>
                  <a:gd name="T10" fmla="*/ 8252957 w 46"/>
                  <a:gd name="T11" fmla="*/ 30361672 h 50"/>
                  <a:gd name="T12" fmla="*/ 8856843 w 46"/>
                  <a:gd name="T13" fmla="*/ 41402067 h 50"/>
                  <a:gd name="T14" fmla="*/ 9259284 w 46"/>
                  <a:gd name="T15" fmla="*/ 52442461 h 50"/>
                  <a:gd name="T16" fmla="*/ 6843740 w 46"/>
                  <a:gd name="T17" fmla="*/ 57962658 h 50"/>
                  <a:gd name="T18" fmla="*/ 4227201 w 46"/>
                  <a:gd name="T19" fmla="*/ 63482856 h 50"/>
                  <a:gd name="T20" fmla="*/ 1610213 w 46"/>
                  <a:gd name="T21" fmla="*/ 67622710 h 50"/>
                  <a:gd name="T22" fmla="*/ 0 w 46"/>
                  <a:gd name="T23" fmla="*/ 69003053 h 5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46" h="50">
                    <a:moveTo>
                      <a:pt x="0" y="50"/>
                    </a:moveTo>
                    <a:lnTo>
                      <a:pt x="7" y="0"/>
                    </a:lnTo>
                    <a:lnTo>
                      <a:pt x="23" y="8"/>
                    </a:lnTo>
                    <a:lnTo>
                      <a:pt x="34" y="14"/>
                    </a:lnTo>
                    <a:lnTo>
                      <a:pt x="37" y="18"/>
                    </a:lnTo>
                    <a:lnTo>
                      <a:pt x="41" y="22"/>
                    </a:lnTo>
                    <a:lnTo>
                      <a:pt x="44" y="30"/>
                    </a:lnTo>
                    <a:lnTo>
                      <a:pt x="46" y="38"/>
                    </a:lnTo>
                    <a:lnTo>
                      <a:pt x="34" y="42"/>
                    </a:lnTo>
                    <a:lnTo>
                      <a:pt x="21" y="46"/>
                    </a:lnTo>
                    <a:lnTo>
                      <a:pt x="8" y="49"/>
                    </a:lnTo>
                    <a:lnTo>
                      <a:pt x="0" y="50"/>
                    </a:lnTo>
                  </a:path>
                </a:pathLst>
              </a:custGeom>
              <a:solidFill>
                <a:schemeClr val="bg1"/>
              </a:solidFill>
              <a:ln w="127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 sz="1000"/>
              </a:p>
            </p:txBody>
          </p:sp>
          <p:sp>
            <p:nvSpPr>
              <p:cNvPr id="249" name="Freeform 325">
                <a:extLst>
                  <a:ext uri="{FF2B5EF4-FFF2-40B4-BE49-F238E27FC236}">
                    <a16:creationId xmlns:a16="http://schemas.microsoft.com/office/drawing/2014/main" id="{A6854770-6E53-4B52-9518-91EBF0BA16A9}"/>
                  </a:ext>
                </a:extLst>
              </p:cNvPr>
              <p:cNvSpPr>
                <a:spLocks/>
              </p:cNvSpPr>
              <p:nvPr>
                <p:custDataLst>
                  <p:tags r:id="rId68"/>
                </p:custDataLst>
              </p:nvPr>
            </p:nvSpPr>
            <p:spPr bwMode="auto">
              <a:xfrm>
                <a:off x="6642100" y="3700463"/>
                <a:ext cx="30163" cy="58737"/>
              </a:xfrm>
              <a:custGeom>
                <a:avLst/>
                <a:gdLst>
                  <a:gd name="T0" fmla="*/ 0 w 66"/>
                  <a:gd name="T1" fmla="*/ 0 h 80"/>
                  <a:gd name="T2" fmla="*/ 2088559 w 66"/>
                  <a:gd name="T3" fmla="*/ 0 h 80"/>
                  <a:gd name="T4" fmla="*/ 3759407 w 66"/>
                  <a:gd name="T5" fmla="*/ 0 h 80"/>
                  <a:gd name="T6" fmla="*/ 5430254 w 66"/>
                  <a:gd name="T7" fmla="*/ 0 h 80"/>
                  <a:gd name="T8" fmla="*/ 6892703 w 66"/>
                  <a:gd name="T9" fmla="*/ 0 h 80"/>
                  <a:gd name="T10" fmla="*/ 6892703 w 66"/>
                  <a:gd name="T11" fmla="*/ 3773118 h 80"/>
                  <a:gd name="T12" fmla="*/ 7101558 w 66"/>
                  <a:gd name="T13" fmla="*/ 7546970 h 80"/>
                  <a:gd name="T14" fmla="*/ 7519270 w 66"/>
                  <a:gd name="T15" fmla="*/ 11320088 h 80"/>
                  <a:gd name="T16" fmla="*/ 7936982 w 66"/>
                  <a:gd name="T17" fmla="*/ 14555029 h 80"/>
                  <a:gd name="T18" fmla="*/ 9190118 w 66"/>
                  <a:gd name="T19" fmla="*/ 19406705 h 80"/>
                  <a:gd name="T20" fmla="*/ 10234397 w 66"/>
                  <a:gd name="T21" fmla="*/ 24258381 h 80"/>
                  <a:gd name="T22" fmla="*/ 11696389 w 66"/>
                  <a:gd name="T23" fmla="*/ 28031499 h 80"/>
                  <a:gd name="T24" fmla="*/ 12740668 w 66"/>
                  <a:gd name="T25" fmla="*/ 32344263 h 80"/>
                  <a:gd name="T26" fmla="*/ 12949524 w 66"/>
                  <a:gd name="T27" fmla="*/ 35039557 h 80"/>
                  <a:gd name="T28" fmla="*/ 13576092 w 66"/>
                  <a:gd name="T29" fmla="*/ 37195939 h 80"/>
                  <a:gd name="T30" fmla="*/ 13784948 w 66"/>
                  <a:gd name="T31" fmla="*/ 40430146 h 80"/>
                  <a:gd name="T32" fmla="*/ 13784948 w 66"/>
                  <a:gd name="T33" fmla="*/ 43125440 h 80"/>
                  <a:gd name="T34" fmla="*/ 0 w 66"/>
                  <a:gd name="T35" fmla="*/ 9703352 h 80"/>
                  <a:gd name="T36" fmla="*/ 0 w 66"/>
                  <a:gd name="T37" fmla="*/ 0 h 8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66" h="80">
                    <a:moveTo>
                      <a:pt x="0" y="0"/>
                    </a:moveTo>
                    <a:lnTo>
                      <a:pt x="10" y="0"/>
                    </a:lnTo>
                    <a:lnTo>
                      <a:pt x="18" y="0"/>
                    </a:lnTo>
                    <a:lnTo>
                      <a:pt x="26" y="0"/>
                    </a:lnTo>
                    <a:lnTo>
                      <a:pt x="33" y="0"/>
                    </a:lnTo>
                    <a:lnTo>
                      <a:pt x="33" y="7"/>
                    </a:lnTo>
                    <a:lnTo>
                      <a:pt x="34" y="14"/>
                    </a:lnTo>
                    <a:lnTo>
                      <a:pt x="36" y="21"/>
                    </a:lnTo>
                    <a:lnTo>
                      <a:pt x="38" y="27"/>
                    </a:lnTo>
                    <a:lnTo>
                      <a:pt x="44" y="36"/>
                    </a:lnTo>
                    <a:lnTo>
                      <a:pt x="49" y="45"/>
                    </a:lnTo>
                    <a:lnTo>
                      <a:pt x="56" y="52"/>
                    </a:lnTo>
                    <a:lnTo>
                      <a:pt x="61" y="60"/>
                    </a:lnTo>
                    <a:lnTo>
                      <a:pt x="62" y="65"/>
                    </a:lnTo>
                    <a:lnTo>
                      <a:pt x="65" y="69"/>
                    </a:lnTo>
                    <a:lnTo>
                      <a:pt x="66" y="75"/>
                    </a:lnTo>
                    <a:lnTo>
                      <a:pt x="66" y="80"/>
                    </a:lnTo>
                    <a:lnTo>
                      <a:pt x="0" y="18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bg1"/>
              </a:solidFill>
              <a:ln w="127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 sz="1000"/>
              </a:p>
            </p:txBody>
          </p:sp>
          <p:sp>
            <p:nvSpPr>
              <p:cNvPr id="250" name="Freeform 326">
                <a:extLst>
                  <a:ext uri="{FF2B5EF4-FFF2-40B4-BE49-F238E27FC236}">
                    <a16:creationId xmlns:a16="http://schemas.microsoft.com/office/drawing/2014/main" id="{B603859D-B906-4387-94E6-54814F722A62}"/>
                  </a:ext>
                </a:extLst>
              </p:cNvPr>
              <p:cNvSpPr>
                <a:spLocks/>
              </p:cNvSpPr>
              <p:nvPr>
                <p:custDataLst>
                  <p:tags r:id="rId69"/>
                </p:custDataLst>
              </p:nvPr>
            </p:nvSpPr>
            <p:spPr bwMode="auto">
              <a:xfrm>
                <a:off x="6477000" y="3684588"/>
                <a:ext cx="7938" cy="57150"/>
              </a:xfrm>
              <a:custGeom>
                <a:avLst/>
                <a:gdLst>
                  <a:gd name="T0" fmla="*/ 3150592 w 20"/>
                  <a:gd name="T1" fmla="*/ 68044219 h 48"/>
                  <a:gd name="T2" fmla="*/ 3150592 w 20"/>
                  <a:gd name="T3" fmla="*/ 55285481 h 48"/>
                  <a:gd name="T4" fmla="*/ 2993023 w 20"/>
                  <a:gd name="T5" fmla="*/ 45362813 h 48"/>
                  <a:gd name="T6" fmla="*/ 2520315 w 20"/>
                  <a:gd name="T7" fmla="*/ 35440144 h 48"/>
                  <a:gd name="T8" fmla="*/ 2205573 w 20"/>
                  <a:gd name="T9" fmla="*/ 26934319 h 48"/>
                  <a:gd name="T10" fmla="*/ 1890435 w 20"/>
                  <a:gd name="T11" fmla="*/ 19846528 h 48"/>
                  <a:gd name="T12" fmla="*/ 1417727 w 20"/>
                  <a:gd name="T13" fmla="*/ 12758738 h 48"/>
                  <a:gd name="T14" fmla="*/ 630277 w 20"/>
                  <a:gd name="T15" fmla="*/ 5670947 h 48"/>
                  <a:gd name="T16" fmla="*/ 0 w 20"/>
                  <a:gd name="T17" fmla="*/ 0 h 48"/>
                  <a:gd name="T18" fmla="*/ 0 w 20"/>
                  <a:gd name="T19" fmla="*/ 11340703 h 48"/>
                  <a:gd name="T20" fmla="*/ 315139 w 20"/>
                  <a:gd name="T21" fmla="*/ 24099441 h 48"/>
                  <a:gd name="T22" fmla="*/ 630277 w 20"/>
                  <a:gd name="T23" fmla="*/ 34022109 h 48"/>
                  <a:gd name="T24" fmla="*/ 1260158 w 20"/>
                  <a:gd name="T25" fmla="*/ 43944778 h 48"/>
                  <a:gd name="T26" fmla="*/ 2205573 w 20"/>
                  <a:gd name="T27" fmla="*/ 58121550 h 48"/>
                  <a:gd name="T28" fmla="*/ 3150592 w 20"/>
                  <a:gd name="T29" fmla="*/ 68044219 h 48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20" h="48">
                    <a:moveTo>
                      <a:pt x="20" y="48"/>
                    </a:moveTo>
                    <a:lnTo>
                      <a:pt x="20" y="39"/>
                    </a:lnTo>
                    <a:lnTo>
                      <a:pt x="19" y="32"/>
                    </a:lnTo>
                    <a:lnTo>
                      <a:pt x="16" y="25"/>
                    </a:lnTo>
                    <a:lnTo>
                      <a:pt x="14" y="19"/>
                    </a:lnTo>
                    <a:lnTo>
                      <a:pt x="12" y="14"/>
                    </a:lnTo>
                    <a:lnTo>
                      <a:pt x="9" y="9"/>
                    </a:lnTo>
                    <a:lnTo>
                      <a:pt x="4" y="4"/>
                    </a:lnTo>
                    <a:lnTo>
                      <a:pt x="0" y="0"/>
                    </a:lnTo>
                    <a:lnTo>
                      <a:pt x="0" y="8"/>
                    </a:lnTo>
                    <a:lnTo>
                      <a:pt x="2" y="17"/>
                    </a:lnTo>
                    <a:lnTo>
                      <a:pt x="4" y="24"/>
                    </a:lnTo>
                    <a:lnTo>
                      <a:pt x="8" y="31"/>
                    </a:lnTo>
                    <a:lnTo>
                      <a:pt x="14" y="41"/>
                    </a:lnTo>
                    <a:lnTo>
                      <a:pt x="20" y="48"/>
                    </a:lnTo>
                  </a:path>
                </a:pathLst>
              </a:custGeom>
              <a:solidFill>
                <a:schemeClr val="bg1"/>
              </a:solidFill>
              <a:ln w="127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 sz="1000"/>
              </a:p>
            </p:txBody>
          </p:sp>
          <p:sp>
            <p:nvSpPr>
              <p:cNvPr id="251" name="Line 327" descr="Horizontal dunkel">
                <a:extLst>
                  <a:ext uri="{FF2B5EF4-FFF2-40B4-BE49-F238E27FC236}">
                    <a16:creationId xmlns:a16="http://schemas.microsoft.com/office/drawing/2014/main" id="{675107DA-DE6F-4AD8-BC3D-EA659B94AB32}"/>
                  </a:ext>
                </a:extLst>
              </p:cNvPr>
              <p:cNvSpPr>
                <a:spLocks noChangeShapeType="1"/>
              </p:cNvSpPr>
              <p:nvPr>
                <p:custDataLst>
                  <p:tags r:id="rId70"/>
                </p:custDataLst>
              </p:nvPr>
            </p:nvSpPr>
            <p:spPr bwMode="auto">
              <a:xfrm>
                <a:off x="6502400" y="3721100"/>
                <a:ext cx="4763" cy="63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 sz="1000"/>
              </a:p>
            </p:txBody>
          </p:sp>
          <p:sp>
            <p:nvSpPr>
              <p:cNvPr id="252" name="Freeform 328">
                <a:extLst>
                  <a:ext uri="{FF2B5EF4-FFF2-40B4-BE49-F238E27FC236}">
                    <a16:creationId xmlns:a16="http://schemas.microsoft.com/office/drawing/2014/main" id="{14253597-D027-4C8C-8EAE-8302C3AD5DA7}"/>
                  </a:ext>
                </a:extLst>
              </p:cNvPr>
              <p:cNvSpPr>
                <a:spLocks/>
              </p:cNvSpPr>
              <p:nvPr>
                <p:custDataLst>
                  <p:tags r:id="rId71"/>
                </p:custDataLst>
              </p:nvPr>
            </p:nvSpPr>
            <p:spPr bwMode="auto">
              <a:xfrm>
                <a:off x="6499225" y="3721100"/>
                <a:ext cx="7938" cy="57150"/>
              </a:xfrm>
              <a:custGeom>
                <a:avLst/>
                <a:gdLst>
                  <a:gd name="T0" fmla="*/ 3150592 w 20"/>
                  <a:gd name="T1" fmla="*/ 272176875 h 12"/>
                  <a:gd name="T2" fmla="*/ 3150592 w 20"/>
                  <a:gd name="T3" fmla="*/ 181451250 h 12"/>
                  <a:gd name="T4" fmla="*/ 2835454 w 20"/>
                  <a:gd name="T5" fmla="*/ 113409413 h 12"/>
                  <a:gd name="T6" fmla="*/ 2363143 w 20"/>
                  <a:gd name="T7" fmla="*/ 68046600 h 12"/>
                  <a:gd name="T8" fmla="*/ 2048004 w 20"/>
                  <a:gd name="T9" fmla="*/ 45362813 h 12"/>
                  <a:gd name="T10" fmla="*/ 1102588 w 20"/>
                  <a:gd name="T11" fmla="*/ 0 h 12"/>
                  <a:gd name="T12" fmla="*/ 0 w 20"/>
                  <a:gd name="T13" fmla="*/ 0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0" h="12">
                    <a:moveTo>
                      <a:pt x="20" y="12"/>
                    </a:moveTo>
                    <a:lnTo>
                      <a:pt x="20" y="8"/>
                    </a:lnTo>
                    <a:lnTo>
                      <a:pt x="18" y="5"/>
                    </a:lnTo>
                    <a:lnTo>
                      <a:pt x="15" y="3"/>
                    </a:lnTo>
                    <a:lnTo>
                      <a:pt x="13" y="2"/>
                    </a:lnTo>
                    <a:lnTo>
                      <a:pt x="7" y="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bg1"/>
              </a:solidFill>
              <a:ln w="127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 sz="1000"/>
              </a:p>
            </p:txBody>
          </p:sp>
          <p:sp>
            <p:nvSpPr>
              <p:cNvPr id="253" name="Freeform 329">
                <a:extLst>
                  <a:ext uri="{FF2B5EF4-FFF2-40B4-BE49-F238E27FC236}">
                    <a16:creationId xmlns:a16="http://schemas.microsoft.com/office/drawing/2014/main" id="{5164A36A-DA9D-419A-A068-BC1E05B1AE40}"/>
                  </a:ext>
                </a:extLst>
              </p:cNvPr>
              <p:cNvSpPr>
                <a:spLocks/>
              </p:cNvSpPr>
              <p:nvPr>
                <p:custDataLst>
                  <p:tags r:id="rId72"/>
                </p:custDataLst>
              </p:nvPr>
            </p:nvSpPr>
            <p:spPr bwMode="auto">
              <a:xfrm>
                <a:off x="6400800" y="3565525"/>
                <a:ext cx="22225" cy="57150"/>
              </a:xfrm>
              <a:custGeom>
                <a:avLst/>
                <a:gdLst>
                  <a:gd name="T0" fmla="*/ 1230762 w 53"/>
                  <a:gd name="T1" fmla="*/ 0 h 30"/>
                  <a:gd name="T2" fmla="*/ 1934414 w 53"/>
                  <a:gd name="T3" fmla="*/ 14516100 h 30"/>
                  <a:gd name="T4" fmla="*/ 4044531 w 53"/>
                  <a:gd name="T5" fmla="*/ 47177325 h 30"/>
                  <a:gd name="T6" fmla="*/ 6506474 w 53"/>
                  <a:gd name="T7" fmla="*/ 83467575 h 30"/>
                  <a:gd name="T8" fmla="*/ 8089061 w 53"/>
                  <a:gd name="T9" fmla="*/ 108870750 h 30"/>
                  <a:gd name="T10" fmla="*/ 8616591 w 53"/>
                  <a:gd name="T11" fmla="*/ 65322450 h 30"/>
                  <a:gd name="T12" fmla="*/ 9319823 w 53"/>
                  <a:gd name="T13" fmla="*/ 21774150 h 30"/>
                  <a:gd name="T14" fmla="*/ 6506474 w 53"/>
                  <a:gd name="T15" fmla="*/ 18145125 h 30"/>
                  <a:gd name="T16" fmla="*/ 4572060 w 53"/>
                  <a:gd name="T17" fmla="*/ 10887075 h 30"/>
                  <a:gd name="T18" fmla="*/ 3692705 w 53"/>
                  <a:gd name="T19" fmla="*/ 10887075 h 30"/>
                  <a:gd name="T20" fmla="*/ 2637646 w 53"/>
                  <a:gd name="T21" fmla="*/ 10887075 h 30"/>
                  <a:gd name="T22" fmla="*/ 1582588 w 53"/>
                  <a:gd name="T23" fmla="*/ 14516100 h 30"/>
                  <a:gd name="T24" fmla="*/ 0 w 53"/>
                  <a:gd name="T25" fmla="*/ 21774150 h 30"/>
                  <a:gd name="T26" fmla="*/ 1230762 w 53"/>
                  <a:gd name="T27" fmla="*/ 0 h 3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53" h="30">
                    <a:moveTo>
                      <a:pt x="7" y="0"/>
                    </a:moveTo>
                    <a:lnTo>
                      <a:pt x="11" y="4"/>
                    </a:lnTo>
                    <a:lnTo>
                      <a:pt x="23" y="13"/>
                    </a:lnTo>
                    <a:lnTo>
                      <a:pt x="37" y="23"/>
                    </a:lnTo>
                    <a:lnTo>
                      <a:pt x="46" y="30"/>
                    </a:lnTo>
                    <a:lnTo>
                      <a:pt x="49" y="18"/>
                    </a:lnTo>
                    <a:lnTo>
                      <a:pt x="53" y="6"/>
                    </a:lnTo>
                    <a:lnTo>
                      <a:pt x="37" y="5"/>
                    </a:lnTo>
                    <a:lnTo>
                      <a:pt x="26" y="3"/>
                    </a:lnTo>
                    <a:lnTo>
                      <a:pt x="21" y="3"/>
                    </a:lnTo>
                    <a:lnTo>
                      <a:pt x="15" y="3"/>
                    </a:lnTo>
                    <a:lnTo>
                      <a:pt x="9" y="4"/>
                    </a:lnTo>
                    <a:lnTo>
                      <a:pt x="0" y="6"/>
                    </a:lnTo>
                    <a:lnTo>
                      <a:pt x="7" y="0"/>
                    </a:lnTo>
                  </a:path>
                </a:pathLst>
              </a:custGeom>
              <a:solidFill>
                <a:schemeClr val="bg1"/>
              </a:solidFill>
              <a:ln w="127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 sz="1000"/>
              </a:p>
            </p:txBody>
          </p:sp>
          <p:sp>
            <p:nvSpPr>
              <p:cNvPr id="254" name="Freeform 330">
                <a:extLst>
                  <a:ext uri="{FF2B5EF4-FFF2-40B4-BE49-F238E27FC236}">
                    <a16:creationId xmlns:a16="http://schemas.microsoft.com/office/drawing/2014/main" id="{DAC6AAE7-096D-4353-9FF3-71431E9C127C}"/>
                  </a:ext>
                </a:extLst>
              </p:cNvPr>
              <p:cNvSpPr>
                <a:spLocks/>
              </p:cNvSpPr>
              <p:nvPr>
                <p:custDataLst>
                  <p:tags r:id="rId73"/>
                </p:custDataLst>
              </p:nvPr>
            </p:nvSpPr>
            <p:spPr bwMode="auto">
              <a:xfrm>
                <a:off x="6929438" y="3929063"/>
                <a:ext cx="11112" cy="57150"/>
              </a:xfrm>
              <a:custGeom>
                <a:avLst/>
                <a:gdLst>
                  <a:gd name="T0" fmla="*/ 0 w 33"/>
                  <a:gd name="T1" fmla="*/ 20391489 h 31"/>
                  <a:gd name="T2" fmla="*/ 453572 w 33"/>
                  <a:gd name="T3" fmla="*/ 71372976 h 31"/>
                  <a:gd name="T4" fmla="*/ 793666 w 33"/>
                  <a:gd name="T5" fmla="*/ 105358790 h 31"/>
                  <a:gd name="T6" fmla="*/ 2494476 w 33"/>
                  <a:gd name="T7" fmla="*/ 105358790 h 31"/>
                  <a:gd name="T8" fmla="*/ 3741713 w 33"/>
                  <a:gd name="T9" fmla="*/ 105358790 h 31"/>
                  <a:gd name="T10" fmla="*/ 3741713 w 33"/>
                  <a:gd name="T11" fmla="*/ 0 h 31"/>
                  <a:gd name="T12" fmla="*/ 3061524 w 33"/>
                  <a:gd name="T13" fmla="*/ 0 h 31"/>
                  <a:gd name="T14" fmla="*/ 2154381 w 33"/>
                  <a:gd name="T15" fmla="*/ 0 h 31"/>
                  <a:gd name="T16" fmla="*/ 1133761 w 33"/>
                  <a:gd name="T17" fmla="*/ 0 h 31"/>
                  <a:gd name="T18" fmla="*/ 0 w 33"/>
                  <a:gd name="T19" fmla="*/ 0 h 31"/>
                  <a:gd name="T20" fmla="*/ 0 w 33"/>
                  <a:gd name="T21" fmla="*/ 20391489 h 3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3" h="31">
                    <a:moveTo>
                      <a:pt x="0" y="6"/>
                    </a:moveTo>
                    <a:lnTo>
                      <a:pt x="4" y="21"/>
                    </a:lnTo>
                    <a:lnTo>
                      <a:pt x="7" y="31"/>
                    </a:lnTo>
                    <a:lnTo>
                      <a:pt x="22" y="31"/>
                    </a:lnTo>
                    <a:lnTo>
                      <a:pt x="33" y="31"/>
                    </a:lnTo>
                    <a:lnTo>
                      <a:pt x="33" y="0"/>
                    </a:lnTo>
                    <a:lnTo>
                      <a:pt x="27" y="0"/>
                    </a:lnTo>
                    <a:lnTo>
                      <a:pt x="19" y="0"/>
                    </a:lnTo>
                    <a:lnTo>
                      <a:pt x="10" y="0"/>
                    </a:lnTo>
                    <a:lnTo>
                      <a:pt x="0" y="0"/>
                    </a:lnTo>
                    <a:lnTo>
                      <a:pt x="0" y="6"/>
                    </a:lnTo>
                  </a:path>
                </a:pathLst>
              </a:custGeom>
              <a:solidFill>
                <a:schemeClr val="bg1"/>
              </a:solidFill>
              <a:ln w="127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 sz="1000"/>
              </a:p>
            </p:txBody>
          </p:sp>
          <p:sp>
            <p:nvSpPr>
              <p:cNvPr id="255" name="Freeform 332">
                <a:extLst>
                  <a:ext uri="{FF2B5EF4-FFF2-40B4-BE49-F238E27FC236}">
                    <a16:creationId xmlns:a16="http://schemas.microsoft.com/office/drawing/2014/main" id="{19BD5192-F37E-4A97-AEB3-D5C16BA3E027}"/>
                  </a:ext>
                </a:extLst>
              </p:cNvPr>
              <p:cNvSpPr>
                <a:spLocks/>
              </p:cNvSpPr>
              <p:nvPr>
                <p:custDataLst>
                  <p:tags r:id="rId74"/>
                </p:custDataLst>
              </p:nvPr>
            </p:nvSpPr>
            <p:spPr bwMode="auto">
              <a:xfrm>
                <a:off x="6383338" y="3468688"/>
                <a:ext cx="274637" cy="368300"/>
              </a:xfrm>
              <a:custGeom>
                <a:avLst/>
                <a:gdLst>
                  <a:gd name="T0" fmla="*/ 96930602 w 625"/>
                  <a:gd name="T1" fmla="*/ 94910485 h 694"/>
                  <a:gd name="T2" fmla="*/ 93455236 w 625"/>
                  <a:gd name="T3" fmla="*/ 96037144 h 694"/>
                  <a:gd name="T4" fmla="*/ 92489832 w 625"/>
                  <a:gd name="T5" fmla="*/ 107583933 h 694"/>
                  <a:gd name="T6" fmla="*/ 99441004 w 625"/>
                  <a:gd name="T7" fmla="*/ 113779757 h 694"/>
                  <a:gd name="T8" fmla="*/ 103109715 w 625"/>
                  <a:gd name="T9" fmla="*/ 114061555 h 694"/>
                  <a:gd name="T10" fmla="*/ 106199272 w 625"/>
                  <a:gd name="T11" fmla="*/ 119412519 h 694"/>
                  <a:gd name="T12" fmla="*/ 108130080 w 625"/>
                  <a:gd name="T13" fmla="*/ 129269585 h 694"/>
                  <a:gd name="T14" fmla="*/ 110447137 w 625"/>
                  <a:gd name="T15" fmla="*/ 133494421 h 694"/>
                  <a:gd name="T16" fmla="*/ 113536254 w 625"/>
                  <a:gd name="T17" fmla="*/ 136029005 h 694"/>
                  <a:gd name="T18" fmla="*/ 118556618 w 625"/>
                  <a:gd name="T19" fmla="*/ 137155663 h 694"/>
                  <a:gd name="T20" fmla="*/ 120680771 w 625"/>
                  <a:gd name="T21" fmla="*/ 142224830 h 694"/>
                  <a:gd name="T22" fmla="*/ 120680771 w 625"/>
                  <a:gd name="T23" fmla="*/ 151800630 h 694"/>
                  <a:gd name="T24" fmla="*/ 119329117 w 625"/>
                  <a:gd name="T25" fmla="*/ 169825040 h 694"/>
                  <a:gd name="T26" fmla="*/ 117977464 w 625"/>
                  <a:gd name="T27" fmla="*/ 189257907 h 694"/>
                  <a:gd name="T28" fmla="*/ 108516329 w 625"/>
                  <a:gd name="T29" fmla="*/ 195171935 h 694"/>
                  <a:gd name="T30" fmla="*/ 104075119 w 625"/>
                  <a:gd name="T31" fmla="*/ 195171935 h 694"/>
                  <a:gd name="T32" fmla="*/ 76077086 w 625"/>
                  <a:gd name="T33" fmla="*/ 158841316 h 694"/>
                  <a:gd name="T34" fmla="*/ 76656240 w 625"/>
                  <a:gd name="T35" fmla="*/ 155461871 h 694"/>
                  <a:gd name="T36" fmla="*/ 76077086 w 625"/>
                  <a:gd name="T37" fmla="*/ 151800630 h 694"/>
                  <a:gd name="T38" fmla="*/ 65264297 w 625"/>
                  <a:gd name="T39" fmla="*/ 137437460 h 694"/>
                  <a:gd name="T40" fmla="*/ 58892279 w 625"/>
                  <a:gd name="T41" fmla="*/ 127579863 h 694"/>
                  <a:gd name="T42" fmla="*/ 56575222 w 625"/>
                  <a:gd name="T43" fmla="*/ 118004594 h 694"/>
                  <a:gd name="T44" fmla="*/ 56188973 w 625"/>
                  <a:gd name="T45" fmla="*/ 107302666 h 694"/>
                  <a:gd name="T46" fmla="*/ 55030224 w 625"/>
                  <a:gd name="T47" fmla="*/ 101388108 h 694"/>
                  <a:gd name="T48" fmla="*/ 51747763 w 625"/>
                  <a:gd name="T49" fmla="*/ 96318941 h 694"/>
                  <a:gd name="T50" fmla="*/ 46534493 w 625"/>
                  <a:gd name="T51" fmla="*/ 87306205 h 694"/>
                  <a:gd name="T52" fmla="*/ 43252032 w 625"/>
                  <a:gd name="T53" fmla="*/ 75759416 h 694"/>
                  <a:gd name="T54" fmla="*/ 41127879 w 625"/>
                  <a:gd name="T55" fmla="*/ 67029008 h 694"/>
                  <a:gd name="T56" fmla="*/ 36687109 w 625"/>
                  <a:gd name="T57" fmla="*/ 59706525 h 694"/>
                  <a:gd name="T58" fmla="*/ 28963438 w 625"/>
                  <a:gd name="T59" fmla="*/ 48159205 h 694"/>
                  <a:gd name="T60" fmla="*/ 26260131 w 625"/>
                  <a:gd name="T61" fmla="*/ 41118519 h 694"/>
                  <a:gd name="T62" fmla="*/ 21626016 w 625"/>
                  <a:gd name="T63" fmla="*/ 37175480 h 694"/>
                  <a:gd name="T64" fmla="*/ 15447343 w 625"/>
                  <a:gd name="T65" fmla="*/ 31824516 h 694"/>
                  <a:gd name="T66" fmla="*/ 9461574 w 625"/>
                  <a:gd name="T67" fmla="*/ 23938969 h 694"/>
                  <a:gd name="T68" fmla="*/ 4441210 w 625"/>
                  <a:gd name="T69" fmla="*/ 14363169 h 694"/>
                  <a:gd name="T70" fmla="*/ 965404 w 625"/>
                  <a:gd name="T71" fmla="*/ 5350964 h 694"/>
                  <a:gd name="T72" fmla="*/ 1930808 w 625"/>
                  <a:gd name="T73" fmla="*/ 1126658 h 694"/>
                  <a:gd name="T74" fmla="*/ 7144517 w 625"/>
                  <a:gd name="T75" fmla="*/ 3661242 h 694"/>
                  <a:gd name="T76" fmla="*/ 16219402 w 625"/>
                  <a:gd name="T77" fmla="*/ 4506103 h 694"/>
                  <a:gd name="T78" fmla="*/ 22398515 w 625"/>
                  <a:gd name="T79" fmla="*/ 5632761 h 694"/>
                  <a:gd name="T80" fmla="*/ 26646380 w 625"/>
                  <a:gd name="T81" fmla="*/ 7604281 h 694"/>
                  <a:gd name="T82" fmla="*/ 30121747 w 625"/>
                  <a:gd name="T83" fmla="*/ 11828586 h 694"/>
                  <a:gd name="T84" fmla="*/ 39390416 w 625"/>
                  <a:gd name="T85" fmla="*/ 30697858 h 694"/>
                  <a:gd name="T86" fmla="*/ 49044456 w 625"/>
                  <a:gd name="T87" fmla="*/ 45906419 h 694"/>
                  <a:gd name="T88" fmla="*/ 57733531 w 625"/>
                  <a:gd name="T89" fmla="*/ 56890144 h 694"/>
                  <a:gd name="T90" fmla="*/ 63526394 w 625"/>
                  <a:gd name="T91" fmla="*/ 61677513 h 694"/>
                  <a:gd name="T92" fmla="*/ 70670472 w 625"/>
                  <a:gd name="T93" fmla="*/ 63930830 h 694"/>
                  <a:gd name="T94" fmla="*/ 74918777 w 625"/>
                  <a:gd name="T95" fmla="*/ 64775691 h 694"/>
                  <a:gd name="T96" fmla="*/ 77428739 w 625"/>
                  <a:gd name="T97" fmla="*/ 67873869 h 694"/>
                  <a:gd name="T98" fmla="*/ 80324951 w 625"/>
                  <a:gd name="T99" fmla="*/ 73224833 h 694"/>
                  <a:gd name="T100" fmla="*/ 82449103 w 625"/>
                  <a:gd name="T101" fmla="*/ 74632758 h 694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625" h="694">
                    <a:moveTo>
                      <a:pt x="433" y="265"/>
                    </a:moveTo>
                    <a:lnTo>
                      <a:pt x="512" y="333"/>
                    </a:lnTo>
                    <a:lnTo>
                      <a:pt x="502" y="337"/>
                    </a:lnTo>
                    <a:lnTo>
                      <a:pt x="493" y="341"/>
                    </a:lnTo>
                    <a:lnTo>
                      <a:pt x="489" y="341"/>
                    </a:lnTo>
                    <a:lnTo>
                      <a:pt x="484" y="341"/>
                    </a:lnTo>
                    <a:lnTo>
                      <a:pt x="481" y="341"/>
                    </a:lnTo>
                    <a:lnTo>
                      <a:pt x="479" y="339"/>
                    </a:lnTo>
                    <a:lnTo>
                      <a:pt x="479" y="382"/>
                    </a:lnTo>
                    <a:lnTo>
                      <a:pt x="493" y="392"/>
                    </a:lnTo>
                    <a:lnTo>
                      <a:pt x="507" y="402"/>
                    </a:lnTo>
                    <a:lnTo>
                      <a:pt x="515" y="404"/>
                    </a:lnTo>
                    <a:lnTo>
                      <a:pt x="524" y="406"/>
                    </a:lnTo>
                    <a:lnTo>
                      <a:pt x="528" y="405"/>
                    </a:lnTo>
                    <a:lnTo>
                      <a:pt x="534" y="405"/>
                    </a:lnTo>
                    <a:lnTo>
                      <a:pt x="539" y="403"/>
                    </a:lnTo>
                    <a:lnTo>
                      <a:pt x="545" y="402"/>
                    </a:lnTo>
                    <a:lnTo>
                      <a:pt x="550" y="424"/>
                    </a:lnTo>
                    <a:lnTo>
                      <a:pt x="554" y="443"/>
                    </a:lnTo>
                    <a:lnTo>
                      <a:pt x="558" y="451"/>
                    </a:lnTo>
                    <a:lnTo>
                      <a:pt x="560" y="459"/>
                    </a:lnTo>
                    <a:lnTo>
                      <a:pt x="563" y="465"/>
                    </a:lnTo>
                    <a:lnTo>
                      <a:pt x="568" y="470"/>
                    </a:lnTo>
                    <a:lnTo>
                      <a:pt x="572" y="474"/>
                    </a:lnTo>
                    <a:lnTo>
                      <a:pt x="576" y="478"/>
                    </a:lnTo>
                    <a:lnTo>
                      <a:pt x="582" y="481"/>
                    </a:lnTo>
                    <a:lnTo>
                      <a:pt x="588" y="483"/>
                    </a:lnTo>
                    <a:lnTo>
                      <a:pt x="596" y="485"/>
                    </a:lnTo>
                    <a:lnTo>
                      <a:pt x="605" y="486"/>
                    </a:lnTo>
                    <a:lnTo>
                      <a:pt x="614" y="487"/>
                    </a:lnTo>
                    <a:lnTo>
                      <a:pt x="625" y="487"/>
                    </a:lnTo>
                    <a:lnTo>
                      <a:pt x="625" y="496"/>
                    </a:lnTo>
                    <a:lnTo>
                      <a:pt x="625" y="505"/>
                    </a:lnTo>
                    <a:lnTo>
                      <a:pt x="625" y="515"/>
                    </a:lnTo>
                    <a:lnTo>
                      <a:pt x="625" y="525"/>
                    </a:lnTo>
                    <a:lnTo>
                      <a:pt x="625" y="539"/>
                    </a:lnTo>
                    <a:lnTo>
                      <a:pt x="622" y="557"/>
                    </a:lnTo>
                    <a:lnTo>
                      <a:pt x="620" y="579"/>
                    </a:lnTo>
                    <a:lnTo>
                      <a:pt x="618" y="603"/>
                    </a:lnTo>
                    <a:lnTo>
                      <a:pt x="616" y="628"/>
                    </a:lnTo>
                    <a:lnTo>
                      <a:pt x="614" y="651"/>
                    </a:lnTo>
                    <a:lnTo>
                      <a:pt x="611" y="672"/>
                    </a:lnTo>
                    <a:lnTo>
                      <a:pt x="611" y="691"/>
                    </a:lnTo>
                    <a:lnTo>
                      <a:pt x="582" y="692"/>
                    </a:lnTo>
                    <a:lnTo>
                      <a:pt x="562" y="693"/>
                    </a:lnTo>
                    <a:lnTo>
                      <a:pt x="553" y="694"/>
                    </a:lnTo>
                    <a:lnTo>
                      <a:pt x="546" y="693"/>
                    </a:lnTo>
                    <a:lnTo>
                      <a:pt x="539" y="693"/>
                    </a:lnTo>
                    <a:lnTo>
                      <a:pt x="531" y="691"/>
                    </a:lnTo>
                    <a:lnTo>
                      <a:pt x="392" y="567"/>
                    </a:lnTo>
                    <a:lnTo>
                      <a:pt x="394" y="564"/>
                    </a:lnTo>
                    <a:lnTo>
                      <a:pt x="396" y="560"/>
                    </a:lnTo>
                    <a:lnTo>
                      <a:pt x="397" y="556"/>
                    </a:lnTo>
                    <a:lnTo>
                      <a:pt x="397" y="552"/>
                    </a:lnTo>
                    <a:lnTo>
                      <a:pt x="397" y="547"/>
                    </a:lnTo>
                    <a:lnTo>
                      <a:pt x="396" y="543"/>
                    </a:lnTo>
                    <a:lnTo>
                      <a:pt x="394" y="539"/>
                    </a:lnTo>
                    <a:lnTo>
                      <a:pt x="392" y="537"/>
                    </a:lnTo>
                    <a:lnTo>
                      <a:pt x="366" y="513"/>
                    </a:lnTo>
                    <a:lnTo>
                      <a:pt x="338" y="488"/>
                    </a:lnTo>
                    <a:lnTo>
                      <a:pt x="326" y="476"/>
                    </a:lnTo>
                    <a:lnTo>
                      <a:pt x="315" y="465"/>
                    </a:lnTo>
                    <a:lnTo>
                      <a:pt x="305" y="453"/>
                    </a:lnTo>
                    <a:lnTo>
                      <a:pt x="300" y="444"/>
                    </a:lnTo>
                    <a:lnTo>
                      <a:pt x="295" y="432"/>
                    </a:lnTo>
                    <a:lnTo>
                      <a:pt x="293" y="419"/>
                    </a:lnTo>
                    <a:lnTo>
                      <a:pt x="292" y="407"/>
                    </a:lnTo>
                    <a:lnTo>
                      <a:pt x="292" y="393"/>
                    </a:lnTo>
                    <a:lnTo>
                      <a:pt x="291" y="381"/>
                    </a:lnTo>
                    <a:lnTo>
                      <a:pt x="289" y="370"/>
                    </a:lnTo>
                    <a:lnTo>
                      <a:pt x="288" y="365"/>
                    </a:lnTo>
                    <a:lnTo>
                      <a:pt x="285" y="360"/>
                    </a:lnTo>
                    <a:lnTo>
                      <a:pt x="282" y="356"/>
                    </a:lnTo>
                    <a:lnTo>
                      <a:pt x="279" y="352"/>
                    </a:lnTo>
                    <a:lnTo>
                      <a:pt x="268" y="342"/>
                    </a:lnTo>
                    <a:lnTo>
                      <a:pt x="258" y="332"/>
                    </a:lnTo>
                    <a:lnTo>
                      <a:pt x="249" y="321"/>
                    </a:lnTo>
                    <a:lnTo>
                      <a:pt x="241" y="310"/>
                    </a:lnTo>
                    <a:lnTo>
                      <a:pt x="235" y="297"/>
                    </a:lnTo>
                    <a:lnTo>
                      <a:pt x="229" y="283"/>
                    </a:lnTo>
                    <a:lnTo>
                      <a:pt x="224" y="269"/>
                    </a:lnTo>
                    <a:lnTo>
                      <a:pt x="220" y="253"/>
                    </a:lnTo>
                    <a:lnTo>
                      <a:pt x="216" y="246"/>
                    </a:lnTo>
                    <a:lnTo>
                      <a:pt x="213" y="238"/>
                    </a:lnTo>
                    <a:lnTo>
                      <a:pt x="207" y="231"/>
                    </a:lnTo>
                    <a:lnTo>
                      <a:pt x="202" y="224"/>
                    </a:lnTo>
                    <a:lnTo>
                      <a:pt x="190" y="212"/>
                    </a:lnTo>
                    <a:lnTo>
                      <a:pt x="177" y="199"/>
                    </a:lnTo>
                    <a:lnTo>
                      <a:pt x="162" y="187"/>
                    </a:lnTo>
                    <a:lnTo>
                      <a:pt x="150" y="171"/>
                    </a:lnTo>
                    <a:lnTo>
                      <a:pt x="145" y="164"/>
                    </a:lnTo>
                    <a:lnTo>
                      <a:pt x="140" y="155"/>
                    </a:lnTo>
                    <a:lnTo>
                      <a:pt x="136" y="146"/>
                    </a:lnTo>
                    <a:lnTo>
                      <a:pt x="133" y="136"/>
                    </a:lnTo>
                    <a:lnTo>
                      <a:pt x="123" y="135"/>
                    </a:lnTo>
                    <a:lnTo>
                      <a:pt x="112" y="132"/>
                    </a:lnTo>
                    <a:lnTo>
                      <a:pt x="102" y="128"/>
                    </a:lnTo>
                    <a:lnTo>
                      <a:pt x="91" y="121"/>
                    </a:lnTo>
                    <a:lnTo>
                      <a:pt x="80" y="113"/>
                    </a:lnTo>
                    <a:lnTo>
                      <a:pt x="69" y="104"/>
                    </a:lnTo>
                    <a:lnTo>
                      <a:pt x="59" y="95"/>
                    </a:lnTo>
                    <a:lnTo>
                      <a:pt x="49" y="85"/>
                    </a:lnTo>
                    <a:lnTo>
                      <a:pt x="39" y="74"/>
                    </a:lnTo>
                    <a:lnTo>
                      <a:pt x="31" y="62"/>
                    </a:lnTo>
                    <a:lnTo>
                      <a:pt x="23" y="51"/>
                    </a:lnTo>
                    <a:lnTo>
                      <a:pt x="16" y="40"/>
                    </a:lnTo>
                    <a:lnTo>
                      <a:pt x="10" y="29"/>
                    </a:lnTo>
                    <a:lnTo>
                      <a:pt x="5" y="19"/>
                    </a:lnTo>
                    <a:lnTo>
                      <a:pt x="2" y="9"/>
                    </a:lnTo>
                    <a:lnTo>
                      <a:pt x="0" y="0"/>
                    </a:lnTo>
                    <a:lnTo>
                      <a:pt x="10" y="4"/>
                    </a:lnTo>
                    <a:lnTo>
                      <a:pt x="20" y="7"/>
                    </a:lnTo>
                    <a:lnTo>
                      <a:pt x="28" y="10"/>
                    </a:lnTo>
                    <a:lnTo>
                      <a:pt x="37" y="13"/>
                    </a:lnTo>
                    <a:lnTo>
                      <a:pt x="54" y="15"/>
                    </a:lnTo>
                    <a:lnTo>
                      <a:pt x="69" y="16"/>
                    </a:lnTo>
                    <a:lnTo>
                      <a:pt x="84" y="16"/>
                    </a:lnTo>
                    <a:lnTo>
                      <a:pt x="100" y="17"/>
                    </a:lnTo>
                    <a:lnTo>
                      <a:pt x="108" y="19"/>
                    </a:lnTo>
                    <a:lnTo>
                      <a:pt x="116" y="20"/>
                    </a:lnTo>
                    <a:lnTo>
                      <a:pt x="124" y="22"/>
                    </a:lnTo>
                    <a:lnTo>
                      <a:pt x="133" y="25"/>
                    </a:lnTo>
                    <a:lnTo>
                      <a:pt x="138" y="27"/>
                    </a:lnTo>
                    <a:lnTo>
                      <a:pt x="144" y="31"/>
                    </a:lnTo>
                    <a:lnTo>
                      <a:pt x="149" y="36"/>
                    </a:lnTo>
                    <a:lnTo>
                      <a:pt x="156" y="42"/>
                    </a:lnTo>
                    <a:lnTo>
                      <a:pt x="169" y="57"/>
                    </a:lnTo>
                    <a:lnTo>
                      <a:pt x="181" y="76"/>
                    </a:lnTo>
                    <a:lnTo>
                      <a:pt x="204" y="109"/>
                    </a:lnTo>
                    <a:lnTo>
                      <a:pt x="220" y="130"/>
                    </a:lnTo>
                    <a:lnTo>
                      <a:pt x="237" y="147"/>
                    </a:lnTo>
                    <a:lnTo>
                      <a:pt x="254" y="163"/>
                    </a:lnTo>
                    <a:lnTo>
                      <a:pt x="271" y="181"/>
                    </a:lnTo>
                    <a:lnTo>
                      <a:pt x="289" y="196"/>
                    </a:lnTo>
                    <a:lnTo>
                      <a:pt x="299" y="202"/>
                    </a:lnTo>
                    <a:lnTo>
                      <a:pt x="308" y="209"/>
                    </a:lnTo>
                    <a:lnTo>
                      <a:pt x="318" y="214"/>
                    </a:lnTo>
                    <a:lnTo>
                      <a:pt x="329" y="219"/>
                    </a:lnTo>
                    <a:lnTo>
                      <a:pt x="341" y="223"/>
                    </a:lnTo>
                    <a:lnTo>
                      <a:pt x="353" y="226"/>
                    </a:lnTo>
                    <a:lnTo>
                      <a:pt x="366" y="227"/>
                    </a:lnTo>
                    <a:lnTo>
                      <a:pt x="379" y="228"/>
                    </a:lnTo>
                    <a:lnTo>
                      <a:pt x="383" y="229"/>
                    </a:lnTo>
                    <a:lnTo>
                      <a:pt x="388" y="230"/>
                    </a:lnTo>
                    <a:lnTo>
                      <a:pt x="392" y="231"/>
                    </a:lnTo>
                    <a:lnTo>
                      <a:pt x="395" y="235"/>
                    </a:lnTo>
                    <a:lnTo>
                      <a:pt x="401" y="241"/>
                    </a:lnTo>
                    <a:lnTo>
                      <a:pt x="405" y="247"/>
                    </a:lnTo>
                    <a:lnTo>
                      <a:pt x="411" y="254"/>
                    </a:lnTo>
                    <a:lnTo>
                      <a:pt x="416" y="260"/>
                    </a:lnTo>
                    <a:lnTo>
                      <a:pt x="419" y="262"/>
                    </a:lnTo>
                    <a:lnTo>
                      <a:pt x="423" y="264"/>
                    </a:lnTo>
                    <a:lnTo>
                      <a:pt x="427" y="265"/>
                    </a:lnTo>
                    <a:lnTo>
                      <a:pt x="433" y="265"/>
                    </a:lnTo>
                  </a:path>
                </a:pathLst>
              </a:custGeom>
              <a:solidFill>
                <a:schemeClr val="bg1"/>
              </a:solidFill>
              <a:ln w="127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 sz="1000"/>
              </a:p>
            </p:txBody>
          </p:sp>
          <p:sp>
            <p:nvSpPr>
              <p:cNvPr id="256" name="Freeform 333">
                <a:extLst>
                  <a:ext uri="{FF2B5EF4-FFF2-40B4-BE49-F238E27FC236}">
                    <a16:creationId xmlns:a16="http://schemas.microsoft.com/office/drawing/2014/main" id="{F9998B88-000B-4C49-B233-2142AACA30A2}"/>
                  </a:ext>
                </a:extLst>
              </p:cNvPr>
              <p:cNvSpPr>
                <a:spLocks/>
              </p:cNvSpPr>
              <p:nvPr>
                <p:custDataLst>
                  <p:tags r:id="rId75"/>
                </p:custDataLst>
              </p:nvPr>
            </p:nvSpPr>
            <p:spPr bwMode="auto">
              <a:xfrm>
                <a:off x="6724650" y="3517900"/>
                <a:ext cx="254000" cy="257175"/>
              </a:xfrm>
              <a:custGeom>
                <a:avLst/>
                <a:gdLst>
                  <a:gd name="T0" fmla="*/ 97275921 w 585"/>
                  <a:gd name="T1" fmla="*/ 7619266 h 493"/>
                  <a:gd name="T2" fmla="*/ 93316995 w 585"/>
                  <a:gd name="T3" fmla="*/ 14966750 h 493"/>
                  <a:gd name="T4" fmla="*/ 96521737 w 585"/>
                  <a:gd name="T5" fmla="*/ 25307481 h 493"/>
                  <a:gd name="T6" fmla="*/ 100669101 w 585"/>
                  <a:gd name="T7" fmla="*/ 35375908 h 493"/>
                  <a:gd name="T8" fmla="*/ 108021641 w 585"/>
                  <a:gd name="T9" fmla="*/ 48165800 h 493"/>
                  <a:gd name="T10" fmla="*/ 109341138 w 585"/>
                  <a:gd name="T11" fmla="*/ 55785066 h 493"/>
                  <a:gd name="T12" fmla="*/ 103120092 w 585"/>
                  <a:gd name="T13" fmla="*/ 55512763 h 493"/>
                  <a:gd name="T14" fmla="*/ 97275921 w 585"/>
                  <a:gd name="T15" fmla="*/ 63404331 h 493"/>
                  <a:gd name="T16" fmla="*/ 95390677 w 585"/>
                  <a:gd name="T17" fmla="*/ 66942183 h 493"/>
                  <a:gd name="T18" fmla="*/ 97652797 w 585"/>
                  <a:gd name="T19" fmla="*/ 73745062 h 493"/>
                  <a:gd name="T20" fmla="*/ 98972728 w 585"/>
                  <a:gd name="T21" fmla="*/ 80003856 h 493"/>
                  <a:gd name="T22" fmla="*/ 95202239 w 585"/>
                  <a:gd name="T23" fmla="*/ 83813489 h 493"/>
                  <a:gd name="T24" fmla="*/ 86530202 w 585"/>
                  <a:gd name="T25" fmla="*/ 87895425 h 493"/>
                  <a:gd name="T26" fmla="*/ 83513897 w 585"/>
                  <a:gd name="T27" fmla="*/ 96331078 h 493"/>
                  <a:gd name="T28" fmla="*/ 83891207 w 585"/>
                  <a:gd name="T29" fmla="*/ 112930603 h 493"/>
                  <a:gd name="T30" fmla="*/ 81063340 w 585"/>
                  <a:gd name="T31" fmla="*/ 123543636 h 493"/>
                  <a:gd name="T32" fmla="*/ 75407607 w 585"/>
                  <a:gd name="T33" fmla="*/ 128441437 h 493"/>
                  <a:gd name="T34" fmla="*/ 69752308 w 585"/>
                  <a:gd name="T35" fmla="*/ 132795676 h 493"/>
                  <a:gd name="T36" fmla="*/ 64285012 w 585"/>
                  <a:gd name="T37" fmla="*/ 134156147 h 493"/>
                  <a:gd name="T38" fmla="*/ 62022892 w 585"/>
                  <a:gd name="T39" fmla="*/ 132523373 h 493"/>
                  <a:gd name="T40" fmla="*/ 61645583 w 585"/>
                  <a:gd name="T41" fmla="*/ 128169656 h 493"/>
                  <a:gd name="T42" fmla="*/ 57309781 w 585"/>
                  <a:gd name="T43" fmla="*/ 122727249 h 493"/>
                  <a:gd name="T44" fmla="*/ 47318246 w 585"/>
                  <a:gd name="T45" fmla="*/ 123543636 h 493"/>
                  <a:gd name="T46" fmla="*/ 41285638 w 585"/>
                  <a:gd name="T47" fmla="*/ 125720494 h 493"/>
                  <a:gd name="T48" fmla="*/ 33179347 w 585"/>
                  <a:gd name="T49" fmla="*/ 119733481 h 493"/>
                  <a:gd name="T50" fmla="*/ 22999374 w 585"/>
                  <a:gd name="T51" fmla="*/ 118645313 h 493"/>
                  <a:gd name="T52" fmla="*/ 17909388 w 585"/>
                  <a:gd name="T53" fmla="*/ 116740235 h 493"/>
                  <a:gd name="T54" fmla="*/ 15269959 w 585"/>
                  <a:gd name="T55" fmla="*/ 99596627 h 493"/>
                  <a:gd name="T56" fmla="*/ 10934157 w 585"/>
                  <a:gd name="T57" fmla="*/ 84357573 h 493"/>
                  <a:gd name="T58" fmla="*/ 6598356 w 585"/>
                  <a:gd name="T59" fmla="*/ 79459772 h 493"/>
                  <a:gd name="T60" fmla="*/ 2262120 w 585"/>
                  <a:gd name="T61" fmla="*/ 70751816 h 493"/>
                  <a:gd name="T62" fmla="*/ 942622 w 585"/>
                  <a:gd name="T63" fmla="*/ 55512763 h 493"/>
                  <a:gd name="T64" fmla="*/ 5844171 w 585"/>
                  <a:gd name="T65" fmla="*/ 41634702 h 493"/>
                  <a:gd name="T66" fmla="*/ 10179973 w 585"/>
                  <a:gd name="T67" fmla="*/ 38369154 h 493"/>
                  <a:gd name="T68" fmla="*/ 14138899 w 585"/>
                  <a:gd name="T69" fmla="*/ 41362399 h 493"/>
                  <a:gd name="T70" fmla="*/ 18286263 w 585"/>
                  <a:gd name="T71" fmla="*/ 50886743 h 493"/>
                  <a:gd name="T72" fmla="*/ 24318872 w 585"/>
                  <a:gd name="T73" fmla="*/ 58234227 h 493"/>
                  <a:gd name="T74" fmla="*/ 32048287 w 585"/>
                  <a:gd name="T75" fmla="*/ 57961924 h 493"/>
                  <a:gd name="T76" fmla="*/ 41662947 w 585"/>
                  <a:gd name="T77" fmla="*/ 51430827 h 493"/>
                  <a:gd name="T78" fmla="*/ 43925067 w 585"/>
                  <a:gd name="T79" fmla="*/ 46804807 h 493"/>
                  <a:gd name="T80" fmla="*/ 54293477 w 585"/>
                  <a:gd name="T81" fmla="*/ 48437581 h 493"/>
                  <a:gd name="T82" fmla="*/ 61457145 w 585"/>
                  <a:gd name="T83" fmla="*/ 49253968 h 493"/>
                  <a:gd name="T84" fmla="*/ 63530827 w 585"/>
                  <a:gd name="T85" fmla="*/ 46260722 h 493"/>
                  <a:gd name="T86" fmla="*/ 68243938 w 585"/>
                  <a:gd name="T87" fmla="*/ 42995174 h 493"/>
                  <a:gd name="T88" fmla="*/ 72202865 w 585"/>
                  <a:gd name="T89" fmla="*/ 37008682 h 493"/>
                  <a:gd name="T90" fmla="*/ 78235474 w 585"/>
                  <a:gd name="T91" fmla="*/ 21497848 h 493"/>
                  <a:gd name="T92" fmla="*/ 80497593 w 585"/>
                  <a:gd name="T93" fmla="*/ 6802879 h 493"/>
                  <a:gd name="T94" fmla="*/ 84268082 w 585"/>
                  <a:gd name="T95" fmla="*/ 1632774 h 493"/>
                  <a:gd name="T96" fmla="*/ 90300691 w 585"/>
                  <a:gd name="T97" fmla="*/ 544084 h 493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585" h="493">
                    <a:moveTo>
                      <a:pt x="525" y="12"/>
                    </a:moveTo>
                    <a:lnTo>
                      <a:pt x="524" y="17"/>
                    </a:lnTo>
                    <a:lnTo>
                      <a:pt x="520" y="22"/>
                    </a:lnTo>
                    <a:lnTo>
                      <a:pt x="516" y="28"/>
                    </a:lnTo>
                    <a:lnTo>
                      <a:pt x="510" y="33"/>
                    </a:lnTo>
                    <a:lnTo>
                      <a:pt x="497" y="45"/>
                    </a:lnTo>
                    <a:lnTo>
                      <a:pt x="485" y="55"/>
                    </a:lnTo>
                    <a:lnTo>
                      <a:pt x="495" y="55"/>
                    </a:lnTo>
                    <a:lnTo>
                      <a:pt x="505" y="55"/>
                    </a:lnTo>
                    <a:lnTo>
                      <a:pt x="506" y="68"/>
                    </a:lnTo>
                    <a:lnTo>
                      <a:pt x="508" y="81"/>
                    </a:lnTo>
                    <a:lnTo>
                      <a:pt x="512" y="93"/>
                    </a:lnTo>
                    <a:lnTo>
                      <a:pt x="516" y="103"/>
                    </a:lnTo>
                    <a:lnTo>
                      <a:pt x="520" y="112"/>
                    </a:lnTo>
                    <a:lnTo>
                      <a:pt x="527" y="121"/>
                    </a:lnTo>
                    <a:lnTo>
                      <a:pt x="534" y="130"/>
                    </a:lnTo>
                    <a:lnTo>
                      <a:pt x="540" y="138"/>
                    </a:lnTo>
                    <a:lnTo>
                      <a:pt x="553" y="155"/>
                    </a:lnTo>
                    <a:lnTo>
                      <a:pt x="566" y="170"/>
                    </a:lnTo>
                    <a:lnTo>
                      <a:pt x="573" y="177"/>
                    </a:lnTo>
                    <a:lnTo>
                      <a:pt x="577" y="185"/>
                    </a:lnTo>
                    <a:lnTo>
                      <a:pt x="582" y="194"/>
                    </a:lnTo>
                    <a:lnTo>
                      <a:pt x="585" y="204"/>
                    </a:lnTo>
                    <a:lnTo>
                      <a:pt x="580" y="205"/>
                    </a:lnTo>
                    <a:lnTo>
                      <a:pt x="574" y="206"/>
                    </a:lnTo>
                    <a:lnTo>
                      <a:pt x="568" y="206"/>
                    </a:lnTo>
                    <a:lnTo>
                      <a:pt x="561" y="206"/>
                    </a:lnTo>
                    <a:lnTo>
                      <a:pt x="547" y="204"/>
                    </a:lnTo>
                    <a:lnTo>
                      <a:pt x="531" y="204"/>
                    </a:lnTo>
                    <a:lnTo>
                      <a:pt x="524" y="217"/>
                    </a:lnTo>
                    <a:lnTo>
                      <a:pt x="518" y="229"/>
                    </a:lnTo>
                    <a:lnTo>
                      <a:pt x="516" y="233"/>
                    </a:lnTo>
                    <a:lnTo>
                      <a:pt x="513" y="237"/>
                    </a:lnTo>
                    <a:lnTo>
                      <a:pt x="509" y="239"/>
                    </a:lnTo>
                    <a:lnTo>
                      <a:pt x="505" y="240"/>
                    </a:lnTo>
                    <a:lnTo>
                      <a:pt x="506" y="246"/>
                    </a:lnTo>
                    <a:lnTo>
                      <a:pt x="508" y="253"/>
                    </a:lnTo>
                    <a:lnTo>
                      <a:pt x="512" y="259"/>
                    </a:lnTo>
                    <a:lnTo>
                      <a:pt x="515" y="265"/>
                    </a:lnTo>
                    <a:lnTo>
                      <a:pt x="518" y="271"/>
                    </a:lnTo>
                    <a:lnTo>
                      <a:pt x="521" y="277"/>
                    </a:lnTo>
                    <a:lnTo>
                      <a:pt x="524" y="283"/>
                    </a:lnTo>
                    <a:lnTo>
                      <a:pt x="525" y="289"/>
                    </a:lnTo>
                    <a:lnTo>
                      <a:pt x="525" y="294"/>
                    </a:lnTo>
                    <a:lnTo>
                      <a:pt x="523" y="297"/>
                    </a:lnTo>
                    <a:lnTo>
                      <a:pt x="519" y="301"/>
                    </a:lnTo>
                    <a:lnTo>
                      <a:pt x="516" y="304"/>
                    </a:lnTo>
                    <a:lnTo>
                      <a:pt x="505" y="308"/>
                    </a:lnTo>
                    <a:lnTo>
                      <a:pt x="494" y="312"/>
                    </a:lnTo>
                    <a:lnTo>
                      <a:pt x="481" y="316"/>
                    </a:lnTo>
                    <a:lnTo>
                      <a:pt x="469" y="319"/>
                    </a:lnTo>
                    <a:lnTo>
                      <a:pt x="459" y="323"/>
                    </a:lnTo>
                    <a:lnTo>
                      <a:pt x="452" y="327"/>
                    </a:lnTo>
                    <a:lnTo>
                      <a:pt x="448" y="334"/>
                    </a:lnTo>
                    <a:lnTo>
                      <a:pt x="446" y="344"/>
                    </a:lnTo>
                    <a:lnTo>
                      <a:pt x="443" y="354"/>
                    </a:lnTo>
                    <a:lnTo>
                      <a:pt x="443" y="365"/>
                    </a:lnTo>
                    <a:lnTo>
                      <a:pt x="445" y="386"/>
                    </a:lnTo>
                    <a:lnTo>
                      <a:pt x="446" y="400"/>
                    </a:lnTo>
                    <a:lnTo>
                      <a:pt x="445" y="415"/>
                    </a:lnTo>
                    <a:lnTo>
                      <a:pt x="442" y="428"/>
                    </a:lnTo>
                    <a:lnTo>
                      <a:pt x="439" y="439"/>
                    </a:lnTo>
                    <a:lnTo>
                      <a:pt x="436" y="447"/>
                    </a:lnTo>
                    <a:lnTo>
                      <a:pt x="430" y="454"/>
                    </a:lnTo>
                    <a:lnTo>
                      <a:pt x="425" y="459"/>
                    </a:lnTo>
                    <a:lnTo>
                      <a:pt x="419" y="464"/>
                    </a:lnTo>
                    <a:lnTo>
                      <a:pt x="413" y="467"/>
                    </a:lnTo>
                    <a:lnTo>
                      <a:pt x="400" y="472"/>
                    </a:lnTo>
                    <a:lnTo>
                      <a:pt x="386" y="477"/>
                    </a:lnTo>
                    <a:lnTo>
                      <a:pt x="380" y="480"/>
                    </a:lnTo>
                    <a:lnTo>
                      <a:pt x="374" y="484"/>
                    </a:lnTo>
                    <a:lnTo>
                      <a:pt x="370" y="488"/>
                    </a:lnTo>
                    <a:lnTo>
                      <a:pt x="366" y="493"/>
                    </a:lnTo>
                    <a:lnTo>
                      <a:pt x="356" y="493"/>
                    </a:lnTo>
                    <a:lnTo>
                      <a:pt x="346" y="493"/>
                    </a:lnTo>
                    <a:lnTo>
                      <a:pt x="341" y="493"/>
                    </a:lnTo>
                    <a:lnTo>
                      <a:pt x="337" y="492"/>
                    </a:lnTo>
                    <a:lnTo>
                      <a:pt x="334" y="491"/>
                    </a:lnTo>
                    <a:lnTo>
                      <a:pt x="331" y="489"/>
                    </a:lnTo>
                    <a:lnTo>
                      <a:pt x="329" y="487"/>
                    </a:lnTo>
                    <a:lnTo>
                      <a:pt x="328" y="484"/>
                    </a:lnTo>
                    <a:lnTo>
                      <a:pt x="327" y="482"/>
                    </a:lnTo>
                    <a:lnTo>
                      <a:pt x="326" y="478"/>
                    </a:lnTo>
                    <a:lnTo>
                      <a:pt x="327" y="471"/>
                    </a:lnTo>
                    <a:lnTo>
                      <a:pt x="328" y="464"/>
                    </a:lnTo>
                    <a:lnTo>
                      <a:pt x="330" y="457"/>
                    </a:lnTo>
                    <a:lnTo>
                      <a:pt x="333" y="450"/>
                    </a:lnTo>
                    <a:lnTo>
                      <a:pt x="304" y="451"/>
                    </a:lnTo>
                    <a:lnTo>
                      <a:pt x="279" y="454"/>
                    </a:lnTo>
                    <a:lnTo>
                      <a:pt x="267" y="455"/>
                    </a:lnTo>
                    <a:lnTo>
                      <a:pt x="257" y="455"/>
                    </a:lnTo>
                    <a:lnTo>
                      <a:pt x="251" y="454"/>
                    </a:lnTo>
                    <a:lnTo>
                      <a:pt x="247" y="453"/>
                    </a:lnTo>
                    <a:lnTo>
                      <a:pt x="244" y="452"/>
                    </a:lnTo>
                    <a:lnTo>
                      <a:pt x="239" y="450"/>
                    </a:lnTo>
                    <a:lnTo>
                      <a:pt x="219" y="462"/>
                    </a:lnTo>
                    <a:lnTo>
                      <a:pt x="207" y="455"/>
                    </a:lnTo>
                    <a:lnTo>
                      <a:pt x="192" y="447"/>
                    </a:lnTo>
                    <a:lnTo>
                      <a:pt x="183" y="444"/>
                    </a:lnTo>
                    <a:lnTo>
                      <a:pt x="176" y="440"/>
                    </a:lnTo>
                    <a:lnTo>
                      <a:pt x="168" y="438"/>
                    </a:lnTo>
                    <a:lnTo>
                      <a:pt x="159" y="438"/>
                    </a:lnTo>
                    <a:lnTo>
                      <a:pt x="144" y="437"/>
                    </a:lnTo>
                    <a:lnTo>
                      <a:pt x="122" y="436"/>
                    </a:lnTo>
                    <a:lnTo>
                      <a:pt x="111" y="435"/>
                    </a:lnTo>
                    <a:lnTo>
                      <a:pt x="102" y="432"/>
                    </a:lnTo>
                    <a:lnTo>
                      <a:pt x="98" y="431"/>
                    </a:lnTo>
                    <a:lnTo>
                      <a:pt x="95" y="429"/>
                    </a:lnTo>
                    <a:lnTo>
                      <a:pt x="93" y="428"/>
                    </a:lnTo>
                    <a:lnTo>
                      <a:pt x="93" y="424"/>
                    </a:lnTo>
                    <a:lnTo>
                      <a:pt x="87" y="393"/>
                    </a:lnTo>
                    <a:lnTo>
                      <a:pt x="81" y="366"/>
                    </a:lnTo>
                    <a:lnTo>
                      <a:pt x="75" y="346"/>
                    </a:lnTo>
                    <a:lnTo>
                      <a:pt x="69" y="331"/>
                    </a:lnTo>
                    <a:lnTo>
                      <a:pt x="64" y="320"/>
                    </a:lnTo>
                    <a:lnTo>
                      <a:pt x="58" y="310"/>
                    </a:lnTo>
                    <a:lnTo>
                      <a:pt x="53" y="304"/>
                    </a:lnTo>
                    <a:lnTo>
                      <a:pt x="47" y="300"/>
                    </a:lnTo>
                    <a:lnTo>
                      <a:pt x="41" y="296"/>
                    </a:lnTo>
                    <a:lnTo>
                      <a:pt x="35" y="292"/>
                    </a:lnTo>
                    <a:lnTo>
                      <a:pt x="30" y="288"/>
                    </a:lnTo>
                    <a:lnTo>
                      <a:pt x="24" y="281"/>
                    </a:lnTo>
                    <a:lnTo>
                      <a:pt x="19" y="272"/>
                    </a:lnTo>
                    <a:lnTo>
                      <a:pt x="12" y="260"/>
                    </a:lnTo>
                    <a:lnTo>
                      <a:pt x="6" y="243"/>
                    </a:lnTo>
                    <a:lnTo>
                      <a:pt x="0" y="222"/>
                    </a:lnTo>
                    <a:lnTo>
                      <a:pt x="2" y="215"/>
                    </a:lnTo>
                    <a:lnTo>
                      <a:pt x="5" y="204"/>
                    </a:lnTo>
                    <a:lnTo>
                      <a:pt x="11" y="191"/>
                    </a:lnTo>
                    <a:lnTo>
                      <a:pt x="17" y="177"/>
                    </a:lnTo>
                    <a:lnTo>
                      <a:pt x="24" y="164"/>
                    </a:lnTo>
                    <a:lnTo>
                      <a:pt x="31" y="153"/>
                    </a:lnTo>
                    <a:lnTo>
                      <a:pt x="36" y="144"/>
                    </a:lnTo>
                    <a:lnTo>
                      <a:pt x="41" y="141"/>
                    </a:lnTo>
                    <a:lnTo>
                      <a:pt x="46" y="141"/>
                    </a:lnTo>
                    <a:lnTo>
                      <a:pt x="54" y="141"/>
                    </a:lnTo>
                    <a:lnTo>
                      <a:pt x="64" y="141"/>
                    </a:lnTo>
                    <a:lnTo>
                      <a:pt x="73" y="141"/>
                    </a:lnTo>
                    <a:lnTo>
                      <a:pt x="73" y="146"/>
                    </a:lnTo>
                    <a:lnTo>
                      <a:pt x="75" y="152"/>
                    </a:lnTo>
                    <a:lnTo>
                      <a:pt x="77" y="158"/>
                    </a:lnTo>
                    <a:lnTo>
                      <a:pt x="80" y="164"/>
                    </a:lnTo>
                    <a:lnTo>
                      <a:pt x="88" y="176"/>
                    </a:lnTo>
                    <a:lnTo>
                      <a:pt x="97" y="187"/>
                    </a:lnTo>
                    <a:lnTo>
                      <a:pt x="107" y="198"/>
                    </a:lnTo>
                    <a:lnTo>
                      <a:pt x="118" y="208"/>
                    </a:lnTo>
                    <a:lnTo>
                      <a:pt x="124" y="211"/>
                    </a:lnTo>
                    <a:lnTo>
                      <a:pt x="129" y="214"/>
                    </a:lnTo>
                    <a:lnTo>
                      <a:pt x="135" y="215"/>
                    </a:lnTo>
                    <a:lnTo>
                      <a:pt x="139" y="216"/>
                    </a:lnTo>
                    <a:lnTo>
                      <a:pt x="155" y="215"/>
                    </a:lnTo>
                    <a:lnTo>
                      <a:pt x="170" y="213"/>
                    </a:lnTo>
                    <a:lnTo>
                      <a:pt x="184" y="209"/>
                    </a:lnTo>
                    <a:lnTo>
                      <a:pt x="199" y="204"/>
                    </a:lnTo>
                    <a:lnTo>
                      <a:pt x="211" y="196"/>
                    </a:lnTo>
                    <a:lnTo>
                      <a:pt x="221" y="189"/>
                    </a:lnTo>
                    <a:lnTo>
                      <a:pt x="225" y="185"/>
                    </a:lnTo>
                    <a:lnTo>
                      <a:pt x="228" y="181"/>
                    </a:lnTo>
                    <a:lnTo>
                      <a:pt x="230" y="177"/>
                    </a:lnTo>
                    <a:lnTo>
                      <a:pt x="233" y="172"/>
                    </a:lnTo>
                    <a:lnTo>
                      <a:pt x="256" y="175"/>
                    </a:lnTo>
                    <a:lnTo>
                      <a:pt x="273" y="176"/>
                    </a:lnTo>
                    <a:lnTo>
                      <a:pt x="281" y="177"/>
                    </a:lnTo>
                    <a:lnTo>
                      <a:pt x="288" y="178"/>
                    </a:lnTo>
                    <a:lnTo>
                      <a:pt x="294" y="181"/>
                    </a:lnTo>
                    <a:lnTo>
                      <a:pt x="300" y="184"/>
                    </a:lnTo>
                    <a:lnTo>
                      <a:pt x="326" y="184"/>
                    </a:lnTo>
                    <a:lnTo>
                      <a:pt x="326" y="181"/>
                    </a:lnTo>
                    <a:lnTo>
                      <a:pt x="327" y="178"/>
                    </a:lnTo>
                    <a:lnTo>
                      <a:pt x="329" y="176"/>
                    </a:lnTo>
                    <a:lnTo>
                      <a:pt x="331" y="174"/>
                    </a:lnTo>
                    <a:lnTo>
                      <a:pt x="337" y="170"/>
                    </a:lnTo>
                    <a:lnTo>
                      <a:pt x="344" y="167"/>
                    </a:lnTo>
                    <a:lnTo>
                      <a:pt x="350" y="164"/>
                    </a:lnTo>
                    <a:lnTo>
                      <a:pt x="357" y="162"/>
                    </a:lnTo>
                    <a:lnTo>
                      <a:pt x="362" y="158"/>
                    </a:lnTo>
                    <a:lnTo>
                      <a:pt x="366" y="154"/>
                    </a:lnTo>
                    <a:lnTo>
                      <a:pt x="372" y="149"/>
                    </a:lnTo>
                    <a:lnTo>
                      <a:pt x="378" y="143"/>
                    </a:lnTo>
                    <a:lnTo>
                      <a:pt x="383" y="136"/>
                    </a:lnTo>
                    <a:lnTo>
                      <a:pt x="389" y="129"/>
                    </a:lnTo>
                    <a:lnTo>
                      <a:pt x="400" y="114"/>
                    </a:lnTo>
                    <a:lnTo>
                      <a:pt x="408" y="97"/>
                    </a:lnTo>
                    <a:lnTo>
                      <a:pt x="415" y="79"/>
                    </a:lnTo>
                    <a:lnTo>
                      <a:pt x="420" y="62"/>
                    </a:lnTo>
                    <a:lnTo>
                      <a:pt x="424" y="46"/>
                    </a:lnTo>
                    <a:lnTo>
                      <a:pt x="426" y="30"/>
                    </a:lnTo>
                    <a:lnTo>
                      <a:pt x="427" y="25"/>
                    </a:lnTo>
                    <a:lnTo>
                      <a:pt x="429" y="20"/>
                    </a:lnTo>
                    <a:lnTo>
                      <a:pt x="435" y="15"/>
                    </a:lnTo>
                    <a:lnTo>
                      <a:pt x="440" y="11"/>
                    </a:lnTo>
                    <a:lnTo>
                      <a:pt x="447" y="6"/>
                    </a:lnTo>
                    <a:lnTo>
                      <a:pt x="453" y="3"/>
                    </a:lnTo>
                    <a:lnTo>
                      <a:pt x="460" y="1"/>
                    </a:lnTo>
                    <a:lnTo>
                      <a:pt x="465" y="0"/>
                    </a:lnTo>
                    <a:lnTo>
                      <a:pt x="479" y="2"/>
                    </a:lnTo>
                    <a:lnTo>
                      <a:pt x="495" y="6"/>
                    </a:lnTo>
                    <a:lnTo>
                      <a:pt x="512" y="10"/>
                    </a:lnTo>
                    <a:lnTo>
                      <a:pt x="525" y="12"/>
                    </a:lnTo>
                  </a:path>
                </a:pathLst>
              </a:custGeom>
              <a:solidFill>
                <a:schemeClr val="bg1"/>
              </a:solidFill>
              <a:ln w="127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 sz="1000"/>
              </a:p>
            </p:txBody>
          </p:sp>
          <p:sp>
            <p:nvSpPr>
              <p:cNvPr id="257" name="Freeform 334">
                <a:extLst>
                  <a:ext uri="{FF2B5EF4-FFF2-40B4-BE49-F238E27FC236}">
                    <a16:creationId xmlns:a16="http://schemas.microsoft.com/office/drawing/2014/main" id="{D0FE3CAC-75EA-47A4-95BB-D3F36D85C437}"/>
                  </a:ext>
                </a:extLst>
              </p:cNvPr>
              <p:cNvSpPr>
                <a:spLocks/>
              </p:cNvSpPr>
              <p:nvPr>
                <p:custDataLst>
                  <p:tags r:id="rId76"/>
                </p:custDataLst>
              </p:nvPr>
            </p:nvSpPr>
            <p:spPr bwMode="auto">
              <a:xfrm>
                <a:off x="7080250" y="3924300"/>
                <a:ext cx="92075" cy="57150"/>
              </a:xfrm>
              <a:custGeom>
                <a:avLst/>
                <a:gdLst>
                  <a:gd name="T0" fmla="*/ 0 w 212"/>
                  <a:gd name="T1" fmla="*/ 31105929 h 105"/>
                  <a:gd name="T2" fmla="*/ 3018062 w 212"/>
                  <a:gd name="T3" fmla="*/ 25180834 h 105"/>
                  <a:gd name="T4" fmla="*/ 6602038 w 212"/>
                  <a:gd name="T5" fmla="*/ 20144559 h 105"/>
                  <a:gd name="T6" fmla="*/ 8299779 w 212"/>
                  <a:gd name="T7" fmla="*/ 17774739 h 105"/>
                  <a:gd name="T8" fmla="*/ 10186014 w 212"/>
                  <a:gd name="T9" fmla="*/ 15701010 h 105"/>
                  <a:gd name="T10" fmla="*/ 12072249 w 212"/>
                  <a:gd name="T11" fmla="*/ 13627281 h 105"/>
                  <a:gd name="T12" fmla="*/ 13769990 w 212"/>
                  <a:gd name="T13" fmla="*/ 11257461 h 105"/>
                  <a:gd name="T14" fmla="*/ 15656225 w 212"/>
                  <a:gd name="T15" fmla="*/ 9479824 h 105"/>
                  <a:gd name="T16" fmla="*/ 17731387 w 212"/>
                  <a:gd name="T17" fmla="*/ 7998823 h 105"/>
                  <a:gd name="T18" fmla="*/ 19995042 w 212"/>
                  <a:gd name="T19" fmla="*/ 6221186 h 105"/>
                  <a:gd name="T20" fmla="*/ 22258263 w 212"/>
                  <a:gd name="T21" fmla="*/ 4740184 h 105"/>
                  <a:gd name="T22" fmla="*/ 27162994 w 212"/>
                  <a:gd name="T23" fmla="*/ 2369820 h 105"/>
                  <a:gd name="T24" fmla="*/ 32444277 w 212"/>
                  <a:gd name="T25" fmla="*/ 0 h 105"/>
                  <a:gd name="T26" fmla="*/ 39989649 w 212"/>
                  <a:gd name="T27" fmla="*/ 0 h 105"/>
                  <a:gd name="T28" fmla="*/ 38103415 w 212"/>
                  <a:gd name="T29" fmla="*/ 2666456 h 105"/>
                  <a:gd name="T30" fmla="*/ 35839759 w 212"/>
                  <a:gd name="T31" fmla="*/ 5332367 h 105"/>
                  <a:gd name="T32" fmla="*/ 33576104 w 212"/>
                  <a:gd name="T33" fmla="*/ 7998823 h 105"/>
                  <a:gd name="T34" fmla="*/ 31123956 w 212"/>
                  <a:gd name="T35" fmla="*/ 10368643 h 105"/>
                  <a:gd name="T36" fmla="*/ 25842239 w 212"/>
                  <a:gd name="T37" fmla="*/ 15404919 h 105"/>
                  <a:gd name="T38" fmla="*/ 20560521 w 212"/>
                  <a:gd name="T39" fmla="*/ 19552376 h 105"/>
                  <a:gd name="T40" fmla="*/ 14901818 w 212"/>
                  <a:gd name="T41" fmla="*/ 23403741 h 105"/>
                  <a:gd name="T42" fmla="*/ 9431607 w 212"/>
                  <a:gd name="T43" fmla="*/ 26662380 h 105"/>
                  <a:gd name="T44" fmla="*/ 4338383 w 212"/>
                  <a:gd name="T45" fmla="*/ 29328291 h 105"/>
                  <a:gd name="T46" fmla="*/ 0 w 212"/>
                  <a:gd name="T47" fmla="*/ 31105929 h 105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212" h="105">
                    <a:moveTo>
                      <a:pt x="0" y="105"/>
                    </a:moveTo>
                    <a:lnTo>
                      <a:pt x="16" y="85"/>
                    </a:lnTo>
                    <a:lnTo>
                      <a:pt x="35" y="68"/>
                    </a:lnTo>
                    <a:lnTo>
                      <a:pt x="44" y="60"/>
                    </a:lnTo>
                    <a:lnTo>
                      <a:pt x="54" y="53"/>
                    </a:lnTo>
                    <a:lnTo>
                      <a:pt x="64" y="46"/>
                    </a:lnTo>
                    <a:lnTo>
                      <a:pt x="73" y="38"/>
                    </a:lnTo>
                    <a:lnTo>
                      <a:pt x="83" y="32"/>
                    </a:lnTo>
                    <a:lnTo>
                      <a:pt x="94" y="27"/>
                    </a:lnTo>
                    <a:lnTo>
                      <a:pt x="106" y="21"/>
                    </a:lnTo>
                    <a:lnTo>
                      <a:pt x="118" y="16"/>
                    </a:lnTo>
                    <a:lnTo>
                      <a:pt x="144" y="8"/>
                    </a:lnTo>
                    <a:lnTo>
                      <a:pt x="172" y="0"/>
                    </a:lnTo>
                    <a:lnTo>
                      <a:pt x="212" y="0"/>
                    </a:lnTo>
                    <a:lnTo>
                      <a:pt x="202" y="9"/>
                    </a:lnTo>
                    <a:lnTo>
                      <a:pt x="190" y="18"/>
                    </a:lnTo>
                    <a:lnTo>
                      <a:pt x="178" y="27"/>
                    </a:lnTo>
                    <a:lnTo>
                      <a:pt x="165" y="35"/>
                    </a:lnTo>
                    <a:lnTo>
                      <a:pt x="137" y="52"/>
                    </a:lnTo>
                    <a:lnTo>
                      <a:pt x="109" y="66"/>
                    </a:lnTo>
                    <a:lnTo>
                      <a:pt x="79" y="79"/>
                    </a:lnTo>
                    <a:lnTo>
                      <a:pt x="50" y="90"/>
                    </a:lnTo>
                    <a:lnTo>
                      <a:pt x="23" y="99"/>
                    </a:lnTo>
                    <a:lnTo>
                      <a:pt x="0" y="105"/>
                    </a:lnTo>
                  </a:path>
                </a:pathLst>
              </a:custGeom>
              <a:solidFill>
                <a:schemeClr val="bg1"/>
              </a:solidFill>
              <a:ln w="127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 sz="1000"/>
              </a:p>
            </p:txBody>
          </p:sp>
          <p:sp>
            <p:nvSpPr>
              <p:cNvPr id="258" name="Freeform 335">
                <a:extLst>
                  <a:ext uri="{FF2B5EF4-FFF2-40B4-BE49-F238E27FC236}">
                    <a16:creationId xmlns:a16="http://schemas.microsoft.com/office/drawing/2014/main" id="{6522BF4F-674E-4A71-A44C-686C200E4F86}"/>
                  </a:ext>
                </a:extLst>
              </p:cNvPr>
              <p:cNvSpPr>
                <a:spLocks/>
              </p:cNvSpPr>
              <p:nvPr>
                <p:custDataLst>
                  <p:tags r:id="rId77"/>
                </p:custDataLst>
              </p:nvPr>
            </p:nvSpPr>
            <p:spPr bwMode="auto">
              <a:xfrm>
                <a:off x="7196138" y="3590925"/>
                <a:ext cx="42862" cy="88900"/>
              </a:xfrm>
              <a:custGeom>
                <a:avLst/>
                <a:gdLst>
                  <a:gd name="T0" fmla="*/ 0 w 92"/>
                  <a:gd name="T1" fmla="*/ 23231284 h 166"/>
                  <a:gd name="T2" fmla="*/ 0 w 92"/>
                  <a:gd name="T3" fmla="*/ 42447072 h 166"/>
                  <a:gd name="T4" fmla="*/ 1085061 w 92"/>
                  <a:gd name="T5" fmla="*/ 41299941 h 166"/>
                  <a:gd name="T6" fmla="*/ 2604798 w 92"/>
                  <a:gd name="T7" fmla="*/ 39865759 h 166"/>
                  <a:gd name="T8" fmla="*/ 3038543 w 92"/>
                  <a:gd name="T9" fmla="*/ 39292193 h 166"/>
                  <a:gd name="T10" fmla="*/ 3689859 w 92"/>
                  <a:gd name="T11" fmla="*/ 38718628 h 166"/>
                  <a:gd name="T12" fmla="*/ 3906964 w 92"/>
                  <a:gd name="T13" fmla="*/ 37858547 h 166"/>
                  <a:gd name="T14" fmla="*/ 4124070 w 92"/>
                  <a:gd name="T15" fmla="*/ 37284446 h 166"/>
                  <a:gd name="T16" fmla="*/ 4341175 w 92"/>
                  <a:gd name="T17" fmla="*/ 39579244 h 166"/>
                  <a:gd name="T18" fmla="*/ 5209131 w 92"/>
                  <a:gd name="T19" fmla="*/ 42447072 h 166"/>
                  <a:gd name="T20" fmla="*/ 5860447 w 92"/>
                  <a:gd name="T21" fmla="*/ 44167769 h 166"/>
                  <a:gd name="T22" fmla="*/ 6511763 w 92"/>
                  <a:gd name="T23" fmla="*/ 45601951 h 166"/>
                  <a:gd name="T24" fmla="*/ 7596824 w 92"/>
                  <a:gd name="T25" fmla="*/ 46749083 h 166"/>
                  <a:gd name="T26" fmla="*/ 8465245 w 92"/>
                  <a:gd name="T27" fmla="*/ 47609699 h 166"/>
                  <a:gd name="T28" fmla="*/ 8899456 w 92"/>
                  <a:gd name="T29" fmla="*/ 45315436 h 166"/>
                  <a:gd name="T30" fmla="*/ 8899456 w 92"/>
                  <a:gd name="T31" fmla="*/ 42447072 h 166"/>
                  <a:gd name="T32" fmla="*/ 8899456 w 92"/>
                  <a:gd name="T33" fmla="*/ 39292193 h 166"/>
                  <a:gd name="T34" fmla="*/ 8899456 w 92"/>
                  <a:gd name="T35" fmla="*/ 36137314 h 166"/>
                  <a:gd name="T36" fmla="*/ 8682350 w 92"/>
                  <a:gd name="T37" fmla="*/ 30688173 h 166"/>
                  <a:gd name="T38" fmla="*/ 8465245 w 92"/>
                  <a:gd name="T39" fmla="*/ 28393910 h 166"/>
                  <a:gd name="T40" fmla="*/ 10418727 w 92"/>
                  <a:gd name="T41" fmla="*/ 28680425 h 166"/>
                  <a:gd name="T42" fmla="*/ 12372209 w 92"/>
                  <a:gd name="T43" fmla="*/ 29253991 h 166"/>
                  <a:gd name="T44" fmla="*/ 13891481 w 92"/>
                  <a:gd name="T45" fmla="*/ 30114607 h 166"/>
                  <a:gd name="T46" fmla="*/ 15410753 w 92"/>
                  <a:gd name="T47" fmla="*/ 30975223 h 166"/>
                  <a:gd name="T48" fmla="*/ 16496279 w 92"/>
                  <a:gd name="T49" fmla="*/ 31835304 h 166"/>
                  <a:gd name="T50" fmla="*/ 17798446 w 92"/>
                  <a:gd name="T51" fmla="*/ 32695920 h 166"/>
                  <a:gd name="T52" fmla="*/ 18883972 w 92"/>
                  <a:gd name="T53" fmla="*/ 33269486 h 166"/>
                  <a:gd name="T54" fmla="*/ 19969033 w 92"/>
                  <a:gd name="T55" fmla="*/ 33843052 h 166"/>
                  <a:gd name="T56" fmla="*/ 18449762 w 92"/>
                  <a:gd name="T57" fmla="*/ 29541042 h 166"/>
                  <a:gd name="T58" fmla="*/ 17581340 w 92"/>
                  <a:gd name="T59" fmla="*/ 25525546 h 166"/>
                  <a:gd name="T60" fmla="*/ 16496279 w 92"/>
                  <a:gd name="T61" fmla="*/ 21510587 h 166"/>
                  <a:gd name="T62" fmla="*/ 15844963 w 92"/>
                  <a:gd name="T63" fmla="*/ 17208577 h 166"/>
                  <a:gd name="T64" fmla="*/ 15193647 w 92"/>
                  <a:gd name="T65" fmla="*/ 13479596 h 166"/>
                  <a:gd name="T66" fmla="*/ 14542797 w 92"/>
                  <a:gd name="T67" fmla="*/ 9751152 h 166"/>
                  <a:gd name="T68" fmla="*/ 13674376 w 92"/>
                  <a:gd name="T69" fmla="*/ 6596273 h 166"/>
                  <a:gd name="T70" fmla="*/ 12806420 w 92"/>
                  <a:gd name="T71" fmla="*/ 3728445 h 166"/>
                  <a:gd name="T72" fmla="*/ 12806420 w 92"/>
                  <a:gd name="T73" fmla="*/ 5449142 h 166"/>
                  <a:gd name="T74" fmla="*/ 12806420 w 92"/>
                  <a:gd name="T75" fmla="*/ 7170374 h 166"/>
                  <a:gd name="T76" fmla="*/ 10852938 w 92"/>
                  <a:gd name="T77" fmla="*/ 6596273 h 166"/>
                  <a:gd name="T78" fmla="*/ 9116095 w 92"/>
                  <a:gd name="T79" fmla="*/ 5449142 h 166"/>
                  <a:gd name="T80" fmla="*/ 7596824 w 92"/>
                  <a:gd name="T81" fmla="*/ 4302010 h 166"/>
                  <a:gd name="T82" fmla="*/ 6294657 w 92"/>
                  <a:gd name="T83" fmla="*/ 3154879 h 166"/>
                  <a:gd name="T84" fmla="*/ 4992491 w 92"/>
                  <a:gd name="T85" fmla="*/ 2007748 h 166"/>
                  <a:gd name="T86" fmla="*/ 3472754 w 92"/>
                  <a:gd name="T87" fmla="*/ 860616 h 166"/>
                  <a:gd name="T88" fmla="*/ 1736377 w 92"/>
                  <a:gd name="T89" fmla="*/ 287051 h 166"/>
                  <a:gd name="T90" fmla="*/ 0 w 92"/>
                  <a:gd name="T91" fmla="*/ 0 h 166"/>
                  <a:gd name="T92" fmla="*/ 0 w 92"/>
                  <a:gd name="T93" fmla="*/ 2867828 h 166"/>
                  <a:gd name="T94" fmla="*/ 0 w 92"/>
                  <a:gd name="T95" fmla="*/ 5449142 h 166"/>
                  <a:gd name="T96" fmla="*/ 0 w 92"/>
                  <a:gd name="T97" fmla="*/ 9464637 h 166"/>
                  <a:gd name="T98" fmla="*/ 0 w 92"/>
                  <a:gd name="T99" fmla="*/ 14913778 h 166"/>
                  <a:gd name="T100" fmla="*/ 0 w 92"/>
                  <a:gd name="T101" fmla="*/ 20076405 h 166"/>
                  <a:gd name="T102" fmla="*/ 0 w 92"/>
                  <a:gd name="T103" fmla="*/ 23231284 h 16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92" h="166">
                    <a:moveTo>
                      <a:pt x="0" y="81"/>
                    </a:moveTo>
                    <a:lnTo>
                      <a:pt x="0" y="148"/>
                    </a:lnTo>
                    <a:lnTo>
                      <a:pt x="5" y="144"/>
                    </a:lnTo>
                    <a:lnTo>
                      <a:pt x="12" y="139"/>
                    </a:lnTo>
                    <a:lnTo>
                      <a:pt x="14" y="137"/>
                    </a:lnTo>
                    <a:lnTo>
                      <a:pt x="17" y="135"/>
                    </a:lnTo>
                    <a:lnTo>
                      <a:pt x="18" y="132"/>
                    </a:lnTo>
                    <a:lnTo>
                      <a:pt x="19" y="130"/>
                    </a:lnTo>
                    <a:lnTo>
                      <a:pt x="20" y="138"/>
                    </a:lnTo>
                    <a:lnTo>
                      <a:pt x="24" y="148"/>
                    </a:lnTo>
                    <a:lnTo>
                      <a:pt x="27" y="154"/>
                    </a:lnTo>
                    <a:lnTo>
                      <a:pt x="30" y="159"/>
                    </a:lnTo>
                    <a:lnTo>
                      <a:pt x="35" y="163"/>
                    </a:lnTo>
                    <a:lnTo>
                      <a:pt x="39" y="166"/>
                    </a:lnTo>
                    <a:lnTo>
                      <a:pt x="41" y="158"/>
                    </a:lnTo>
                    <a:lnTo>
                      <a:pt x="41" y="148"/>
                    </a:lnTo>
                    <a:lnTo>
                      <a:pt x="41" y="137"/>
                    </a:lnTo>
                    <a:lnTo>
                      <a:pt x="41" y="126"/>
                    </a:lnTo>
                    <a:lnTo>
                      <a:pt x="40" y="107"/>
                    </a:lnTo>
                    <a:lnTo>
                      <a:pt x="39" y="99"/>
                    </a:lnTo>
                    <a:lnTo>
                      <a:pt x="48" y="100"/>
                    </a:lnTo>
                    <a:lnTo>
                      <a:pt x="57" y="102"/>
                    </a:lnTo>
                    <a:lnTo>
                      <a:pt x="64" y="105"/>
                    </a:lnTo>
                    <a:lnTo>
                      <a:pt x="71" y="108"/>
                    </a:lnTo>
                    <a:lnTo>
                      <a:pt x="76" y="111"/>
                    </a:lnTo>
                    <a:lnTo>
                      <a:pt x="82" y="114"/>
                    </a:lnTo>
                    <a:lnTo>
                      <a:pt x="87" y="116"/>
                    </a:lnTo>
                    <a:lnTo>
                      <a:pt x="92" y="118"/>
                    </a:lnTo>
                    <a:lnTo>
                      <a:pt x="85" y="103"/>
                    </a:lnTo>
                    <a:lnTo>
                      <a:pt x="81" y="89"/>
                    </a:lnTo>
                    <a:lnTo>
                      <a:pt x="76" y="75"/>
                    </a:lnTo>
                    <a:lnTo>
                      <a:pt x="73" y="60"/>
                    </a:lnTo>
                    <a:lnTo>
                      <a:pt x="70" y="47"/>
                    </a:lnTo>
                    <a:lnTo>
                      <a:pt x="67" y="34"/>
                    </a:lnTo>
                    <a:lnTo>
                      <a:pt x="63" y="23"/>
                    </a:lnTo>
                    <a:lnTo>
                      <a:pt x="59" y="13"/>
                    </a:lnTo>
                    <a:lnTo>
                      <a:pt x="59" y="19"/>
                    </a:lnTo>
                    <a:lnTo>
                      <a:pt x="59" y="25"/>
                    </a:lnTo>
                    <a:lnTo>
                      <a:pt x="50" y="23"/>
                    </a:lnTo>
                    <a:lnTo>
                      <a:pt x="42" y="19"/>
                    </a:lnTo>
                    <a:lnTo>
                      <a:pt x="35" y="15"/>
                    </a:lnTo>
                    <a:lnTo>
                      <a:pt x="29" y="11"/>
                    </a:lnTo>
                    <a:lnTo>
                      <a:pt x="23" y="7"/>
                    </a:lnTo>
                    <a:lnTo>
                      <a:pt x="16" y="3"/>
                    </a:lnTo>
                    <a:lnTo>
                      <a:pt x="8" y="1"/>
                    </a:lnTo>
                    <a:lnTo>
                      <a:pt x="0" y="0"/>
                    </a:lnTo>
                    <a:lnTo>
                      <a:pt x="0" y="10"/>
                    </a:lnTo>
                    <a:lnTo>
                      <a:pt x="0" y="19"/>
                    </a:lnTo>
                    <a:lnTo>
                      <a:pt x="0" y="33"/>
                    </a:lnTo>
                    <a:lnTo>
                      <a:pt x="0" y="52"/>
                    </a:lnTo>
                    <a:lnTo>
                      <a:pt x="0" y="70"/>
                    </a:lnTo>
                    <a:lnTo>
                      <a:pt x="0" y="81"/>
                    </a:lnTo>
                  </a:path>
                </a:pathLst>
              </a:custGeom>
              <a:solidFill>
                <a:schemeClr val="bg1"/>
              </a:solidFill>
              <a:ln w="127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 sz="1000"/>
              </a:p>
            </p:txBody>
          </p:sp>
          <p:sp>
            <p:nvSpPr>
              <p:cNvPr id="259" name="Freeform 338">
                <a:extLst>
                  <a:ext uri="{FF2B5EF4-FFF2-40B4-BE49-F238E27FC236}">
                    <a16:creationId xmlns:a16="http://schemas.microsoft.com/office/drawing/2014/main" id="{7D0E8AEA-0D1E-4151-BFFA-B953E83DAD3B}"/>
                  </a:ext>
                </a:extLst>
              </p:cNvPr>
              <p:cNvSpPr>
                <a:spLocks/>
              </p:cNvSpPr>
              <p:nvPr>
                <p:custDataLst>
                  <p:tags r:id="rId78"/>
                </p:custDataLst>
              </p:nvPr>
            </p:nvSpPr>
            <p:spPr bwMode="auto">
              <a:xfrm>
                <a:off x="6973888" y="3597275"/>
                <a:ext cx="166687" cy="230188"/>
              </a:xfrm>
              <a:custGeom>
                <a:avLst/>
                <a:gdLst>
                  <a:gd name="T0" fmla="*/ 7156986 w 379"/>
                  <a:gd name="T1" fmla="*/ 116256528 h 437"/>
                  <a:gd name="T2" fmla="*/ 8897743 w 379"/>
                  <a:gd name="T3" fmla="*/ 112926967 h 437"/>
                  <a:gd name="T4" fmla="*/ 4642167 w 379"/>
                  <a:gd name="T5" fmla="*/ 86290475 h 437"/>
                  <a:gd name="T6" fmla="*/ 387031 w 379"/>
                  <a:gd name="T7" fmla="*/ 81573465 h 437"/>
                  <a:gd name="T8" fmla="*/ 2901409 w 379"/>
                  <a:gd name="T9" fmla="*/ 74914342 h 437"/>
                  <a:gd name="T10" fmla="*/ 5996334 w 379"/>
                  <a:gd name="T11" fmla="*/ 61319028 h 437"/>
                  <a:gd name="T12" fmla="*/ 7543576 w 379"/>
                  <a:gd name="T13" fmla="*/ 47723187 h 437"/>
                  <a:gd name="T14" fmla="*/ 11025531 w 379"/>
                  <a:gd name="T15" fmla="*/ 44116557 h 437"/>
                  <a:gd name="T16" fmla="*/ 12572774 w 379"/>
                  <a:gd name="T17" fmla="*/ 36069986 h 437"/>
                  <a:gd name="T18" fmla="*/ 14700562 w 379"/>
                  <a:gd name="T19" fmla="*/ 21641886 h 437"/>
                  <a:gd name="T20" fmla="*/ 17408896 w 379"/>
                  <a:gd name="T21" fmla="*/ 14150504 h 437"/>
                  <a:gd name="T22" fmla="*/ 22244578 w 379"/>
                  <a:gd name="T23" fmla="*/ 8601235 h 437"/>
                  <a:gd name="T24" fmla="*/ 29595079 w 379"/>
                  <a:gd name="T25" fmla="*/ 6936718 h 437"/>
                  <a:gd name="T26" fmla="*/ 41974337 w 379"/>
                  <a:gd name="T27" fmla="*/ 10543348 h 437"/>
                  <a:gd name="T28" fmla="*/ 50679005 w 379"/>
                  <a:gd name="T29" fmla="*/ 13318246 h 437"/>
                  <a:gd name="T30" fmla="*/ 58609612 w 379"/>
                  <a:gd name="T31" fmla="*/ 12485987 h 437"/>
                  <a:gd name="T32" fmla="*/ 63638810 w 379"/>
                  <a:gd name="T33" fmla="*/ 8601235 h 437"/>
                  <a:gd name="T34" fmla="*/ 68861083 w 379"/>
                  <a:gd name="T35" fmla="*/ 1942112 h 437"/>
                  <a:gd name="T36" fmla="*/ 72343038 w 379"/>
                  <a:gd name="T37" fmla="*/ 2497303 h 437"/>
                  <a:gd name="T38" fmla="*/ 71956007 w 379"/>
                  <a:gd name="T39" fmla="*/ 9711089 h 437"/>
                  <a:gd name="T40" fmla="*/ 63638810 w 379"/>
                  <a:gd name="T41" fmla="*/ 22197076 h 437"/>
                  <a:gd name="T42" fmla="*/ 56481824 w 379"/>
                  <a:gd name="T43" fmla="*/ 26913560 h 437"/>
                  <a:gd name="T44" fmla="*/ 52419763 w 379"/>
                  <a:gd name="T45" fmla="*/ 26081301 h 437"/>
                  <a:gd name="T46" fmla="*/ 46036399 w 379"/>
                  <a:gd name="T47" fmla="*/ 19144583 h 437"/>
                  <a:gd name="T48" fmla="*/ 41007201 w 379"/>
                  <a:gd name="T49" fmla="*/ 15537953 h 437"/>
                  <a:gd name="T50" fmla="*/ 34237246 w 379"/>
                  <a:gd name="T51" fmla="*/ 15537953 h 437"/>
                  <a:gd name="T52" fmla="*/ 26693230 w 379"/>
                  <a:gd name="T53" fmla="*/ 16925402 h 437"/>
                  <a:gd name="T54" fmla="*/ 22051063 w 379"/>
                  <a:gd name="T55" fmla="*/ 21919481 h 437"/>
                  <a:gd name="T56" fmla="*/ 15281108 w 379"/>
                  <a:gd name="T57" fmla="*/ 44671221 h 437"/>
                  <a:gd name="T58" fmla="*/ 23018199 w 379"/>
                  <a:gd name="T59" fmla="*/ 46890929 h 437"/>
                  <a:gd name="T60" fmla="*/ 25726093 w 379"/>
                  <a:gd name="T61" fmla="*/ 52994861 h 437"/>
                  <a:gd name="T62" fmla="*/ 29981670 w 379"/>
                  <a:gd name="T63" fmla="*/ 46613333 h 437"/>
                  <a:gd name="T64" fmla="*/ 33270109 w 379"/>
                  <a:gd name="T65" fmla="*/ 42451513 h 437"/>
                  <a:gd name="T66" fmla="*/ 42747959 w 379"/>
                  <a:gd name="T67" fmla="*/ 41619255 h 437"/>
                  <a:gd name="T68" fmla="*/ 48357702 w 379"/>
                  <a:gd name="T69" fmla="*/ 40786996 h 437"/>
                  <a:gd name="T70" fmla="*/ 52806354 w 379"/>
                  <a:gd name="T71" fmla="*/ 48000782 h 437"/>
                  <a:gd name="T72" fmla="*/ 53967005 w 379"/>
                  <a:gd name="T73" fmla="*/ 56324423 h 437"/>
                  <a:gd name="T74" fmla="*/ 47584081 w 379"/>
                  <a:gd name="T75" fmla="*/ 53272456 h 437"/>
                  <a:gd name="T76" fmla="*/ 42167853 w 379"/>
                  <a:gd name="T77" fmla="*/ 51330344 h 437"/>
                  <a:gd name="T78" fmla="*/ 37138655 w 379"/>
                  <a:gd name="T79" fmla="*/ 54104715 h 437"/>
                  <a:gd name="T80" fmla="*/ 35978004 w 379"/>
                  <a:gd name="T81" fmla="*/ 57989467 h 437"/>
                  <a:gd name="T82" fmla="*/ 37138655 w 379"/>
                  <a:gd name="T83" fmla="*/ 64648590 h 437"/>
                  <a:gd name="T84" fmla="*/ 42554883 w 379"/>
                  <a:gd name="T85" fmla="*/ 75469532 h 437"/>
                  <a:gd name="T86" fmla="*/ 43522020 w 379"/>
                  <a:gd name="T87" fmla="*/ 82128655 h 437"/>
                  <a:gd name="T88" fmla="*/ 41587747 w 379"/>
                  <a:gd name="T89" fmla="*/ 89342442 h 437"/>
                  <a:gd name="T90" fmla="*/ 39653474 w 379"/>
                  <a:gd name="T91" fmla="*/ 95723970 h 437"/>
                  <a:gd name="T92" fmla="*/ 40620610 w 379"/>
                  <a:gd name="T93" fmla="*/ 98776463 h 437"/>
                  <a:gd name="T94" fmla="*/ 45649808 w 379"/>
                  <a:gd name="T95" fmla="*/ 102106024 h 437"/>
                  <a:gd name="T96" fmla="*/ 48744293 w 379"/>
                  <a:gd name="T97" fmla="*/ 110984328 h 437"/>
                  <a:gd name="T98" fmla="*/ 46229914 w 379"/>
                  <a:gd name="T99" fmla="*/ 119030900 h 437"/>
                  <a:gd name="T100" fmla="*/ 42747959 w 379"/>
                  <a:gd name="T101" fmla="*/ 116811192 h 437"/>
                  <a:gd name="T102" fmla="*/ 39072928 w 379"/>
                  <a:gd name="T103" fmla="*/ 115701338 h 437"/>
                  <a:gd name="T104" fmla="*/ 34237246 w 379"/>
                  <a:gd name="T105" fmla="*/ 110984328 h 437"/>
                  <a:gd name="T106" fmla="*/ 29595079 w 379"/>
                  <a:gd name="T107" fmla="*/ 98776463 h 437"/>
                  <a:gd name="T108" fmla="*/ 26500154 w 379"/>
                  <a:gd name="T109" fmla="*/ 84348363 h 437"/>
                  <a:gd name="T110" fmla="*/ 22051063 w 379"/>
                  <a:gd name="T111" fmla="*/ 72972230 h 437"/>
                  <a:gd name="T112" fmla="*/ 18762623 w 379"/>
                  <a:gd name="T113" fmla="*/ 71862376 h 437"/>
                  <a:gd name="T114" fmla="*/ 20310305 w 379"/>
                  <a:gd name="T115" fmla="*/ 105712654 h 437"/>
                  <a:gd name="T116" fmla="*/ 17989002 w 379"/>
                  <a:gd name="T117" fmla="*/ 112094182 h 437"/>
                  <a:gd name="T118" fmla="*/ 11025531 w 379"/>
                  <a:gd name="T119" fmla="*/ 118198641 h 437"/>
                  <a:gd name="T120" fmla="*/ 11412562 w 379"/>
                  <a:gd name="T121" fmla="*/ 121250607 h 437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379" h="437">
                    <a:moveTo>
                      <a:pt x="59" y="437"/>
                    </a:moveTo>
                    <a:lnTo>
                      <a:pt x="33" y="437"/>
                    </a:lnTo>
                    <a:lnTo>
                      <a:pt x="34" y="430"/>
                    </a:lnTo>
                    <a:lnTo>
                      <a:pt x="37" y="419"/>
                    </a:lnTo>
                    <a:lnTo>
                      <a:pt x="38" y="415"/>
                    </a:lnTo>
                    <a:lnTo>
                      <a:pt x="41" y="410"/>
                    </a:lnTo>
                    <a:lnTo>
                      <a:pt x="44" y="408"/>
                    </a:lnTo>
                    <a:lnTo>
                      <a:pt x="46" y="407"/>
                    </a:lnTo>
                    <a:lnTo>
                      <a:pt x="46" y="320"/>
                    </a:lnTo>
                    <a:lnTo>
                      <a:pt x="38" y="317"/>
                    </a:lnTo>
                    <a:lnTo>
                      <a:pt x="32" y="314"/>
                    </a:lnTo>
                    <a:lnTo>
                      <a:pt x="24" y="311"/>
                    </a:lnTo>
                    <a:lnTo>
                      <a:pt x="18" y="307"/>
                    </a:lnTo>
                    <a:lnTo>
                      <a:pt x="12" y="303"/>
                    </a:lnTo>
                    <a:lnTo>
                      <a:pt x="7" y="299"/>
                    </a:lnTo>
                    <a:lnTo>
                      <a:pt x="2" y="294"/>
                    </a:lnTo>
                    <a:lnTo>
                      <a:pt x="0" y="290"/>
                    </a:lnTo>
                    <a:lnTo>
                      <a:pt x="5" y="284"/>
                    </a:lnTo>
                    <a:lnTo>
                      <a:pt x="11" y="278"/>
                    </a:lnTo>
                    <a:lnTo>
                      <a:pt x="15" y="270"/>
                    </a:lnTo>
                    <a:lnTo>
                      <a:pt x="19" y="264"/>
                    </a:lnTo>
                    <a:lnTo>
                      <a:pt x="24" y="250"/>
                    </a:lnTo>
                    <a:lnTo>
                      <a:pt x="28" y="236"/>
                    </a:lnTo>
                    <a:lnTo>
                      <a:pt x="31" y="221"/>
                    </a:lnTo>
                    <a:lnTo>
                      <a:pt x="32" y="204"/>
                    </a:lnTo>
                    <a:lnTo>
                      <a:pt x="33" y="189"/>
                    </a:lnTo>
                    <a:lnTo>
                      <a:pt x="33" y="173"/>
                    </a:lnTo>
                    <a:lnTo>
                      <a:pt x="39" y="172"/>
                    </a:lnTo>
                    <a:lnTo>
                      <a:pt x="45" y="170"/>
                    </a:lnTo>
                    <a:lnTo>
                      <a:pt x="50" y="168"/>
                    </a:lnTo>
                    <a:lnTo>
                      <a:pt x="54" y="164"/>
                    </a:lnTo>
                    <a:lnTo>
                      <a:pt x="57" y="159"/>
                    </a:lnTo>
                    <a:lnTo>
                      <a:pt x="59" y="154"/>
                    </a:lnTo>
                    <a:lnTo>
                      <a:pt x="61" y="149"/>
                    </a:lnTo>
                    <a:lnTo>
                      <a:pt x="63" y="143"/>
                    </a:lnTo>
                    <a:lnTo>
                      <a:pt x="65" y="130"/>
                    </a:lnTo>
                    <a:lnTo>
                      <a:pt x="66" y="115"/>
                    </a:lnTo>
                    <a:lnTo>
                      <a:pt x="69" y="100"/>
                    </a:lnTo>
                    <a:lnTo>
                      <a:pt x="72" y="86"/>
                    </a:lnTo>
                    <a:lnTo>
                      <a:pt x="76" y="78"/>
                    </a:lnTo>
                    <a:lnTo>
                      <a:pt x="78" y="71"/>
                    </a:lnTo>
                    <a:lnTo>
                      <a:pt x="81" y="64"/>
                    </a:lnTo>
                    <a:lnTo>
                      <a:pt x="86" y="57"/>
                    </a:lnTo>
                    <a:lnTo>
                      <a:pt x="90" y="51"/>
                    </a:lnTo>
                    <a:lnTo>
                      <a:pt x="95" y="44"/>
                    </a:lnTo>
                    <a:lnTo>
                      <a:pt x="101" y="39"/>
                    </a:lnTo>
                    <a:lnTo>
                      <a:pt x="108" y="35"/>
                    </a:lnTo>
                    <a:lnTo>
                      <a:pt x="115" y="31"/>
                    </a:lnTo>
                    <a:lnTo>
                      <a:pt x="123" y="29"/>
                    </a:lnTo>
                    <a:lnTo>
                      <a:pt x="132" y="27"/>
                    </a:lnTo>
                    <a:lnTo>
                      <a:pt x="142" y="25"/>
                    </a:lnTo>
                    <a:lnTo>
                      <a:pt x="153" y="25"/>
                    </a:lnTo>
                    <a:lnTo>
                      <a:pt x="165" y="26"/>
                    </a:lnTo>
                    <a:lnTo>
                      <a:pt x="178" y="28"/>
                    </a:lnTo>
                    <a:lnTo>
                      <a:pt x="192" y="30"/>
                    </a:lnTo>
                    <a:lnTo>
                      <a:pt x="217" y="38"/>
                    </a:lnTo>
                    <a:lnTo>
                      <a:pt x="237" y="44"/>
                    </a:lnTo>
                    <a:lnTo>
                      <a:pt x="246" y="46"/>
                    </a:lnTo>
                    <a:lnTo>
                      <a:pt x="254" y="47"/>
                    </a:lnTo>
                    <a:lnTo>
                      <a:pt x="262" y="48"/>
                    </a:lnTo>
                    <a:lnTo>
                      <a:pt x="272" y="50"/>
                    </a:lnTo>
                    <a:lnTo>
                      <a:pt x="283" y="48"/>
                    </a:lnTo>
                    <a:lnTo>
                      <a:pt x="294" y="47"/>
                    </a:lnTo>
                    <a:lnTo>
                      <a:pt x="303" y="45"/>
                    </a:lnTo>
                    <a:lnTo>
                      <a:pt x="311" y="42"/>
                    </a:lnTo>
                    <a:lnTo>
                      <a:pt x="317" y="39"/>
                    </a:lnTo>
                    <a:lnTo>
                      <a:pt x="324" y="35"/>
                    </a:lnTo>
                    <a:lnTo>
                      <a:pt x="329" y="31"/>
                    </a:lnTo>
                    <a:lnTo>
                      <a:pt x="334" y="27"/>
                    </a:lnTo>
                    <a:lnTo>
                      <a:pt x="343" y="18"/>
                    </a:lnTo>
                    <a:lnTo>
                      <a:pt x="351" y="10"/>
                    </a:lnTo>
                    <a:lnTo>
                      <a:pt x="356" y="7"/>
                    </a:lnTo>
                    <a:lnTo>
                      <a:pt x="360" y="4"/>
                    </a:lnTo>
                    <a:lnTo>
                      <a:pt x="366" y="2"/>
                    </a:lnTo>
                    <a:lnTo>
                      <a:pt x="371" y="0"/>
                    </a:lnTo>
                    <a:lnTo>
                      <a:pt x="374" y="9"/>
                    </a:lnTo>
                    <a:lnTo>
                      <a:pt x="379" y="18"/>
                    </a:lnTo>
                    <a:lnTo>
                      <a:pt x="378" y="23"/>
                    </a:lnTo>
                    <a:lnTo>
                      <a:pt x="375" y="29"/>
                    </a:lnTo>
                    <a:lnTo>
                      <a:pt x="372" y="35"/>
                    </a:lnTo>
                    <a:lnTo>
                      <a:pt x="369" y="41"/>
                    </a:lnTo>
                    <a:lnTo>
                      <a:pt x="358" y="55"/>
                    </a:lnTo>
                    <a:lnTo>
                      <a:pt x="344" y="68"/>
                    </a:lnTo>
                    <a:lnTo>
                      <a:pt x="329" y="80"/>
                    </a:lnTo>
                    <a:lnTo>
                      <a:pt x="314" y="89"/>
                    </a:lnTo>
                    <a:lnTo>
                      <a:pt x="306" y="93"/>
                    </a:lnTo>
                    <a:lnTo>
                      <a:pt x="299" y="96"/>
                    </a:lnTo>
                    <a:lnTo>
                      <a:pt x="292" y="97"/>
                    </a:lnTo>
                    <a:lnTo>
                      <a:pt x="285" y="98"/>
                    </a:lnTo>
                    <a:lnTo>
                      <a:pt x="280" y="98"/>
                    </a:lnTo>
                    <a:lnTo>
                      <a:pt x="276" y="96"/>
                    </a:lnTo>
                    <a:lnTo>
                      <a:pt x="271" y="94"/>
                    </a:lnTo>
                    <a:lnTo>
                      <a:pt x="266" y="91"/>
                    </a:lnTo>
                    <a:lnTo>
                      <a:pt x="257" y="85"/>
                    </a:lnTo>
                    <a:lnTo>
                      <a:pt x="248" y="77"/>
                    </a:lnTo>
                    <a:lnTo>
                      <a:pt x="238" y="69"/>
                    </a:lnTo>
                    <a:lnTo>
                      <a:pt x="228" y="62"/>
                    </a:lnTo>
                    <a:lnTo>
                      <a:pt x="223" y="60"/>
                    </a:lnTo>
                    <a:lnTo>
                      <a:pt x="217" y="57"/>
                    </a:lnTo>
                    <a:lnTo>
                      <a:pt x="212" y="56"/>
                    </a:lnTo>
                    <a:lnTo>
                      <a:pt x="205" y="56"/>
                    </a:lnTo>
                    <a:lnTo>
                      <a:pt x="199" y="56"/>
                    </a:lnTo>
                    <a:lnTo>
                      <a:pt x="190" y="56"/>
                    </a:lnTo>
                    <a:lnTo>
                      <a:pt x="177" y="56"/>
                    </a:lnTo>
                    <a:lnTo>
                      <a:pt x="159" y="56"/>
                    </a:lnTo>
                    <a:lnTo>
                      <a:pt x="151" y="56"/>
                    </a:lnTo>
                    <a:lnTo>
                      <a:pt x="145" y="58"/>
                    </a:lnTo>
                    <a:lnTo>
                      <a:pt x="138" y="61"/>
                    </a:lnTo>
                    <a:lnTo>
                      <a:pt x="132" y="64"/>
                    </a:lnTo>
                    <a:lnTo>
                      <a:pt x="125" y="69"/>
                    </a:lnTo>
                    <a:lnTo>
                      <a:pt x="120" y="74"/>
                    </a:lnTo>
                    <a:lnTo>
                      <a:pt x="114" y="79"/>
                    </a:lnTo>
                    <a:lnTo>
                      <a:pt x="109" y="85"/>
                    </a:lnTo>
                    <a:lnTo>
                      <a:pt x="92" y="110"/>
                    </a:lnTo>
                    <a:lnTo>
                      <a:pt x="79" y="129"/>
                    </a:lnTo>
                    <a:lnTo>
                      <a:pt x="79" y="161"/>
                    </a:lnTo>
                    <a:lnTo>
                      <a:pt x="91" y="161"/>
                    </a:lnTo>
                    <a:lnTo>
                      <a:pt x="102" y="163"/>
                    </a:lnTo>
                    <a:lnTo>
                      <a:pt x="111" y="165"/>
                    </a:lnTo>
                    <a:lnTo>
                      <a:pt x="119" y="169"/>
                    </a:lnTo>
                    <a:lnTo>
                      <a:pt x="124" y="173"/>
                    </a:lnTo>
                    <a:lnTo>
                      <a:pt x="128" y="178"/>
                    </a:lnTo>
                    <a:lnTo>
                      <a:pt x="132" y="184"/>
                    </a:lnTo>
                    <a:lnTo>
                      <a:pt x="133" y="191"/>
                    </a:lnTo>
                    <a:lnTo>
                      <a:pt x="139" y="186"/>
                    </a:lnTo>
                    <a:lnTo>
                      <a:pt x="145" y="180"/>
                    </a:lnTo>
                    <a:lnTo>
                      <a:pt x="150" y="174"/>
                    </a:lnTo>
                    <a:lnTo>
                      <a:pt x="155" y="168"/>
                    </a:lnTo>
                    <a:lnTo>
                      <a:pt x="159" y="163"/>
                    </a:lnTo>
                    <a:lnTo>
                      <a:pt x="164" y="157"/>
                    </a:lnTo>
                    <a:lnTo>
                      <a:pt x="168" y="155"/>
                    </a:lnTo>
                    <a:lnTo>
                      <a:pt x="172" y="153"/>
                    </a:lnTo>
                    <a:lnTo>
                      <a:pt x="184" y="150"/>
                    </a:lnTo>
                    <a:lnTo>
                      <a:pt x="196" y="149"/>
                    </a:lnTo>
                    <a:lnTo>
                      <a:pt x="209" y="149"/>
                    </a:lnTo>
                    <a:lnTo>
                      <a:pt x="221" y="150"/>
                    </a:lnTo>
                    <a:lnTo>
                      <a:pt x="232" y="150"/>
                    </a:lnTo>
                    <a:lnTo>
                      <a:pt x="242" y="149"/>
                    </a:lnTo>
                    <a:lnTo>
                      <a:pt x="246" y="148"/>
                    </a:lnTo>
                    <a:lnTo>
                      <a:pt x="250" y="147"/>
                    </a:lnTo>
                    <a:lnTo>
                      <a:pt x="255" y="144"/>
                    </a:lnTo>
                    <a:lnTo>
                      <a:pt x="259" y="141"/>
                    </a:lnTo>
                    <a:lnTo>
                      <a:pt x="268" y="158"/>
                    </a:lnTo>
                    <a:lnTo>
                      <a:pt x="273" y="173"/>
                    </a:lnTo>
                    <a:lnTo>
                      <a:pt x="276" y="179"/>
                    </a:lnTo>
                    <a:lnTo>
                      <a:pt x="278" y="187"/>
                    </a:lnTo>
                    <a:lnTo>
                      <a:pt x="278" y="194"/>
                    </a:lnTo>
                    <a:lnTo>
                      <a:pt x="279" y="203"/>
                    </a:lnTo>
                    <a:lnTo>
                      <a:pt x="268" y="200"/>
                    </a:lnTo>
                    <a:lnTo>
                      <a:pt x="259" y="198"/>
                    </a:lnTo>
                    <a:lnTo>
                      <a:pt x="252" y="195"/>
                    </a:lnTo>
                    <a:lnTo>
                      <a:pt x="246" y="192"/>
                    </a:lnTo>
                    <a:lnTo>
                      <a:pt x="240" y="189"/>
                    </a:lnTo>
                    <a:lnTo>
                      <a:pt x="235" y="187"/>
                    </a:lnTo>
                    <a:lnTo>
                      <a:pt x="227" y="185"/>
                    </a:lnTo>
                    <a:lnTo>
                      <a:pt x="218" y="185"/>
                    </a:lnTo>
                    <a:lnTo>
                      <a:pt x="210" y="186"/>
                    </a:lnTo>
                    <a:lnTo>
                      <a:pt x="202" y="188"/>
                    </a:lnTo>
                    <a:lnTo>
                      <a:pt x="196" y="191"/>
                    </a:lnTo>
                    <a:lnTo>
                      <a:pt x="192" y="195"/>
                    </a:lnTo>
                    <a:lnTo>
                      <a:pt x="189" y="199"/>
                    </a:lnTo>
                    <a:lnTo>
                      <a:pt x="187" y="203"/>
                    </a:lnTo>
                    <a:lnTo>
                      <a:pt x="186" y="206"/>
                    </a:lnTo>
                    <a:lnTo>
                      <a:pt x="186" y="209"/>
                    </a:lnTo>
                    <a:lnTo>
                      <a:pt x="186" y="215"/>
                    </a:lnTo>
                    <a:lnTo>
                      <a:pt x="188" y="223"/>
                    </a:lnTo>
                    <a:lnTo>
                      <a:pt x="189" y="228"/>
                    </a:lnTo>
                    <a:lnTo>
                      <a:pt x="192" y="233"/>
                    </a:lnTo>
                    <a:lnTo>
                      <a:pt x="198" y="243"/>
                    </a:lnTo>
                    <a:lnTo>
                      <a:pt x="205" y="252"/>
                    </a:lnTo>
                    <a:lnTo>
                      <a:pt x="213" y="261"/>
                    </a:lnTo>
                    <a:lnTo>
                      <a:pt x="220" y="272"/>
                    </a:lnTo>
                    <a:lnTo>
                      <a:pt x="222" y="277"/>
                    </a:lnTo>
                    <a:lnTo>
                      <a:pt x="224" y="283"/>
                    </a:lnTo>
                    <a:lnTo>
                      <a:pt x="225" y="289"/>
                    </a:lnTo>
                    <a:lnTo>
                      <a:pt x="225" y="296"/>
                    </a:lnTo>
                    <a:lnTo>
                      <a:pt x="225" y="302"/>
                    </a:lnTo>
                    <a:lnTo>
                      <a:pt x="222" y="309"/>
                    </a:lnTo>
                    <a:lnTo>
                      <a:pt x="220" y="316"/>
                    </a:lnTo>
                    <a:lnTo>
                      <a:pt x="215" y="322"/>
                    </a:lnTo>
                    <a:lnTo>
                      <a:pt x="212" y="329"/>
                    </a:lnTo>
                    <a:lnTo>
                      <a:pt x="209" y="335"/>
                    </a:lnTo>
                    <a:lnTo>
                      <a:pt x="206" y="340"/>
                    </a:lnTo>
                    <a:lnTo>
                      <a:pt x="205" y="345"/>
                    </a:lnTo>
                    <a:lnTo>
                      <a:pt x="205" y="348"/>
                    </a:lnTo>
                    <a:lnTo>
                      <a:pt x="206" y="351"/>
                    </a:lnTo>
                    <a:lnTo>
                      <a:pt x="209" y="354"/>
                    </a:lnTo>
                    <a:lnTo>
                      <a:pt x="210" y="356"/>
                    </a:lnTo>
                    <a:lnTo>
                      <a:pt x="215" y="361"/>
                    </a:lnTo>
                    <a:lnTo>
                      <a:pt x="222" y="364"/>
                    </a:lnTo>
                    <a:lnTo>
                      <a:pt x="228" y="366"/>
                    </a:lnTo>
                    <a:lnTo>
                      <a:pt x="236" y="368"/>
                    </a:lnTo>
                    <a:lnTo>
                      <a:pt x="244" y="369"/>
                    </a:lnTo>
                    <a:lnTo>
                      <a:pt x="252" y="369"/>
                    </a:lnTo>
                    <a:lnTo>
                      <a:pt x="252" y="390"/>
                    </a:lnTo>
                    <a:lnTo>
                      <a:pt x="252" y="400"/>
                    </a:lnTo>
                    <a:lnTo>
                      <a:pt x="252" y="411"/>
                    </a:lnTo>
                    <a:lnTo>
                      <a:pt x="252" y="431"/>
                    </a:lnTo>
                    <a:lnTo>
                      <a:pt x="245" y="430"/>
                    </a:lnTo>
                    <a:lnTo>
                      <a:pt x="239" y="429"/>
                    </a:lnTo>
                    <a:lnTo>
                      <a:pt x="234" y="427"/>
                    </a:lnTo>
                    <a:lnTo>
                      <a:pt x="229" y="425"/>
                    </a:lnTo>
                    <a:lnTo>
                      <a:pt x="225" y="423"/>
                    </a:lnTo>
                    <a:lnTo>
                      <a:pt x="221" y="421"/>
                    </a:lnTo>
                    <a:lnTo>
                      <a:pt x="217" y="419"/>
                    </a:lnTo>
                    <a:lnTo>
                      <a:pt x="212" y="419"/>
                    </a:lnTo>
                    <a:lnTo>
                      <a:pt x="207" y="418"/>
                    </a:lnTo>
                    <a:lnTo>
                      <a:pt x="202" y="417"/>
                    </a:lnTo>
                    <a:lnTo>
                      <a:pt x="198" y="416"/>
                    </a:lnTo>
                    <a:lnTo>
                      <a:pt x="193" y="414"/>
                    </a:lnTo>
                    <a:lnTo>
                      <a:pt x="186" y="408"/>
                    </a:lnTo>
                    <a:lnTo>
                      <a:pt x="177" y="400"/>
                    </a:lnTo>
                    <a:lnTo>
                      <a:pt x="170" y="391"/>
                    </a:lnTo>
                    <a:lnTo>
                      <a:pt x="164" y="379"/>
                    </a:lnTo>
                    <a:lnTo>
                      <a:pt x="158" y="368"/>
                    </a:lnTo>
                    <a:lnTo>
                      <a:pt x="153" y="356"/>
                    </a:lnTo>
                    <a:lnTo>
                      <a:pt x="148" y="343"/>
                    </a:lnTo>
                    <a:lnTo>
                      <a:pt x="144" y="330"/>
                    </a:lnTo>
                    <a:lnTo>
                      <a:pt x="140" y="317"/>
                    </a:lnTo>
                    <a:lnTo>
                      <a:pt x="137" y="304"/>
                    </a:lnTo>
                    <a:lnTo>
                      <a:pt x="134" y="282"/>
                    </a:lnTo>
                    <a:lnTo>
                      <a:pt x="133" y="264"/>
                    </a:lnTo>
                    <a:lnTo>
                      <a:pt x="122" y="264"/>
                    </a:lnTo>
                    <a:lnTo>
                      <a:pt x="114" y="263"/>
                    </a:lnTo>
                    <a:lnTo>
                      <a:pt x="109" y="261"/>
                    </a:lnTo>
                    <a:lnTo>
                      <a:pt x="104" y="260"/>
                    </a:lnTo>
                    <a:lnTo>
                      <a:pt x="101" y="259"/>
                    </a:lnTo>
                    <a:lnTo>
                      <a:pt x="97" y="259"/>
                    </a:lnTo>
                    <a:lnTo>
                      <a:pt x="92" y="261"/>
                    </a:lnTo>
                    <a:lnTo>
                      <a:pt x="86" y="264"/>
                    </a:lnTo>
                    <a:lnTo>
                      <a:pt x="86" y="296"/>
                    </a:lnTo>
                    <a:lnTo>
                      <a:pt x="105" y="381"/>
                    </a:lnTo>
                    <a:lnTo>
                      <a:pt x="104" y="389"/>
                    </a:lnTo>
                    <a:lnTo>
                      <a:pt x="101" y="394"/>
                    </a:lnTo>
                    <a:lnTo>
                      <a:pt x="98" y="399"/>
                    </a:lnTo>
                    <a:lnTo>
                      <a:pt x="93" y="404"/>
                    </a:lnTo>
                    <a:lnTo>
                      <a:pt x="83" y="411"/>
                    </a:lnTo>
                    <a:lnTo>
                      <a:pt x="72" y="416"/>
                    </a:lnTo>
                    <a:lnTo>
                      <a:pt x="64" y="421"/>
                    </a:lnTo>
                    <a:lnTo>
                      <a:pt x="57" y="426"/>
                    </a:lnTo>
                    <a:lnTo>
                      <a:pt x="56" y="428"/>
                    </a:lnTo>
                    <a:lnTo>
                      <a:pt x="55" y="431"/>
                    </a:lnTo>
                    <a:lnTo>
                      <a:pt x="56" y="434"/>
                    </a:lnTo>
                    <a:lnTo>
                      <a:pt x="59" y="437"/>
                    </a:lnTo>
                  </a:path>
                </a:pathLst>
              </a:custGeom>
              <a:solidFill>
                <a:schemeClr val="bg1"/>
              </a:solidFill>
              <a:ln w="127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 sz="1000"/>
              </a:p>
            </p:txBody>
          </p:sp>
          <p:sp>
            <p:nvSpPr>
              <p:cNvPr id="260" name="Freeform 339">
                <a:extLst>
                  <a:ext uri="{FF2B5EF4-FFF2-40B4-BE49-F238E27FC236}">
                    <a16:creationId xmlns:a16="http://schemas.microsoft.com/office/drawing/2014/main" id="{7FD732BB-0273-4B5C-8373-9F947396B67A}"/>
                  </a:ext>
                </a:extLst>
              </p:cNvPr>
              <p:cNvSpPr>
                <a:spLocks/>
              </p:cNvSpPr>
              <p:nvPr>
                <p:custDataLst>
                  <p:tags r:id="rId79"/>
                </p:custDataLst>
              </p:nvPr>
            </p:nvSpPr>
            <p:spPr bwMode="auto">
              <a:xfrm>
                <a:off x="6638925" y="3838575"/>
                <a:ext cx="250825" cy="95250"/>
              </a:xfrm>
              <a:custGeom>
                <a:avLst/>
                <a:gdLst>
                  <a:gd name="T0" fmla="*/ 2071259 w 578"/>
                  <a:gd name="T1" fmla="*/ 13398673 h 184"/>
                  <a:gd name="T2" fmla="*/ 4519623 w 578"/>
                  <a:gd name="T3" fmla="*/ 8575088 h 184"/>
                  <a:gd name="T4" fmla="*/ 7720897 w 578"/>
                  <a:gd name="T5" fmla="*/ 1876011 h 184"/>
                  <a:gd name="T6" fmla="*/ 10168827 w 578"/>
                  <a:gd name="T7" fmla="*/ 0 h 184"/>
                  <a:gd name="T8" fmla="*/ 14876787 w 578"/>
                  <a:gd name="T9" fmla="*/ 535781 h 184"/>
                  <a:gd name="T10" fmla="*/ 17890158 w 578"/>
                  <a:gd name="T11" fmla="*/ 535781 h 184"/>
                  <a:gd name="T12" fmla="*/ 19019739 w 578"/>
                  <a:gd name="T13" fmla="*/ 1339712 h 184"/>
                  <a:gd name="T14" fmla="*/ 21656439 w 578"/>
                  <a:gd name="T15" fmla="*/ 4019654 h 184"/>
                  <a:gd name="T16" fmla="*/ 27682314 w 578"/>
                  <a:gd name="T17" fmla="*/ 7235376 h 184"/>
                  <a:gd name="T18" fmla="*/ 31636930 w 578"/>
                  <a:gd name="T19" fmla="*/ 9915318 h 184"/>
                  <a:gd name="T20" fmla="*/ 33520288 w 578"/>
                  <a:gd name="T21" fmla="*/ 14202603 h 184"/>
                  <a:gd name="T22" fmla="*/ 36156554 w 578"/>
                  <a:gd name="T23" fmla="*/ 16346246 h 184"/>
                  <a:gd name="T24" fmla="*/ 43500779 w 578"/>
                  <a:gd name="T25" fmla="*/ 16078614 h 184"/>
                  <a:gd name="T26" fmla="*/ 52163355 w 578"/>
                  <a:gd name="T27" fmla="*/ 13666822 h 184"/>
                  <a:gd name="T28" fmla="*/ 56306307 w 578"/>
                  <a:gd name="T29" fmla="*/ 10451099 h 184"/>
                  <a:gd name="T30" fmla="*/ 59130909 w 578"/>
                  <a:gd name="T31" fmla="*/ 9111387 h 184"/>
                  <a:gd name="T32" fmla="*/ 61579273 w 578"/>
                  <a:gd name="T33" fmla="*/ 9379019 h 184"/>
                  <a:gd name="T34" fmla="*/ 63838868 w 578"/>
                  <a:gd name="T35" fmla="*/ 8307457 h 184"/>
                  <a:gd name="T36" fmla="*/ 68923499 w 578"/>
                  <a:gd name="T37" fmla="*/ 9111387 h 184"/>
                  <a:gd name="T38" fmla="*/ 75137710 w 578"/>
                  <a:gd name="T39" fmla="*/ 15810465 h 184"/>
                  <a:gd name="T40" fmla="*/ 80599012 w 578"/>
                  <a:gd name="T41" fmla="*/ 23849772 h 184"/>
                  <a:gd name="T42" fmla="*/ 85871978 w 578"/>
                  <a:gd name="T43" fmla="*/ 28137575 h 184"/>
                  <a:gd name="T44" fmla="*/ 90203266 w 578"/>
                  <a:gd name="T45" fmla="*/ 28673356 h 184"/>
                  <a:gd name="T46" fmla="*/ 92839532 w 578"/>
                  <a:gd name="T47" fmla="*/ 28941505 h 184"/>
                  <a:gd name="T48" fmla="*/ 95099127 w 578"/>
                  <a:gd name="T49" fmla="*/ 33496940 h 184"/>
                  <a:gd name="T50" fmla="*/ 98300834 w 578"/>
                  <a:gd name="T51" fmla="*/ 37516594 h 184"/>
                  <a:gd name="T52" fmla="*/ 100560429 w 578"/>
                  <a:gd name="T53" fmla="*/ 37248444 h 184"/>
                  <a:gd name="T54" fmla="*/ 102820024 w 578"/>
                  <a:gd name="T55" fmla="*/ 34300871 h 184"/>
                  <a:gd name="T56" fmla="*/ 105080053 w 578"/>
                  <a:gd name="T57" fmla="*/ 35908732 h 184"/>
                  <a:gd name="T58" fmla="*/ 107527983 w 578"/>
                  <a:gd name="T59" fmla="*/ 38856306 h 184"/>
                  <a:gd name="T60" fmla="*/ 108846333 w 578"/>
                  <a:gd name="T61" fmla="*/ 42875959 h 184"/>
                  <a:gd name="T62" fmla="*/ 108281326 w 578"/>
                  <a:gd name="T63" fmla="*/ 46359832 h 184"/>
                  <a:gd name="T64" fmla="*/ 106775074 w 578"/>
                  <a:gd name="T65" fmla="*/ 48771624 h 184"/>
                  <a:gd name="T66" fmla="*/ 103761703 w 578"/>
                  <a:gd name="T67" fmla="*/ 47699543 h 184"/>
                  <a:gd name="T68" fmla="*/ 99053743 w 578"/>
                  <a:gd name="T69" fmla="*/ 45555901 h 184"/>
                  <a:gd name="T70" fmla="*/ 92462861 w 578"/>
                  <a:gd name="T71" fmla="*/ 46091682 h 184"/>
                  <a:gd name="T72" fmla="*/ 87001559 w 578"/>
                  <a:gd name="T73" fmla="*/ 45555901 h 184"/>
                  <a:gd name="T74" fmla="*/ 84930300 w 578"/>
                  <a:gd name="T75" fmla="*/ 42875959 h 184"/>
                  <a:gd name="T76" fmla="*/ 82482369 w 578"/>
                  <a:gd name="T77" fmla="*/ 41268098 h 184"/>
                  <a:gd name="T78" fmla="*/ 80222340 w 578"/>
                  <a:gd name="T79" fmla="*/ 42875959 h 184"/>
                  <a:gd name="T80" fmla="*/ 78339417 w 578"/>
                  <a:gd name="T81" fmla="*/ 45555901 h 184"/>
                  <a:gd name="T82" fmla="*/ 74949374 w 578"/>
                  <a:gd name="T83" fmla="*/ 45823533 h 184"/>
                  <a:gd name="T84" fmla="*/ 61767609 w 578"/>
                  <a:gd name="T85" fmla="*/ 40999948 h 184"/>
                  <a:gd name="T86" fmla="*/ 52163355 w 578"/>
                  <a:gd name="T87" fmla="*/ 35372951 h 184"/>
                  <a:gd name="T88" fmla="*/ 50092096 w 578"/>
                  <a:gd name="T89" fmla="*/ 32961159 h 184"/>
                  <a:gd name="T90" fmla="*/ 43312444 w 578"/>
                  <a:gd name="T91" fmla="*/ 31889079 h 184"/>
                  <a:gd name="T92" fmla="*/ 37851575 w 578"/>
                  <a:gd name="T93" fmla="*/ 30281217 h 184"/>
                  <a:gd name="T94" fmla="*/ 31636930 w 578"/>
                  <a:gd name="T95" fmla="*/ 29745436 h 184"/>
                  <a:gd name="T96" fmla="*/ 27493978 w 578"/>
                  <a:gd name="T97" fmla="*/ 29745436 h 184"/>
                  <a:gd name="T98" fmla="*/ 23351026 w 578"/>
                  <a:gd name="T99" fmla="*/ 28137575 h 184"/>
                  <a:gd name="T100" fmla="*/ 22597683 w 578"/>
                  <a:gd name="T101" fmla="*/ 26529713 h 184"/>
                  <a:gd name="T102" fmla="*/ 12993863 w 578"/>
                  <a:gd name="T103" fmla="*/ 25993414 h 184"/>
                  <a:gd name="T104" fmla="*/ 8662576 w 578"/>
                  <a:gd name="T105" fmla="*/ 23581622 h 184"/>
                  <a:gd name="T106" fmla="*/ 0 w 578"/>
                  <a:gd name="T107" fmla="*/ 14738385 h 184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578" h="184">
                    <a:moveTo>
                      <a:pt x="0" y="55"/>
                    </a:moveTo>
                    <a:lnTo>
                      <a:pt x="6" y="53"/>
                    </a:lnTo>
                    <a:lnTo>
                      <a:pt x="11" y="50"/>
                    </a:lnTo>
                    <a:lnTo>
                      <a:pt x="14" y="46"/>
                    </a:lnTo>
                    <a:lnTo>
                      <a:pt x="19" y="42"/>
                    </a:lnTo>
                    <a:lnTo>
                      <a:pt x="24" y="32"/>
                    </a:lnTo>
                    <a:lnTo>
                      <a:pt x="30" y="23"/>
                    </a:lnTo>
                    <a:lnTo>
                      <a:pt x="35" y="14"/>
                    </a:lnTo>
                    <a:lnTo>
                      <a:pt x="41" y="7"/>
                    </a:lnTo>
                    <a:lnTo>
                      <a:pt x="44" y="4"/>
                    </a:lnTo>
                    <a:lnTo>
                      <a:pt x="48" y="2"/>
                    </a:lnTo>
                    <a:lnTo>
                      <a:pt x="54" y="0"/>
                    </a:lnTo>
                    <a:lnTo>
                      <a:pt x="59" y="0"/>
                    </a:lnTo>
                    <a:lnTo>
                      <a:pt x="69" y="1"/>
                    </a:lnTo>
                    <a:lnTo>
                      <a:pt x="79" y="2"/>
                    </a:lnTo>
                    <a:lnTo>
                      <a:pt x="85" y="3"/>
                    </a:lnTo>
                    <a:lnTo>
                      <a:pt x="89" y="3"/>
                    </a:lnTo>
                    <a:lnTo>
                      <a:pt x="95" y="2"/>
                    </a:lnTo>
                    <a:lnTo>
                      <a:pt x="99" y="0"/>
                    </a:lnTo>
                    <a:lnTo>
                      <a:pt x="100" y="2"/>
                    </a:lnTo>
                    <a:lnTo>
                      <a:pt x="101" y="5"/>
                    </a:lnTo>
                    <a:lnTo>
                      <a:pt x="103" y="7"/>
                    </a:lnTo>
                    <a:lnTo>
                      <a:pt x="107" y="10"/>
                    </a:lnTo>
                    <a:lnTo>
                      <a:pt x="115" y="15"/>
                    </a:lnTo>
                    <a:lnTo>
                      <a:pt x="125" y="20"/>
                    </a:lnTo>
                    <a:lnTo>
                      <a:pt x="136" y="24"/>
                    </a:lnTo>
                    <a:lnTo>
                      <a:pt x="147" y="27"/>
                    </a:lnTo>
                    <a:lnTo>
                      <a:pt x="157" y="29"/>
                    </a:lnTo>
                    <a:lnTo>
                      <a:pt x="166" y="30"/>
                    </a:lnTo>
                    <a:lnTo>
                      <a:pt x="168" y="37"/>
                    </a:lnTo>
                    <a:lnTo>
                      <a:pt x="171" y="44"/>
                    </a:lnTo>
                    <a:lnTo>
                      <a:pt x="174" y="49"/>
                    </a:lnTo>
                    <a:lnTo>
                      <a:pt x="178" y="53"/>
                    </a:lnTo>
                    <a:lnTo>
                      <a:pt x="181" y="57"/>
                    </a:lnTo>
                    <a:lnTo>
                      <a:pt x="187" y="59"/>
                    </a:lnTo>
                    <a:lnTo>
                      <a:pt x="192" y="61"/>
                    </a:lnTo>
                    <a:lnTo>
                      <a:pt x="199" y="61"/>
                    </a:lnTo>
                    <a:lnTo>
                      <a:pt x="214" y="61"/>
                    </a:lnTo>
                    <a:lnTo>
                      <a:pt x="231" y="60"/>
                    </a:lnTo>
                    <a:lnTo>
                      <a:pt x="247" y="58"/>
                    </a:lnTo>
                    <a:lnTo>
                      <a:pt x="263" y="55"/>
                    </a:lnTo>
                    <a:lnTo>
                      <a:pt x="277" y="51"/>
                    </a:lnTo>
                    <a:lnTo>
                      <a:pt x="289" y="46"/>
                    </a:lnTo>
                    <a:lnTo>
                      <a:pt x="294" y="43"/>
                    </a:lnTo>
                    <a:lnTo>
                      <a:pt x="299" y="39"/>
                    </a:lnTo>
                    <a:lnTo>
                      <a:pt x="302" y="35"/>
                    </a:lnTo>
                    <a:lnTo>
                      <a:pt x="305" y="30"/>
                    </a:lnTo>
                    <a:lnTo>
                      <a:pt x="314" y="34"/>
                    </a:lnTo>
                    <a:lnTo>
                      <a:pt x="320" y="35"/>
                    </a:lnTo>
                    <a:lnTo>
                      <a:pt x="324" y="36"/>
                    </a:lnTo>
                    <a:lnTo>
                      <a:pt x="327" y="35"/>
                    </a:lnTo>
                    <a:lnTo>
                      <a:pt x="331" y="33"/>
                    </a:lnTo>
                    <a:lnTo>
                      <a:pt x="334" y="32"/>
                    </a:lnTo>
                    <a:lnTo>
                      <a:pt x="339" y="31"/>
                    </a:lnTo>
                    <a:lnTo>
                      <a:pt x="345" y="30"/>
                    </a:lnTo>
                    <a:lnTo>
                      <a:pt x="356" y="31"/>
                    </a:lnTo>
                    <a:lnTo>
                      <a:pt x="366" y="34"/>
                    </a:lnTo>
                    <a:lnTo>
                      <a:pt x="375" y="39"/>
                    </a:lnTo>
                    <a:lnTo>
                      <a:pt x="383" y="45"/>
                    </a:lnTo>
                    <a:lnTo>
                      <a:pt x="399" y="59"/>
                    </a:lnTo>
                    <a:lnTo>
                      <a:pt x="413" y="74"/>
                    </a:lnTo>
                    <a:lnTo>
                      <a:pt x="421" y="82"/>
                    </a:lnTo>
                    <a:lnTo>
                      <a:pt x="428" y="89"/>
                    </a:lnTo>
                    <a:lnTo>
                      <a:pt x="437" y="96"/>
                    </a:lnTo>
                    <a:lnTo>
                      <a:pt x="446" y="101"/>
                    </a:lnTo>
                    <a:lnTo>
                      <a:pt x="456" y="105"/>
                    </a:lnTo>
                    <a:lnTo>
                      <a:pt x="467" y="107"/>
                    </a:lnTo>
                    <a:lnTo>
                      <a:pt x="472" y="107"/>
                    </a:lnTo>
                    <a:lnTo>
                      <a:pt x="479" y="107"/>
                    </a:lnTo>
                    <a:lnTo>
                      <a:pt x="484" y="106"/>
                    </a:lnTo>
                    <a:lnTo>
                      <a:pt x="491" y="105"/>
                    </a:lnTo>
                    <a:lnTo>
                      <a:pt x="493" y="108"/>
                    </a:lnTo>
                    <a:lnTo>
                      <a:pt x="495" y="113"/>
                    </a:lnTo>
                    <a:lnTo>
                      <a:pt x="500" y="119"/>
                    </a:lnTo>
                    <a:lnTo>
                      <a:pt x="505" y="125"/>
                    </a:lnTo>
                    <a:lnTo>
                      <a:pt x="511" y="131"/>
                    </a:lnTo>
                    <a:lnTo>
                      <a:pt x="516" y="136"/>
                    </a:lnTo>
                    <a:lnTo>
                      <a:pt x="522" y="140"/>
                    </a:lnTo>
                    <a:lnTo>
                      <a:pt x="525" y="141"/>
                    </a:lnTo>
                    <a:lnTo>
                      <a:pt x="529" y="141"/>
                    </a:lnTo>
                    <a:lnTo>
                      <a:pt x="534" y="139"/>
                    </a:lnTo>
                    <a:lnTo>
                      <a:pt x="537" y="137"/>
                    </a:lnTo>
                    <a:lnTo>
                      <a:pt x="540" y="134"/>
                    </a:lnTo>
                    <a:lnTo>
                      <a:pt x="546" y="128"/>
                    </a:lnTo>
                    <a:lnTo>
                      <a:pt x="551" y="123"/>
                    </a:lnTo>
                    <a:lnTo>
                      <a:pt x="555" y="129"/>
                    </a:lnTo>
                    <a:lnTo>
                      <a:pt x="558" y="134"/>
                    </a:lnTo>
                    <a:lnTo>
                      <a:pt x="562" y="138"/>
                    </a:lnTo>
                    <a:lnTo>
                      <a:pt x="567" y="141"/>
                    </a:lnTo>
                    <a:lnTo>
                      <a:pt x="571" y="145"/>
                    </a:lnTo>
                    <a:lnTo>
                      <a:pt x="574" y="150"/>
                    </a:lnTo>
                    <a:lnTo>
                      <a:pt x="577" y="154"/>
                    </a:lnTo>
                    <a:lnTo>
                      <a:pt x="578" y="160"/>
                    </a:lnTo>
                    <a:lnTo>
                      <a:pt x="578" y="165"/>
                    </a:lnTo>
                    <a:lnTo>
                      <a:pt x="577" y="169"/>
                    </a:lnTo>
                    <a:lnTo>
                      <a:pt x="575" y="173"/>
                    </a:lnTo>
                    <a:lnTo>
                      <a:pt x="573" y="177"/>
                    </a:lnTo>
                    <a:lnTo>
                      <a:pt x="570" y="180"/>
                    </a:lnTo>
                    <a:lnTo>
                      <a:pt x="567" y="182"/>
                    </a:lnTo>
                    <a:lnTo>
                      <a:pt x="562" y="184"/>
                    </a:lnTo>
                    <a:lnTo>
                      <a:pt x="558" y="184"/>
                    </a:lnTo>
                    <a:lnTo>
                      <a:pt x="551" y="178"/>
                    </a:lnTo>
                    <a:lnTo>
                      <a:pt x="545" y="172"/>
                    </a:lnTo>
                    <a:lnTo>
                      <a:pt x="535" y="171"/>
                    </a:lnTo>
                    <a:lnTo>
                      <a:pt x="526" y="170"/>
                    </a:lnTo>
                    <a:lnTo>
                      <a:pt x="517" y="170"/>
                    </a:lnTo>
                    <a:lnTo>
                      <a:pt x="509" y="170"/>
                    </a:lnTo>
                    <a:lnTo>
                      <a:pt x="491" y="172"/>
                    </a:lnTo>
                    <a:lnTo>
                      <a:pt x="471" y="172"/>
                    </a:lnTo>
                    <a:lnTo>
                      <a:pt x="467" y="172"/>
                    </a:lnTo>
                    <a:lnTo>
                      <a:pt x="462" y="170"/>
                    </a:lnTo>
                    <a:lnTo>
                      <a:pt x="459" y="167"/>
                    </a:lnTo>
                    <a:lnTo>
                      <a:pt x="455" y="163"/>
                    </a:lnTo>
                    <a:lnTo>
                      <a:pt x="451" y="160"/>
                    </a:lnTo>
                    <a:lnTo>
                      <a:pt x="447" y="157"/>
                    </a:lnTo>
                    <a:lnTo>
                      <a:pt x="443" y="155"/>
                    </a:lnTo>
                    <a:lnTo>
                      <a:pt x="438" y="154"/>
                    </a:lnTo>
                    <a:lnTo>
                      <a:pt x="434" y="155"/>
                    </a:lnTo>
                    <a:lnTo>
                      <a:pt x="429" y="157"/>
                    </a:lnTo>
                    <a:lnTo>
                      <a:pt x="426" y="160"/>
                    </a:lnTo>
                    <a:lnTo>
                      <a:pt x="423" y="163"/>
                    </a:lnTo>
                    <a:lnTo>
                      <a:pt x="420" y="167"/>
                    </a:lnTo>
                    <a:lnTo>
                      <a:pt x="416" y="170"/>
                    </a:lnTo>
                    <a:lnTo>
                      <a:pt x="414" y="172"/>
                    </a:lnTo>
                    <a:lnTo>
                      <a:pt x="412" y="172"/>
                    </a:lnTo>
                    <a:lnTo>
                      <a:pt x="398" y="171"/>
                    </a:lnTo>
                    <a:lnTo>
                      <a:pt x="378" y="167"/>
                    </a:lnTo>
                    <a:lnTo>
                      <a:pt x="354" y="160"/>
                    </a:lnTo>
                    <a:lnTo>
                      <a:pt x="328" y="153"/>
                    </a:lnTo>
                    <a:lnTo>
                      <a:pt x="304" y="144"/>
                    </a:lnTo>
                    <a:lnTo>
                      <a:pt x="285" y="136"/>
                    </a:lnTo>
                    <a:lnTo>
                      <a:pt x="277" y="132"/>
                    </a:lnTo>
                    <a:lnTo>
                      <a:pt x="270" y="129"/>
                    </a:lnTo>
                    <a:lnTo>
                      <a:pt x="267" y="126"/>
                    </a:lnTo>
                    <a:lnTo>
                      <a:pt x="266" y="123"/>
                    </a:lnTo>
                    <a:lnTo>
                      <a:pt x="252" y="122"/>
                    </a:lnTo>
                    <a:lnTo>
                      <a:pt x="240" y="121"/>
                    </a:lnTo>
                    <a:lnTo>
                      <a:pt x="230" y="119"/>
                    </a:lnTo>
                    <a:lnTo>
                      <a:pt x="220" y="117"/>
                    </a:lnTo>
                    <a:lnTo>
                      <a:pt x="211" y="115"/>
                    </a:lnTo>
                    <a:lnTo>
                      <a:pt x="201" y="113"/>
                    </a:lnTo>
                    <a:lnTo>
                      <a:pt x="191" y="111"/>
                    </a:lnTo>
                    <a:lnTo>
                      <a:pt x="179" y="111"/>
                    </a:lnTo>
                    <a:lnTo>
                      <a:pt x="168" y="111"/>
                    </a:lnTo>
                    <a:lnTo>
                      <a:pt x="157" y="111"/>
                    </a:lnTo>
                    <a:lnTo>
                      <a:pt x="149" y="111"/>
                    </a:lnTo>
                    <a:lnTo>
                      <a:pt x="146" y="111"/>
                    </a:lnTo>
                    <a:lnTo>
                      <a:pt x="136" y="110"/>
                    </a:lnTo>
                    <a:lnTo>
                      <a:pt x="128" y="107"/>
                    </a:lnTo>
                    <a:lnTo>
                      <a:pt x="124" y="105"/>
                    </a:lnTo>
                    <a:lnTo>
                      <a:pt x="122" y="103"/>
                    </a:lnTo>
                    <a:lnTo>
                      <a:pt x="120" y="101"/>
                    </a:lnTo>
                    <a:lnTo>
                      <a:pt x="120" y="99"/>
                    </a:lnTo>
                    <a:lnTo>
                      <a:pt x="79" y="99"/>
                    </a:lnTo>
                    <a:lnTo>
                      <a:pt x="75" y="98"/>
                    </a:lnTo>
                    <a:lnTo>
                      <a:pt x="69" y="97"/>
                    </a:lnTo>
                    <a:lnTo>
                      <a:pt x="64" y="96"/>
                    </a:lnTo>
                    <a:lnTo>
                      <a:pt x="57" y="94"/>
                    </a:lnTo>
                    <a:lnTo>
                      <a:pt x="46" y="88"/>
                    </a:lnTo>
                    <a:lnTo>
                      <a:pt x="34" y="81"/>
                    </a:lnTo>
                    <a:lnTo>
                      <a:pt x="14" y="67"/>
                    </a:lnTo>
                    <a:lnTo>
                      <a:pt x="0" y="55"/>
                    </a:lnTo>
                  </a:path>
                </a:pathLst>
              </a:custGeom>
              <a:solidFill>
                <a:schemeClr val="bg1"/>
              </a:solidFill>
              <a:ln w="127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 sz="1000"/>
              </a:p>
            </p:txBody>
          </p:sp>
          <p:sp>
            <p:nvSpPr>
              <p:cNvPr id="261" name="Freeform 341">
                <a:extLst>
                  <a:ext uri="{FF2B5EF4-FFF2-40B4-BE49-F238E27FC236}">
                    <a16:creationId xmlns:a16="http://schemas.microsoft.com/office/drawing/2014/main" id="{D0859AD2-149D-41A1-A94D-0E67FF11D0D9}"/>
                  </a:ext>
                </a:extLst>
              </p:cNvPr>
              <p:cNvSpPr>
                <a:spLocks/>
              </p:cNvSpPr>
              <p:nvPr>
                <p:custDataLst>
                  <p:tags r:id="rId80"/>
                </p:custDataLst>
              </p:nvPr>
            </p:nvSpPr>
            <p:spPr bwMode="auto">
              <a:xfrm>
                <a:off x="5851525" y="2527300"/>
                <a:ext cx="53975" cy="60325"/>
              </a:xfrm>
              <a:custGeom>
                <a:avLst/>
                <a:gdLst>
                  <a:gd name="T0" fmla="*/ 0 w 133"/>
                  <a:gd name="T1" fmla="*/ 5050801 h 117"/>
                  <a:gd name="T2" fmla="*/ 11858267 w 133"/>
                  <a:gd name="T3" fmla="*/ 0 h 117"/>
                  <a:gd name="T4" fmla="*/ 13340347 w 133"/>
                  <a:gd name="T5" fmla="*/ 1595261 h 117"/>
                  <a:gd name="T6" fmla="*/ 14987194 w 133"/>
                  <a:gd name="T7" fmla="*/ 3721588 h 117"/>
                  <a:gd name="T8" fmla="*/ 16634446 w 133"/>
                  <a:gd name="T9" fmla="*/ 6646062 h 117"/>
                  <a:gd name="T10" fmla="*/ 17951760 w 133"/>
                  <a:gd name="T11" fmla="*/ 9836069 h 117"/>
                  <a:gd name="T12" fmla="*/ 19434247 w 133"/>
                  <a:gd name="T13" fmla="*/ 13026075 h 117"/>
                  <a:gd name="T14" fmla="*/ 20751561 w 133"/>
                  <a:gd name="T15" fmla="*/ 16482131 h 117"/>
                  <a:gd name="T16" fmla="*/ 21081093 w 133"/>
                  <a:gd name="T17" fmla="*/ 18077392 h 117"/>
                  <a:gd name="T18" fmla="*/ 21410624 w 133"/>
                  <a:gd name="T19" fmla="*/ 19672137 h 117"/>
                  <a:gd name="T20" fmla="*/ 21574984 w 133"/>
                  <a:gd name="T21" fmla="*/ 21267398 h 117"/>
                  <a:gd name="T22" fmla="*/ 21904516 w 133"/>
                  <a:gd name="T23" fmla="*/ 22862144 h 117"/>
                  <a:gd name="T24" fmla="*/ 21574984 w 133"/>
                  <a:gd name="T25" fmla="*/ 24457405 h 117"/>
                  <a:gd name="T26" fmla="*/ 21081093 w 133"/>
                  <a:gd name="T27" fmla="*/ 25786617 h 117"/>
                  <a:gd name="T28" fmla="*/ 20422436 w 133"/>
                  <a:gd name="T29" fmla="*/ 27115830 h 117"/>
                  <a:gd name="T30" fmla="*/ 19434247 w 133"/>
                  <a:gd name="T31" fmla="*/ 28445042 h 117"/>
                  <a:gd name="T32" fmla="*/ 18610418 w 133"/>
                  <a:gd name="T33" fmla="*/ 29508206 h 117"/>
                  <a:gd name="T34" fmla="*/ 17622229 w 133"/>
                  <a:gd name="T35" fmla="*/ 30305836 h 117"/>
                  <a:gd name="T36" fmla="*/ 16963571 w 133"/>
                  <a:gd name="T37" fmla="*/ 31103467 h 117"/>
                  <a:gd name="T38" fmla="*/ 16469680 w 133"/>
                  <a:gd name="T39" fmla="*/ 31103467 h 117"/>
                  <a:gd name="T40" fmla="*/ 11858267 w 133"/>
                  <a:gd name="T41" fmla="*/ 25255035 h 117"/>
                  <a:gd name="T42" fmla="*/ 7411214 w 133"/>
                  <a:gd name="T43" fmla="*/ 18608974 h 117"/>
                  <a:gd name="T44" fmla="*/ 5270070 w 133"/>
                  <a:gd name="T45" fmla="*/ 15418967 h 117"/>
                  <a:gd name="T46" fmla="*/ 2964567 w 133"/>
                  <a:gd name="T47" fmla="*/ 12228960 h 117"/>
                  <a:gd name="T48" fmla="*/ 1317720 w 133"/>
                  <a:gd name="T49" fmla="*/ 8772905 h 117"/>
                  <a:gd name="T50" fmla="*/ 0 w 133"/>
                  <a:gd name="T51" fmla="*/ 5050801 h 117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33" h="117">
                    <a:moveTo>
                      <a:pt x="0" y="19"/>
                    </a:moveTo>
                    <a:lnTo>
                      <a:pt x="72" y="0"/>
                    </a:lnTo>
                    <a:lnTo>
                      <a:pt x="81" y="6"/>
                    </a:lnTo>
                    <a:lnTo>
                      <a:pt x="91" y="14"/>
                    </a:lnTo>
                    <a:lnTo>
                      <a:pt x="101" y="25"/>
                    </a:lnTo>
                    <a:lnTo>
                      <a:pt x="109" y="37"/>
                    </a:lnTo>
                    <a:lnTo>
                      <a:pt x="118" y="49"/>
                    </a:lnTo>
                    <a:lnTo>
                      <a:pt x="126" y="62"/>
                    </a:lnTo>
                    <a:lnTo>
                      <a:pt x="128" y="68"/>
                    </a:lnTo>
                    <a:lnTo>
                      <a:pt x="130" y="74"/>
                    </a:lnTo>
                    <a:lnTo>
                      <a:pt x="131" y="80"/>
                    </a:lnTo>
                    <a:lnTo>
                      <a:pt x="133" y="86"/>
                    </a:lnTo>
                    <a:lnTo>
                      <a:pt x="131" y="92"/>
                    </a:lnTo>
                    <a:lnTo>
                      <a:pt x="128" y="97"/>
                    </a:lnTo>
                    <a:lnTo>
                      <a:pt x="124" y="102"/>
                    </a:lnTo>
                    <a:lnTo>
                      <a:pt x="118" y="107"/>
                    </a:lnTo>
                    <a:lnTo>
                      <a:pt x="113" y="111"/>
                    </a:lnTo>
                    <a:lnTo>
                      <a:pt x="107" y="114"/>
                    </a:lnTo>
                    <a:lnTo>
                      <a:pt x="103" y="117"/>
                    </a:lnTo>
                    <a:lnTo>
                      <a:pt x="100" y="117"/>
                    </a:lnTo>
                    <a:lnTo>
                      <a:pt x="72" y="95"/>
                    </a:lnTo>
                    <a:lnTo>
                      <a:pt x="45" y="70"/>
                    </a:lnTo>
                    <a:lnTo>
                      <a:pt x="32" y="58"/>
                    </a:lnTo>
                    <a:lnTo>
                      <a:pt x="18" y="46"/>
                    </a:lnTo>
                    <a:lnTo>
                      <a:pt x="8" y="33"/>
                    </a:lnTo>
                    <a:lnTo>
                      <a:pt x="0" y="19"/>
                    </a:lnTo>
                  </a:path>
                </a:pathLst>
              </a:custGeom>
              <a:solidFill>
                <a:schemeClr val="bg1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sz="1000"/>
              </a:p>
            </p:txBody>
          </p:sp>
          <p:sp>
            <p:nvSpPr>
              <p:cNvPr id="262" name="Freeform 350">
                <a:extLst>
                  <a:ext uri="{FF2B5EF4-FFF2-40B4-BE49-F238E27FC236}">
                    <a16:creationId xmlns:a16="http://schemas.microsoft.com/office/drawing/2014/main" id="{DD4AC8D6-CEBD-4E0E-9D89-5A7977693C6C}"/>
                  </a:ext>
                </a:extLst>
              </p:cNvPr>
              <p:cNvSpPr>
                <a:spLocks/>
              </p:cNvSpPr>
              <p:nvPr>
                <p:custDataLst>
                  <p:tags r:id="rId81"/>
                </p:custDataLst>
              </p:nvPr>
            </p:nvSpPr>
            <p:spPr bwMode="auto">
              <a:xfrm>
                <a:off x="5561013" y="2371725"/>
                <a:ext cx="207962" cy="122238"/>
              </a:xfrm>
              <a:custGeom>
                <a:avLst/>
                <a:gdLst>
                  <a:gd name="T0" fmla="*/ 20664623 w 471"/>
                  <a:gd name="T1" fmla="*/ 18283462 h 234"/>
                  <a:gd name="T2" fmla="*/ 32361713 w 471"/>
                  <a:gd name="T3" fmla="*/ 23468129 h 234"/>
                  <a:gd name="T4" fmla="*/ 53026778 w 471"/>
                  <a:gd name="T5" fmla="*/ 28652796 h 234"/>
                  <a:gd name="T6" fmla="*/ 72521780 w 471"/>
                  <a:gd name="T7" fmla="*/ 23468129 h 234"/>
                  <a:gd name="T8" fmla="*/ 74666306 w 471"/>
                  <a:gd name="T9" fmla="*/ 25924381 h 234"/>
                  <a:gd name="T10" fmla="*/ 76225800 w 471"/>
                  <a:gd name="T11" fmla="*/ 31109049 h 234"/>
                  <a:gd name="T12" fmla="*/ 79150072 w 471"/>
                  <a:gd name="T13" fmla="*/ 33837986 h 234"/>
                  <a:gd name="T14" fmla="*/ 82659376 w 471"/>
                  <a:gd name="T15" fmla="*/ 35202454 h 234"/>
                  <a:gd name="T16" fmla="*/ 84414028 w 471"/>
                  <a:gd name="T17" fmla="*/ 36566923 h 234"/>
                  <a:gd name="T18" fmla="*/ 85973522 w 471"/>
                  <a:gd name="T19" fmla="*/ 38476761 h 234"/>
                  <a:gd name="T20" fmla="*/ 87338300 w 471"/>
                  <a:gd name="T21" fmla="*/ 41205698 h 234"/>
                  <a:gd name="T22" fmla="*/ 88702637 w 471"/>
                  <a:gd name="T23" fmla="*/ 46390366 h 234"/>
                  <a:gd name="T24" fmla="*/ 91822067 w 471"/>
                  <a:gd name="T25" fmla="*/ 51848240 h 234"/>
                  <a:gd name="T26" fmla="*/ 68233171 w 471"/>
                  <a:gd name="T27" fmla="*/ 55123069 h 234"/>
                  <a:gd name="T28" fmla="*/ 64333994 w 471"/>
                  <a:gd name="T29" fmla="*/ 61126313 h 234"/>
                  <a:gd name="T30" fmla="*/ 61799595 w 471"/>
                  <a:gd name="T31" fmla="*/ 63582566 h 234"/>
                  <a:gd name="T32" fmla="*/ 59655070 w 471"/>
                  <a:gd name="T33" fmla="*/ 63582566 h 234"/>
                  <a:gd name="T34" fmla="*/ 58095576 w 471"/>
                  <a:gd name="T35" fmla="*/ 62763467 h 234"/>
                  <a:gd name="T36" fmla="*/ 56925955 w 471"/>
                  <a:gd name="T37" fmla="*/ 61126313 h 234"/>
                  <a:gd name="T38" fmla="*/ 56340924 w 471"/>
                  <a:gd name="T39" fmla="*/ 58943268 h 234"/>
                  <a:gd name="T40" fmla="*/ 55366019 w 471"/>
                  <a:gd name="T41" fmla="*/ 54304493 h 234"/>
                  <a:gd name="T42" fmla="*/ 54196398 w 471"/>
                  <a:gd name="T43" fmla="*/ 47482150 h 234"/>
                  <a:gd name="T44" fmla="*/ 52441747 w 471"/>
                  <a:gd name="T45" fmla="*/ 42297482 h 234"/>
                  <a:gd name="T46" fmla="*/ 50297221 w 471"/>
                  <a:gd name="T47" fmla="*/ 40387122 h 234"/>
                  <a:gd name="T48" fmla="*/ 47957980 w 471"/>
                  <a:gd name="T49" fmla="*/ 38476761 h 234"/>
                  <a:gd name="T50" fmla="*/ 46008612 w 471"/>
                  <a:gd name="T51" fmla="*/ 36293716 h 234"/>
                  <a:gd name="T52" fmla="*/ 43668929 w 471"/>
                  <a:gd name="T53" fmla="*/ 38204076 h 234"/>
                  <a:gd name="T54" fmla="*/ 40354783 w 471"/>
                  <a:gd name="T55" fmla="*/ 44207320 h 234"/>
                  <a:gd name="T56" fmla="*/ 38990447 w 471"/>
                  <a:gd name="T57" fmla="*/ 48300726 h 234"/>
                  <a:gd name="T58" fmla="*/ 36650764 w 471"/>
                  <a:gd name="T59" fmla="*/ 51848240 h 234"/>
                  <a:gd name="T60" fmla="*/ 32556871 w 471"/>
                  <a:gd name="T61" fmla="*/ 54849862 h 234"/>
                  <a:gd name="T62" fmla="*/ 28657693 w 471"/>
                  <a:gd name="T63" fmla="*/ 58124691 h 234"/>
                  <a:gd name="T64" fmla="*/ 25343547 w 471"/>
                  <a:gd name="T65" fmla="*/ 59761845 h 234"/>
                  <a:gd name="T66" fmla="*/ 22224559 w 471"/>
                  <a:gd name="T67" fmla="*/ 60580421 h 234"/>
                  <a:gd name="T68" fmla="*/ 18910413 w 471"/>
                  <a:gd name="T69" fmla="*/ 60307737 h 234"/>
                  <a:gd name="T70" fmla="*/ 15986140 w 471"/>
                  <a:gd name="T71" fmla="*/ 59215953 h 234"/>
                  <a:gd name="T72" fmla="*/ 12282121 w 471"/>
                  <a:gd name="T73" fmla="*/ 55941646 h 234"/>
                  <a:gd name="T74" fmla="*/ 11501932 w 471"/>
                  <a:gd name="T75" fmla="*/ 53758601 h 234"/>
                  <a:gd name="T76" fmla="*/ 11501932 w 471"/>
                  <a:gd name="T77" fmla="*/ 36839608 h 234"/>
                  <a:gd name="T78" fmla="*/ 0 w 471"/>
                  <a:gd name="T79" fmla="*/ 26742958 h 234"/>
                  <a:gd name="T80" fmla="*/ 10332312 w 471"/>
                  <a:gd name="T81" fmla="*/ 21830975 h 234"/>
                  <a:gd name="T82" fmla="*/ 16765888 w 471"/>
                  <a:gd name="T83" fmla="*/ 8186812 h 234"/>
                  <a:gd name="T84" fmla="*/ 25928579 w 471"/>
                  <a:gd name="T85" fmla="*/ 0 h 234"/>
                  <a:gd name="T86" fmla="*/ 32361713 w 471"/>
                  <a:gd name="T87" fmla="*/ 11461118 h 234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471" h="234">
                    <a:moveTo>
                      <a:pt x="159" y="30"/>
                    </a:moveTo>
                    <a:lnTo>
                      <a:pt x="106" y="67"/>
                    </a:lnTo>
                    <a:lnTo>
                      <a:pt x="126" y="86"/>
                    </a:lnTo>
                    <a:lnTo>
                      <a:pt x="166" y="86"/>
                    </a:lnTo>
                    <a:lnTo>
                      <a:pt x="218" y="98"/>
                    </a:lnTo>
                    <a:lnTo>
                      <a:pt x="272" y="105"/>
                    </a:lnTo>
                    <a:lnTo>
                      <a:pt x="325" y="92"/>
                    </a:lnTo>
                    <a:lnTo>
                      <a:pt x="372" y="86"/>
                    </a:lnTo>
                    <a:lnTo>
                      <a:pt x="379" y="86"/>
                    </a:lnTo>
                    <a:lnTo>
                      <a:pt x="383" y="95"/>
                    </a:lnTo>
                    <a:lnTo>
                      <a:pt x="388" y="105"/>
                    </a:lnTo>
                    <a:lnTo>
                      <a:pt x="391" y="114"/>
                    </a:lnTo>
                    <a:lnTo>
                      <a:pt x="392" y="123"/>
                    </a:lnTo>
                    <a:lnTo>
                      <a:pt x="406" y="124"/>
                    </a:lnTo>
                    <a:lnTo>
                      <a:pt x="418" y="126"/>
                    </a:lnTo>
                    <a:lnTo>
                      <a:pt x="424" y="129"/>
                    </a:lnTo>
                    <a:lnTo>
                      <a:pt x="428" y="131"/>
                    </a:lnTo>
                    <a:lnTo>
                      <a:pt x="433" y="134"/>
                    </a:lnTo>
                    <a:lnTo>
                      <a:pt x="437" y="137"/>
                    </a:lnTo>
                    <a:lnTo>
                      <a:pt x="441" y="141"/>
                    </a:lnTo>
                    <a:lnTo>
                      <a:pt x="445" y="146"/>
                    </a:lnTo>
                    <a:lnTo>
                      <a:pt x="448" y="151"/>
                    </a:lnTo>
                    <a:lnTo>
                      <a:pt x="450" y="156"/>
                    </a:lnTo>
                    <a:lnTo>
                      <a:pt x="455" y="170"/>
                    </a:lnTo>
                    <a:lnTo>
                      <a:pt x="458" y="184"/>
                    </a:lnTo>
                    <a:lnTo>
                      <a:pt x="471" y="190"/>
                    </a:lnTo>
                    <a:lnTo>
                      <a:pt x="359" y="190"/>
                    </a:lnTo>
                    <a:lnTo>
                      <a:pt x="350" y="202"/>
                    </a:lnTo>
                    <a:lnTo>
                      <a:pt x="338" y="217"/>
                    </a:lnTo>
                    <a:lnTo>
                      <a:pt x="330" y="224"/>
                    </a:lnTo>
                    <a:lnTo>
                      <a:pt x="324" y="229"/>
                    </a:lnTo>
                    <a:lnTo>
                      <a:pt x="317" y="233"/>
                    </a:lnTo>
                    <a:lnTo>
                      <a:pt x="312" y="234"/>
                    </a:lnTo>
                    <a:lnTo>
                      <a:pt x="306" y="233"/>
                    </a:lnTo>
                    <a:lnTo>
                      <a:pt x="302" y="232"/>
                    </a:lnTo>
                    <a:lnTo>
                      <a:pt x="298" y="230"/>
                    </a:lnTo>
                    <a:lnTo>
                      <a:pt x="294" y="228"/>
                    </a:lnTo>
                    <a:lnTo>
                      <a:pt x="292" y="224"/>
                    </a:lnTo>
                    <a:lnTo>
                      <a:pt x="290" y="220"/>
                    </a:lnTo>
                    <a:lnTo>
                      <a:pt x="289" y="216"/>
                    </a:lnTo>
                    <a:lnTo>
                      <a:pt x="287" y="210"/>
                    </a:lnTo>
                    <a:lnTo>
                      <a:pt x="284" y="199"/>
                    </a:lnTo>
                    <a:lnTo>
                      <a:pt x="282" y="187"/>
                    </a:lnTo>
                    <a:lnTo>
                      <a:pt x="278" y="174"/>
                    </a:lnTo>
                    <a:lnTo>
                      <a:pt x="272" y="160"/>
                    </a:lnTo>
                    <a:lnTo>
                      <a:pt x="269" y="155"/>
                    </a:lnTo>
                    <a:lnTo>
                      <a:pt x="265" y="151"/>
                    </a:lnTo>
                    <a:lnTo>
                      <a:pt x="258" y="148"/>
                    </a:lnTo>
                    <a:lnTo>
                      <a:pt x="253" y="144"/>
                    </a:lnTo>
                    <a:lnTo>
                      <a:pt x="246" y="141"/>
                    </a:lnTo>
                    <a:lnTo>
                      <a:pt x="240" y="137"/>
                    </a:lnTo>
                    <a:lnTo>
                      <a:pt x="236" y="133"/>
                    </a:lnTo>
                    <a:lnTo>
                      <a:pt x="233" y="129"/>
                    </a:lnTo>
                    <a:lnTo>
                      <a:pt x="224" y="140"/>
                    </a:lnTo>
                    <a:lnTo>
                      <a:pt x="213" y="154"/>
                    </a:lnTo>
                    <a:lnTo>
                      <a:pt x="207" y="162"/>
                    </a:lnTo>
                    <a:lnTo>
                      <a:pt x="203" y="170"/>
                    </a:lnTo>
                    <a:lnTo>
                      <a:pt x="200" y="177"/>
                    </a:lnTo>
                    <a:lnTo>
                      <a:pt x="199" y="184"/>
                    </a:lnTo>
                    <a:lnTo>
                      <a:pt x="188" y="190"/>
                    </a:lnTo>
                    <a:lnTo>
                      <a:pt x="177" y="195"/>
                    </a:lnTo>
                    <a:lnTo>
                      <a:pt x="167" y="201"/>
                    </a:lnTo>
                    <a:lnTo>
                      <a:pt x="157" y="207"/>
                    </a:lnTo>
                    <a:lnTo>
                      <a:pt x="147" y="213"/>
                    </a:lnTo>
                    <a:lnTo>
                      <a:pt x="135" y="218"/>
                    </a:lnTo>
                    <a:lnTo>
                      <a:pt x="130" y="219"/>
                    </a:lnTo>
                    <a:lnTo>
                      <a:pt x="122" y="221"/>
                    </a:lnTo>
                    <a:lnTo>
                      <a:pt x="114" y="222"/>
                    </a:lnTo>
                    <a:lnTo>
                      <a:pt x="106" y="222"/>
                    </a:lnTo>
                    <a:lnTo>
                      <a:pt x="97" y="221"/>
                    </a:lnTo>
                    <a:lnTo>
                      <a:pt x="89" y="220"/>
                    </a:lnTo>
                    <a:lnTo>
                      <a:pt x="82" y="217"/>
                    </a:lnTo>
                    <a:lnTo>
                      <a:pt x="76" y="213"/>
                    </a:lnTo>
                    <a:lnTo>
                      <a:pt x="63" y="205"/>
                    </a:lnTo>
                    <a:lnTo>
                      <a:pt x="46" y="197"/>
                    </a:lnTo>
                    <a:lnTo>
                      <a:pt x="59" y="197"/>
                    </a:lnTo>
                    <a:lnTo>
                      <a:pt x="72" y="166"/>
                    </a:lnTo>
                    <a:lnTo>
                      <a:pt x="59" y="135"/>
                    </a:lnTo>
                    <a:lnTo>
                      <a:pt x="39" y="117"/>
                    </a:lnTo>
                    <a:lnTo>
                      <a:pt x="0" y="98"/>
                    </a:lnTo>
                    <a:lnTo>
                      <a:pt x="13" y="86"/>
                    </a:lnTo>
                    <a:lnTo>
                      <a:pt x="53" y="80"/>
                    </a:lnTo>
                    <a:lnTo>
                      <a:pt x="66" y="49"/>
                    </a:lnTo>
                    <a:lnTo>
                      <a:pt x="86" y="30"/>
                    </a:lnTo>
                    <a:lnTo>
                      <a:pt x="93" y="6"/>
                    </a:lnTo>
                    <a:lnTo>
                      <a:pt x="133" y="0"/>
                    </a:lnTo>
                    <a:lnTo>
                      <a:pt x="153" y="12"/>
                    </a:lnTo>
                    <a:lnTo>
                      <a:pt x="166" y="42"/>
                    </a:lnTo>
                    <a:lnTo>
                      <a:pt x="159" y="30"/>
                    </a:lnTo>
                  </a:path>
                </a:pathLst>
              </a:custGeom>
              <a:solidFill>
                <a:schemeClr val="bg1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sz="1000"/>
              </a:p>
            </p:txBody>
          </p:sp>
          <p:sp>
            <p:nvSpPr>
              <p:cNvPr id="263" name="Freeform 351">
                <a:extLst>
                  <a:ext uri="{FF2B5EF4-FFF2-40B4-BE49-F238E27FC236}">
                    <a16:creationId xmlns:a16="http://schemas.microsoft.com/office/drawing/2014/main" id="{DA2CABA4-4905-426A-B0DE-0E7AA15CF279}"/>
                  </a:ext>
                </a:extLst>
              </p:cNvPr>
              <p:cNvSpPr>
                <a:spLocks/>
              </p:cNvSpPr>
              <p:nvPr>
                <p:custDataLst>
                  <p:tags r:id="rId82"/>
                </p:custDataLst>
              </p:nvPr>
            </p:nvSpPr>
            <p:spPr bwMode="auto">
              <a:xfrm>
                <a:off x="5610225" y="2300288"/>
                <a:ext cx="225425" cy="125412"/>
              </a:xfrm>
              <a:custGeom>
                <a:avLst/>
                <a:gdLst>
                  <a:gd name="T0" fmla="*/ 19542845 w 525"/>
                  <a:gd name="T1" fmla="*/ 50097671 h 241"/>
                  <a:gd name="T2" fmla="*/ 31895705 w 525"/>
                  <a:gd name="T3" fmla="*/ 40077720 h 241"/>
                  <a:gd name="T4" fmla="*/ 17146040 w 525"/>
                  <a:gd name="T5" fmla="*/ 28433658 h 241"/>
                  <a:gd name="T6" fmla="*/ 8665337 w 525"/>
                  <a:gd name="T7" fmla="*/ 31683442 h 241"/>
                  <a:gd name="T8" fmla="*/ 12168227 w 525"/>
                  <a:gd name="T9" fmla="*/ 16518478 h 241"/>
                  <a:gd name="T10" fmla="*/ 7374618 w 525"/>
                  <a:gd name="T11" fmla="*/ 11644062 h 241"/>
                  <a:gd name="T12" fmla="*/ 20649359 w 525"/>
                  <a:gd name="T13" fmla="*/ 6770166 h 241"/>
                  <a:gd name="T14" fmla="*/ 34292510 w 525"/>
                  <a:gd name="T15" fmla="*/ 0 h 241"/>
                  <a:gd name="T16" fmla="*/ 57522878 w 525"/>
                  <a:gd name="T17" fmla="*/ 5145014 h 241"/>
                  <a:gd name="T18" fmla="*/ 80937451 w 525"/>
                  <a:gd name="T19" fmla="*/ 6770166 h 241"/>
                  <a:gd name="T20" fmla="*/ 96793201 w 525"/>
                  <a:gd name="T21" fmla="*/ 14893846 h 241"/>
                  <a:gd name="T22" fmla="*/ 95687116 w 525"/>
                  <a:gd name="T23" fmla="*/ 18684827 h 241"/>
                  <a:gd name="T24" fmla="*/ 94027558 w 525"/>
                  <a:gd name="T25" fmla="*/ 22205209 h 241"/>
                  <a:gd name="T26" fmla="*/ 91999592 w 525"/>
                  <a:gd name="T27" fmla="*/ 24913276 h 241"/>
                  <a:gd name="T28" fmla="*/ 89418583 w 525"/>
                  <a:gd name="T29" fmla="*/ 26809027 h 241"/>
                  <a:gd name="T30" fmla="*/ 81490493 w 525"/>
                  <a:gd name="T31" fmla="*/ 27891941 h 241"/>
                  <a:gd name="T32" fmla="*/ 77065723 w 525"/>
                  <a:gd name="T33" fmla="*/ 28975376 h 241"/>
                  <a:gd name="T34" fmla="*/ 75037756 w 525"/>
                  <a:gd name="T35" fmla="*/ 30058290 h 241"/>
                  <a:gd name="T36" fmla="*/ 73562833 w 525"/>
                  <a:gd name="T37" fmla="*/ 31683442 h 241"/>
                  <a:gd name="T38" fmla="*/ 71350233 w 525"/>
                  <a:gd name="T39" fmla="*/ 36828457 h 241"/>
                  <a:gd name="T40" fmla="*/ 69691105 w 525"/>
                  <a:gd name="T41" fmla="*/ 39807122 h 241"/>
                  <a:gd name="T42" fmla="*/ 67294300 w 525"/>
                  <a:gd name="T43" fmla="*/ 41702872 h 241"/>
                  <a:gd name="T44" fmla="*/ 56232159 w 525"/>
                  <a:gd name="T45" fmla="*/ 44952136 h 241"/>
                  <a:gd name="T46" fmla="*/ 50332465 w 525"/>
                  <a:gd name="T47" fmla="*/ 46847887 h 241"/>
                  <a:gd name="T48" fmla="*/ 47935660 w 525"/>
                  <a:gd name="T49" fmla="*/ 48201920 h 241"/>
                  <a:gd name="T50" fmla="*/ 48119865 w 525"/>
                  <a:gd name="T51" fmla="*/ 51992901 h 241"/>
                  <a:gd name="T52" fmla="*/ 48488703 w 525"/>
                  <a:gd name="T53" fmla="*/ 54971566 h 241"/>
                  <a:gd name="T54" fmla="*/ 50332465 w 525"/>
                  <a:gd name="T55" fmla="*/ 60117101 h 241"/>
                  <a:gd name="T56" fmla="*/ 40376408 w 525"/>
                  <a:gd name="T57" fmla="*/ 61741733 h 241"/>
                  <a:gd name="T58" fmla="*/ 20649359 w 525"/>
                  <a:gd name="T59" fmla="*/ 63366364 h 241"/>
                  <a:gd name="T60" fmla="*/ 3687524 w 525"/>
                  <a:gd name="T61" fmla="*/ 60117101 h 241"/>
                  <a:gd name="T62" fmla="*/ 9771422 w 525"/>
                  <a:gd name="T63" fmla="*/ 44952136 h 241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525" h="241">
                    <a:moveTo>
                      <a:pt x="60" y="178"/>
                    </a:moveTo>
                    <a:lnTo>
                      <a:pt x="106" y="185"/>
                    </a:lnTo>
                    <a:lnTo>
                      <a:pt x="140" y="178"/>
                    </a:lnTo>
                    <a:lnTo>
                      <a:pt x="173" y="148"/>
                    </a:lnTo>
                    <a:lnTo>
                      <a:pt x="133" y="123"/>
                    </a:lnTo>
                    <a:lnTo>
                      <a:pt x="93" y="105"/>
                    </a:lnTo>
                    <a:lnTo>
                      <a:pt x="73" y="123"/>
                    </a:lnTo>
                    <a:lnTo>
                      <a:pt x="47" y="117"/>
                    </a:lnTo>
                    <a:lnTo>
                      <a:pt x="33" y="93"/>
                    </a:lnTo>
                    <a:lnTo>
                      <a:pt x="66" y="61"/>
                    </a:lnTo>
                    <a:lnTo>
                      <a:pt x="40" y="55"/>
                    </a:lnTo>
                    <a:lnTo>
                      <a:pt x="40" y="43"/>
                    </a:lnTo>
                    <a:lnTo>
                      <a:pt x="66" y="19"/>
                    </a:lnTo>
                    <a:lnTo>
                      <a:pt x="112" y="25"/>
                    </a:lnTo>
                    <a:lnTo>
                      <a:pt x="173" y="49"/>
                    </a:lnTo>
                    <a:lnTo>
                      <a:pt x="186" y="0"/>
                    </a:lnTo>
                    <a:lnTo>
                      <a:pt x="232" y="12"/>
                    </a:lnTo>
                    <a:lnTo>
                      <a:pt x="312" y="19"/>
                    </a:lnTo>
                    <a:lnTo>
                      <a:pt x="372" y="25"/>
                    </a:lnTo>
                    <a:lnTo>
                      <a:pt x="439" y="25"/>
                    </a:lnTo>
                    <a:lnTo>
                      <a:pt x="519" y="49"/>
                    </a:lnTo>
                    <a:lnTo>
                      <a:pt x="525" y="55"/>
                    </a:lnTo>
                    <a:lnTo>
                      <a:pt x="522" y="62"/>
                    </a:lnTo>
                    <a:lnTo>
                      <a:pt x="519" y="69"/>
                    </a:lnTo>
                    <a:lnTo>
                      <a:pt x="514" y="76"/>
                    </a:lnTo>
                    <a:lnTo>
                      <a:pt x="510" y="82"/>
                    </a:lnTo>
                    <a:lnTo>
                      <a:pt x="504" y="87"/>
                    </a:lnTo>
                    <a:lnTo>
                      <a:pt x="499" y="92"/>
                    </a:lnTo>
                    <a:lnTo>
                      <a:pt x="492" y="96"/>
                    </a:lnTo>
                    <a:lnTo>
                      <a:pt x="485" y="99"/>
                    </a:lnTo>
                    <a:lnTo>
                      <a:pt x="466" y="101"/>
                    </a:lnTo>
                    <a:lnTo>
                      <a:pt x="442" y="103"/>
                    </a:lnTo>
                    <a:lnTo>
                      <a:pt x="430" y="105"/>
                    </a:lnTo>
                    <a:lnTo>
                      <a:pt x="418" y="107"/>
                    </a:lnTo>
                    <a:lnTo>
                      <a:pt x="412" y="109"/>
                    </a:lnTo>
                    <a:lnTo>
                      <a:pt x="407" y="111"/>
                    </a:lnTo>
                    <a:lnTo>
                      <a:pt x="402" y="114"/>
                    </a:lnTo>
                    <a:lnTo>
                      <a:pt x="399" y="117"/>
                    </a:lnTo>
                    <a:lnTo>
                      <a:pt x="394" y="124"/>
                    </a:lnTo>
                    <a:lnTo>
                      <a:pt x="387" y="136"/>
                    </a:lnTo>
                    <a:lnTo>
                      <a:pt x="383" y="142"/>
                    </a:lnTo>
                    <a:lnTo>
                      <a:pt x="378" y="147"/>
                    </a:lnTo>
                    <a:lnTo>
                      <a:pt x="373" y="151"/>
                    </a:lnTo>
                    <a:lnTo>
                      <a:pt x="365" y="154"/>
                    </a:lnTo>
                    <a:lnTo>
                      <a:pt x="341" y="160"/>
                    </a:lnTo>
                    <a:lnTo>
                      <a:pt x="305" y="166"/>
                    </a:lnTo>
                    <a:lnTo>
                      <a:pt x="287" y="170"/>
                    </a:lnTo>
                    <a:lnTo>
                      <a:pt x="273" y="173"/>
                    </a:lnTo>
                    <a:lnTo>
                      <a:pt x="263" y="176"/>
                    </a:lnTo>
                    <a:lnTo>
                      <a:pt x="260" y="178"/>
                    </a:lnTo>
                    <a:lnTo>
                      <a:pt x="260" y="186"/>
                    </a:lnTo>
                    <a:lnTo>
                      <a:pt x="261" y="192"/>
                    </a:lnTo>
                    <a:lnTo>
                      <a:pt x="262" y="197"/>
                    </a:lnTo>
                    <a:lnTo>
                      <a:pt x="263" y="203"/>
                    </a:lnTo>
                    <a:lnTo>
                      <a:pt x="267" y="212"/>
                    </a:lnTo>
                    <a:lnTo>
                      <a:pt x="273" y="222"/>
                    </a:lnTo>
                    <a:lnTo>
                      <a:pt x="266" y="222"/>
                    </a:lnTo>
                    <a:lnTo>
                      <a:pt x="219" y="228"/>
                    </a:lnTo>
                    <a:lnTo>
                      <a:pt x="166" y="241"/>
                    </a:lnTo>
                    <a:lnTo>
                      <a:pt x="112" y="234"/>
                    </a:lnTo>
                    <a:lnTo>
                      <a:pt x="60" y="222"/>
                    </a:lnTo>
                    <a:lnTo>
                      <a:pt x="20" y="222"/>
                    </a:lnTo>
                    <a:lnTo>
                      <a:pt x="0" y="203"/>
                    </a:lnTo>
                    <a:lnTo>
                      <a:pt x="53" y="166"/>
                    </a:lnTo>
                    <a:lnTo>
                      <a:pt x="60" y="178"/>
                    </a:lnTo>
                  </a:path>
                </a:pathLst>
              </a:custGeom>
              <a:solidFill>
                <a:schemeClr val="bg1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sz="1000"/>
              </a:p>
            </p:txBody>
          </p:sp>
          <p:sp>
            <p:nvSpPr>
              <p:cNvPr id="264" name="Freeform 352">
                <a:extLst>
                  <a:ext uri="{FF2B5EF4-FFF2-40B4-BE49-F238E27FC236}">
                    <a16:creationId xmlns:a16="http://schemas.microsoft.com/office/drawing/2014/main" id="{5771B547-3458-4202-9D53-D0AE0B317210}"/>
                  </a:ext>
                </a:extLst>
              </p:cNvPr>
              <p:cNvSpPr>
                <a:spLocks/>
              </p:cNvSpPr>
              <p:nvPr>
                <p:custDataLst>
                  <p:tags r:id="rId83"/>
                </p:custDataLst>
              </p:nvPr>
            </p:nvSpPr>
            <p:spPr bwMode="auto">
              <a:xfrm>
                <a:off x="5216525" y="2316163"/>
                <a:ext cx="342900" cy="227012"/>
              </a:xfrm>
              <a:custGeom>
                <a:avLst/>
                <a:gdLst>
                  <a:gd name="T0" fmla="*/ 146914280 w 784"/>
                  <a:gd name="T1" fmla="*/ 81384858 h 430"/>
                  <a:gd name="T2" fmla="*/ 143662416 w 784"/>
                  <a:gd name="T3" fmla="*/ 81663607 h 430"/>
                  <a:gd name="T4" fmla="*/ 139836282 w 784"/>
                  <a:gd name="T5" fmla="*/ 84171826 h 430"/>
                  <a:gd name="T6" fmla="*/ 138305916 w 784"/>
                  <a:gd name="T7" fmla="*/ 85844324 h 430"/>
                  <a:gd name="T8" fmla="*/ 137158251 w 784"/>
                  <a:gd name="T9" fmla="*/ 92533259 h 430"/>
                  <a:gd name="T10" fmla="*/ 136393286 w 784"/>
                  <a:gd name="T11" fmla="*/ 100337720 h 430"/>
                  <a:gd name="T12" fmla="*/ 134671351 w 784"/>
                  <a:gd name="T13" fmla="*/ 104797186 h 430"/>
                  <a:gd name="T14" fmla="*/ 128358754 w 784"/>
                  <a:gd name="T15" fmla="*/ 112043620 h 430"/>
                  <a:gd name="T16" fmla="*/ 121089624 w 784"/>
                  <a:gd name="T17" fmla="*/ 117060586 h 430"/>
                  <a:gd name="T18" fmla="*/ 117072358 w 784"/>
                  <a:gd name="T19" fmla="*/ 118175056 h 430"/>
                  <a:gd name="T20" fmla="*/ 112290128 w 784"/>
                  <a:gd name="T21" fmla="*/ 119568804 h 430"/>
                  <a:gd name="T22" fmla="*/ 108463994 w 784"/>
                  <a:gd name="T23" fmla="*/ 119290055 h 430"/>
                  <a:gd name="T24" fmla="*/ 104255596 w 784"/>
                  <a:gd name="T25" fmla="*/ 108141654 h 430"/>
                  <a:gd name="T26" fmla="*/ 98516832 w 784"/>
                  <a:gd name="T27" fmla="*/ 95878254 h 430"/>
                  <a:gd name="T28" fmla="*/ 91438834 w 784"/>
                  <a:gd name="T29" fmla="*/ 93090758 h 430"/>
                  <a:gd name="T30" fmla="*/ 85700070 w 784"/>
                  <a:gd name="T31" fmla="*/ 87795043 h 430"/>
                  <a:gd name="T32" fmla="*/ 79769737 w 784"/>
                  <a:gd name="T33" fmla="*/ 81942357 h 430"/>
                  <a:gd name="T34" fmla="*/ 71352941 w 784"/>
                  <a:gd name="T35" fmla="*/ 76367893 h 430"/>
                  <a:gd name="T36" fmla="*/ 58536179 w 784"/>
                  <a:gd name="T37" fmla="*/ 71908427 h 430"/>
                  <a:gd name="T38" fmla="*/ 34815722 w 784"/>
                  <a:gd name="T39" fmla="*/ 78876639 h 430"/>
                  <a:gd name="T40" fmla="*/ 28885389 w 784"/>
                  <a:gd name="T41" fmla="*/ 85286825 h 430"/>
                  <a:gd name="T42" fmla="*/ 24294290 w 784"/>
                  <a:gd name="T43" fmla="*/ 85844324 h 430"/>
                  <a:gd name="T44" fmla="*/ 12625630 w 784"/>
                  <a:gd name="T45" fmla="*/ 70236457 h 430"/>
                  <a:gd name="T46" fmla="*/ 12625630 w 784"/>
                  <a:gd name="T47" fmla="*/ 56858059 h 430"/>
                  <a:gd name="T48" fmla="*/ 7651831 w 784"/>
                  <a:gd name="T49" fmla="*/ 49889847 h 430"/>
                  <a:gd name="T50" fmla="*/ 8034532 w 784"/>
                  <a:gd name="T51" fmla="*/ 55464311 h 430"/>
                  <a:gd name="T52" fmla="*/ 6886429 w 784"/>
                  <a:gd name="T53" fmla="*/ 60760026 h 430"/>
                  <a:gd name="T54" fmla="*/ 5738764 w 784"/>
                  <a:gd name="T55" fmla="*/ 61596275 h 430"/>
                  <a:gd name="T56" fmla="*/ 5930333 w 784"/>
                  <a:gd name="T57" fmla="*/ 56579309 h 430"/>
                  <a:gd name="T58" fmla="*/ 5164931 w 784"/>
                  <a:gd name="T59" fmla="*/ 48496626 h 430"/>
                  <a:gd name="T60" fmla="*/ 6312597 w 784"/>
                  <a:gd name="T61" fmla="*/ 45430381 h 430"/>
                  <a:gd name="T62" fmla="*/ 7651831 w 784"/>
                  <a:gd name="T63" fmla="*/ 42364663 h 430"/>
                  <a:gd name="T64" fmla="*/ 5164931 w 784"/>
                  <a:gd name="T65" fmla="*/ 35954477 h 430"/>
                  <a:gd name="T66" fmla="*/ 1339234 w 784"/>
                  <a:gd name="T67" fmla="*/ 35118228 h 430"/>
                  <a:gd name="T68" fmla="*/ 0 w 784"/>
                  <a:gd name="T69" fmla="*/ 32609482 h 430"/>
                  <a:gd name="T70" fmla="*/ 573833 w 784"/>
                  <a:gd name="T71" fmla="*/ 28986265 h 430"/>
                  <a:gd name="T72" fmla="*/ 2104199 w 784"/>
                  <a:gd name="T73" fmla="*/ 26199297 h 430"/>
                  <a:gd name="T74" fmla="*/ 5164931 w 784"/>
                  <a:gd name="T75" fmla="*/ 25641797 h 430"/>
                  <a:gd name="T76" fmla="*/ 7842963 w 784"/>
                  <a:gd name="T77" fmla="*/ 27593045 h 430"/>
                  <a:gd name="T78" fmla="*/ 10903695 w 784"/>
                  <a:gd name="T79" fmla="*/ 28986265 h 430"/>
                  <a:gd name="T80" fmla="*/ 13581727 w 784"/>
                  <a:gd name="T81" fmla="*/ 25641797 h 430"/>
                  <a:gd name="T82" fmla="*/ 15877495 w 784"/>
                  <a:gd name="T83" fmla="*/ 21461081 h 430"/>
                  <a:gd name="T84" fmla="*/ 16642459 w 784"/>
                  <a:gd name="T85" fmla="*/ 17837864 h 430"/>
                  <a:gd name="T86" fmla="*/ 14920961 w 784"/>
                  <a:gd name="T87" fmla="*/ 15329117 h 430"/>
                  <a:gd name="T88" fmla="*/ 10520994 w 784"/>
                  <a:gd name="T89" fmla="*/ 13657148 h 430"/>
                  <a:gd name="T90" fmla="*/ 8991065 w 784"/>
                  <a:gd name="T91" fmla="*/ 11148401 h 430"/>
                  <a:gd name="T92" fmla="*/ 7842963 w 784"/>
                  <a:gd name="T93" fmla="*/ 7803933 h 430"/>
                  <a:gd name="T94" fmla="*/ 20468593 w 784"/>
                  <a:gd name="T95" fmla="*/ 11984650 h 430"/>
                  <a:gd name="T96" fmla="*/ 41893720 w 784"/>
                  <a:gd name="T97" fmla="*/ 20624832 h 430"/>
                  <a:gd name="T98" fmla="*/ 52223583 w 784"/>
                  <a:gd name="T99" fmla="*/ 0 h 430"/>
                  <a:gd name="T100" fmla="*/ 71352941 w 784"/>
                  <a:gd name="T101" fmla="*/ 11984650 h 430"/>
                  <a:gd name="T102" fmla="*/ 88951934 w 784"/>
                  <a:gd name="T103" fmla="*/ 25641797 h 430"/>
                  <a:gd name="T104" fmla="*/ 113055092 w 784"/>
                  <a:gd name="T105" fmla="*/ 58530029 h 430"/>
                  <a:gd name="T106" fmla="*/ 138497485 w 784"/>
                  <a:gd name="T107" fmla="*/ 73859674 h 430"/>
                  <a:gd name="T108" fmla="*/ 148827347 w 784"/>
                  <a:gd name="T109" fmla="*/ 82221107 h 43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784" h="430">
                    <a:moveTo>
                      <a:pt x="778" y="295"/>
                    </a:moveTo>
                    <a:lnTo>
                      <a:pt x="772" y="294"/>
                    </a:lnTo>
                    <a:lnTo>
                      <a:pt x="768" y="292"/>
                    </a:lnTo>
                    <a:lnTo>
                      <a:pt x="762" y="292"/>
                    </a:lnTo>
                    <a:lnTo>
                      <a:pt x="757" y="292"/>
                    </a:lnTo>
                    <a:lnTo>
                      <a:pt x="751" y="293"/>
                    </a:lnTo>
                    <a:lnTo>
                      <a:pt x="745" y="295"/>
                    </a:lnTo>
                    <a:lnTo>
                      <a:pt x="738" y="298"/>
                    </a:lnTo>
                    <a:lnTo>
                      <a:pt x="731" y="302"/>
                    </a:lnTo>
                    <a:lnTo>
                      <a:pt x="727" y="303"/>
                    </a:lnTo>
                    <a:lnTo>
                      <a:pt x="725" y="305"/>
                    </a:lnTo>
                    <a:lnTo>
                      <a:pt x="723" y="308"/>
                    </a:lnTo>
                    <a:lnTo>
                      <a:pt x="721" y="312"/>
                    </a:lnTo>
                    <a:lnTo>
                      <a:pt x="718" y="322"/>
                    </a:lnTo>
                    <a:lnTo>
                      <a:pt x="717" y="332"/>
                    </a:lnTo>
                    <a:lnTo>
                      <a:pt x="716" y="343"/>
                    </a:lnTo>
                    <a:lnTo>
                      <a:pt x="714" y="354"/>
                    </a:lnTo>
                    <a:lnTo>
                      <a:pt x="713" y="360"/>
                    </a:lnTo>
                    <a:lnTo>
                      <a:pt x="711" y="365"/>
                    </a:lnTo>
                    <a:lnTo>
                      <a:pt x="708" y="370"/>
                    </a:lnTo>
                    <a:lnTo>
                      <a:pt x="704" y="376"/>
                    </a:lnTo>
                    <a:lnTo>
                      <a:pt x="694" y="385"/>
                    </a:lnTo>
                    <a:lnTo>
                      <a:pt x="683" y="394"/>
                    </a:lnTo>
                    <a:lnTo>
                      <a:pt x="671" y="402"/>
                    </a:lnTo>
                    <a:lnTo>
                      <a:pt x="659" y="409"/>
                    </a:lnTo>
                    <a:lnTo>
                      <a:pt x="647" y="416"/>
                    </a:lnTo>
                    <a:lnTo>
                      <a:pt x="633" y="420"/>
                    </a:lnTo>
                    <a:lnTo>
                      <a:pt x="626" y="422"/>
                    </a:lnTo>
                    <a:lnTo>
                      <a:pt x="620" y="424"/>
                    </a:lnTo>
                    <a:lnTo>
                      <a:pt x="612" y="424"/>
                    </a:lnTo>
                    <a:lnTo>
                      <a:pt x="604" y="425"/>
                    </a:lnTo>
                    <a:lnTo>
                      <a:pt x="596" y="426"/>
                    </a:lnTo>
                    <a:lnTo>
                      <a:pt x="587" y="429"/>
                    </a:lnTo>
                    <a:lnTo>
                      <a:pt x="581" y="430"/>
                    </a:lnTo>
                    <a:lnTo>
                      <a:pt x="575" y="430"/>
                    </a:lnTo>
                    <a:lnTo>
                      <a:pt x="567" y="428"/>
                    </a:lnTo>
                    <a:lnTo>
                      <a:pt x="558" y="425"/>
                    </a:lnTo>
                    <a:lnTo>
                      <a:pt x="553" y="406"/>
                    </a:lnTo>
                    <a:lnTo>
                      <a:pt x="545" y="388"/>
                    </a:lnTo>
                    <a:lnTo>
                      <a:pt x="537" y="367"/>
                    </a:lnTo>
                    <a:lnTo>
                      <a:pt x="532" y="345"/>
                    </a:lnTo>
                    <a:lnTo>
                      <a:pt x="515" y="344"/>
                    </a:lnTo>
                    <a:lnTo>
                      <a:pt x="501" y="342"/>
                    </a:lnTo>
                    <a:lnTo>
                      <a:pt x="489" y="339"/>
                    </a:lnTo>
                    <a:lnTo>
                      <a:pt x="478" y="334"/>
                    </a:lnTo>
                    <a:lnTo>
                      <a:pt x="467" y="329"/>
                    </a:lnTo>
                    <a:lnTo>
                      <a:pt x="458" y="323"/>
                    </a:lnTo>
                    <a:lnTo>
                      <a:pt x="448" y="315"/>
                    </a:lnTo>
                    <a:lnTo>
                      <a:pt x="439" y="308"/>
                    </a:lnTo>
                    <a:lnTo>
                      <a:pt x="429" y="301"/>
                    </a:lnTo>
                    <a:lnTo>
                      <a:pt x="417" y="294"/>
                    </a:lnTo>
                    <a:lnTo>
                      <a:pt x="404" y="287"/>
                    </a:lnTo>
                    <a:lnTo>
                      <a:pt x="389" y="280"/>
                    </a:lnTo>
                    <a:lnTo>
                      <a:pt x="373" y="274"/>
                    </a:lnTo>
                    <a:lnTo>
                      <a:pt x="354" y="268"/>
                    </a:lnTo>
                    <a:lnTo>
                      <a:pt x="331" y="262"/>
                    </a:lnTo>
                    <a:lnTo>
                      <a:pt x="306" y="258"/>
                    </a:lnTo>
                    <a:lnTo>
                      <a:pt x="212" y="258"/>
                    </a:lnTo>
                    <a:lnTo>
                      <a:pt x="204" y="267"/>
                    </a:lnTo>
                    <a:lnTo>
                      <a:pt x="182" y="283"/>
                    </a:lnTo>
                    <a:lnTo>
                      <a:pt x="171" y="292"/>
                    </a:lnTo>
                    <a:lnTo>
                      <a:pt x="160" y="300"/>
                    </a:lnTo>
                    <a:lnTo>
                      <a:pt x="151" y="306"/>
                    </a:lnTo>
                    <a:lnTo>
                      <a:pt x="146" y="308"/>
                    </a:lnTo>
                    <a:lnTo>
                      <a:pt x="137" y="308"/>
                    </a:lnTo>
                    <a:lnTo>
                      <a:pt x="127" y="308"/>
                    </a:lnTo>
                    <a:lnTo>
                      <a:pt x="119" y="308"/>
                    </a:lnTo>
                    <a:lnTo>
                      <a:pt x="113" y="308"/>
                    </a:lnTo>
                    <a:lnTo>
                      <a:pt x="66" y="252"/>
                    </a:lnTo>
                    <a:lnTo>
                      <a:pt x="66" y="237"/>
                    </a:lnTo>
                    <a:lnTo>
                      <a:pt x="66" y="223"/>
                    </a:lnTo>
                    <a:lnTo>
                      <a:pt x="66" y="204"/>
                    </a:lnTo>
                    <a:lnTo>
                      <a:pt x="66" y="179"/>
                    </a:lnTo>
                    <a:lnTo>
                      <a:pt x="53" y="179"/>
                    </a:lnTo>
                    <a:lnTo>
                      <a:pt x="40" y="179"/>
                    </a:lnTo>
                    <a:lnTo>
                      <a:pt x="42" y="185"/>
                    </a:lnTo>
                    <a:lnTo>
                      <a:pt x="42" y="192"/>
                    </a:lnTo>
                    <a:lnTo>
                      <a:pt x="42" y="199"/>
                    </a:lnTo>
                    <a:lnTo>
                      <a:pt x="41" y="205"/>
                    </a:lnTo>
                    <a:lnTo>
                      <a:pt x="39" y="212"/>
                    </a:lnTo>
                    <a:lnTo>
                      <a:pt x="36" y="218"/>
                    </a:lnTo>
                    <a:lnTo>
                      <a:pt x="31" y="223"/>
                    </a:lnTo>
                    <a:lnTo>
                      <a:pt x="27" y="228"/>
                    </a:lnTo>
                    <a:lnTo>
                      <a:pt x="30" y="221"/>
                    </a:lnTo>
                    <a:lnTo>
                      <a:pt x="32" y="215"/>
                    </a:lnTo>
                    <a:lnTo>
                      <a:pt x="32" y="208"/>
                    </a:lnTo>
                    <a:lnTo>
                      <a:pt x="31" y="203"/>
                    </a:lnTo>
                    <a:lnTo>
                      <a:pt x="29" y="191"/>
                    </a:lnTo>
                    <a:lnTo>
                      <a:pt x="27" y="179"/>
                    </a:lnTo>
                    <a:lnTo>
                      <a:pt x="27" y="174"/>
                    </a:lnTo>
                    <a:lnTo>
                      <a:pt x="29" y="170"/>
                    </a:lnTo>
                    <a:lnTo>
                      <a:pt x="31" y="167"/>
                    </a:lnTo>
                    <a:lnTo>
                      <a:pt x="33" y="163"/>
                    </a:lnTo>
                    <a:lnTo>
                      <a:pt x="36" y="160"/>
                    </a:lnTo>
                    <a:lnTo>
                      <a:pt x="38" y="156"/>
                    </a:lnTo>
                    <a:lnTo>
                      <a:pt x="40" y="152"/>
                    </a:lnTo>
                    <a:lnTo>
                      <a:pt x="40" y="147"/>
                    </a:lnTo>
                    <a:lnTo>
                      <a:pt x="31" y="136"/>
                    </a:lnTo>
                    <a:lnTo>
                      <a:pt x="27" y="129"/>
                    </a:lnTo>
                    <a:lnTo>
                      <a:pt x="20" y="129"/>
                    </a:lnTo>
                    <a:lnTo>
                      <a:pt x="11" y="128"/>
                    </a:lnTo>
                    <a:lnTo>
                      <a:pt x="7" y="126"/>
                    </a:lnTo>
                    <a:lnTo>
                      <a:pt x="4" y="124"/>
                    </a:lnTo>
                    <a:lnTo>
                      <a:pt x="1" y="121"/>
                    </a:lnTo>
                    <a:lnTo>
                      <a:pt x="0" y="117"/>
                    </a:lnTo>
                    <a:lnTo>
                      <a:pt x="0" y="113"/>
                    </a:lnTo>
                    <a:lnTo>
                      <a:pt x="1" y="108"/>
                    </a:lnTo>
                    <a:lnTo>
                      <a:pt x="3" y="104"/>
                    </a:lnTo>
                    <a:lnTo>
                      <a:pt x="5" y="100"/>
                    </a:lnTo>
                    <a:lnTo>
                      <a:pt x="8" y="96"/>
                    </a:lnTo>
                    <a:lnTo>
                      <a:pt x="11" y="94"/>
                    </a:lnTo>
                    <a:lnTo>
                      <a:pt x="16" y="92"/>
                    </a:lnTo>
                    <a:lnTo>
                      <a:pt x="20" y="92"/>
                    </a:lnTo>
                    <a:lnTo>
                      <a:pt x="27" y="92"/>
                    </a:lnTo>
                    <a:lnTo>
                      <a:pt x="32" y="94"/>
                    </a:lnTo>
                    <a:lnTo>
                      <a:pt x="37" y="96"/>
                    </a:lnTo>
                    <a:lnTo>
                      <a:pt x="41" y="99"/>
                    </a:lnTo>
                    <a:lnTo>
                      <a:pt x="45" y="101"/>
                    </a:lnTo>
                    <a:lnTo>
                      <a:pt x="51" y="103"/>
                    </a:lnTo>
                    <a:lnTo>
                      <a:pt x="57" y="104"/>
                    </a:lnTo>
                    <a:lnTo>
                      <a:pt x="66" y="105"/>
                    </a:lnTo>
                    <a:lnTo>
                      <a:pt x="67" y="99"/>
                    </a:lnTo>
                    <a:lnTo>
                      <a:pt x="71" y="92"/>
                    </a:lnTo>
                    <a:lnTo>
                      <a:pt x="75" y="87"/>
                    </a:lnTo>
                    <a:lnTo>
                      <a:pt x="79" y="82"/>
                    </a:lnTo>
                    <a:lnTo>
                      <a:pt x="83" y="77"/>
                    </a:lnTo>
                    <a:lnTo>
                      <a:pt x="86" y="71"/>
                    </a:lnTo>
                    <a:lnTo>
                      <a:pt x="87" y="67"/>
                    </a:lnTo>
                    <a:lnTo>
                      <a:pt x="87" y="64"/>
                    </a:lnTo>
                    <a:lnTo>
                      <a:pt x="87" y="60"/>
                    </a:lnTo>
                    <a:lnTo>
                      <a:pt x="86" y="56"/>
                    </a:lnTo>
                    <a:lnTo>
                      <a:pt x="78" y="55"/>
                    </a:lnTo>
                    <a:lnTo>
                      <a:pt x="71" y="54"/>
                    </a:lnTo>
                    <a:lnTo>
                      <a:pt x="63" y="52"/>
                    </a:lnTo>
                    <a:lnTo>
                      <a:pt x="55" y="49"/>
                    </a:lnTo>
                    <a:lnTo>
                      <a:pt x="52" y="47"/>
                    </a:lnTo>
                    <a:lnTo>
                      <a:pt x="50" y="44"/>
                    </a:lnTo>
                    <a:lnTo>
                      <a:pt x="47" y="40"/>
                    </a:lnTo>
                    <a:lnTo>
                      <a:pt x="44" y="37"/>
                    </a:lnTo>
                    <a:lnTo>
                      <a:pt x="42" y="33"/>
                    </a:lnTo>
                    <a:lnTo>
                      <a:pt x="41" y="28"/>
                    </a:lnTo>
                    <a:lnTo>
                      <a:pt x="40" y="24"/>
                    </a:lnTo>
                    <a:lnTo>
                      <a:pt x="40" y="18"/>
                    </a:lnTo>
                    <a:lnTo>
                      <a:pt x="107" y="43"/>
                    </a:lnTo>
                    <a:lnTo>
                      <a:pt x="133" y="80"/>
                    </a:lnTo>
                    <a:lnTo>
                      <a:pt x="179" y="86"/>
                    </a:lnTo>
                    <a:lnTo>
                      <a:pt x="219" y="74"/>
                    </a:lnTo>
                    <a:lnTo>
                      <a:pt x="212" y="43"/>
                    </a:lnTo>
                    <a:lnTo>
                      <a:pt x="253" y="24"/>
                    </a:lnTo>
                    <a:lnTo>
                      <a:pt x="273" y="0"/>
                    </a:lnTo>
                    <a:lnTo>
                      <a:pt x="306" y="6"/>
                    </a:lnTo>
                    <a:lnTo>
                      <a:pt x="339" y="24"/>
                    </a:lnTo>
                    <a:lnTo>
                      <a:pt x="373" y="43"/>
                    </a:lnTo>
                    <a:lnTo>
                      <a:pt x="386" y="80"/>
                    </a:lnTo>
                    <a:lnTo>
                      <a:pt x="425" y="92"/>
                    </a:lnTo>
                    <a:lnTo>
                      <a:pt x="465" y="92"/>
                    </a:lnTo>
                    <a:lnTo>
                      <a:pt x="512" y="141"/>
                    </a:lnTo>
                    <a:lnTo>
                      <a:pt x="545" y="179"/>
                    </a:lnTo>
                    <a:lnTo>
                      <a:pt x="591" y="210"/>
                    </a:lnTo>
                    <a:lnTo>
                      <a:pt x="632" y="222"/>
                    </a:lnTo>
                    <a:lnTo>
                      <a:pt x="678" y="252"/>
                    </a:lnTo>
                    <a:lnTo>
                      <a:pt x="724" y="265"/>
                    </a:lnTo>
                    <a:lnTo>
                      <a:pt x="758" y="277"/>
                    </a:lnTo>
                    <a:lnTo>
                      <a:pt x="784" y="289"/>
                    </a:lnTo>
                    <a:lnTo>
                      <a:pt x="778" y="295"/>
                    </a:lnTo>
                  </a:path>
                </a:pathLst>
              </a:custGeom>
              <a:solidFill>
                <a:schemeClr val="bg1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sz="1000"/>
              </a:p>
            </p:txBody>
          </p:sp>
          <p:sp>
            <p:nvSpPr>
              <p:cNvPr id="265" name="Freeform 355">
                <a:extLst>
                  <a:ext uri="{FF2B5EF4-FFF2-40B4-BE49-F238E27FC236}">
                    <a16:creationId xmlns:a16="http://schemas.microsoft.com/office/drawing/2014/main" id="{A57CD99E-1E71-408D-B640-D0CF9B36D82B}"/>
                  </a:ext>
                </a:extLst>
              </p:cNvPr>
              <p:cNvSpPr>
                <a:spLocks/>
              </p:cNvSpPr>
              <p:nvPr>
                <p:custDataLst>
                  <p:tags r:id="rId84"/>
                </p:custDataLst>
              </p:nvPr>
            </p:nvSpPr>
            <p:spPr bwMode="auto">
              <a:xfrm>
                <a:off x="4557713" y="2935288"/>
                <a:ext cx="411162" cy="611187"/>
              </a:xfrm>
              <a:custGeom>
                <a:avLst/>
                <a:gdLst>
                  <a:gd name="T0" fmla="*/ 141060831 w 943"/>
                  <a:gd name="T1" fmla="*/ 1359526 h 1172"/>
                  <a:gd name="T2" fmla="*/ 145433188 w 943"/>
                  <a:gd name="T3" fmla="*/ 6254758 h 1172"/>
                  <a:gd name="T4" fmla="*/ 152657518 w 943"/>
                  <a:gd name="T5" fmla="*/ 8158721 h 1172"/>
                  <a:gd name="T6" fmla="*/ 154748645 w 943"/>
                  <a:gd name="T7" fmla="*/ 14957394 h 1172"/>
                  <a:gd name="T8" fmla="*/ 158740797 w 943"/>
                  <a:gd name="T9" fmla="*/ 29642569 h 1172"/>
                  <a:gd name="T10" fmla="*/ 159121002 w 943"/>
                  <a:gd name="T11" fmla="*/ 50855243 h 1172"/>
                  <a:gd name="T12" fmla="*/ 162923488 w 943"/>
                  <a:gd name="T13" fmla="*/ 66084334 h 1172"/>
                  <a:gd name="T14" fmla="*/ 175280584 w 943"/>
                  <a:gd name="T15" fmla="*/ 79409983 h 1172"/>
                  <a:gd name="T16" fmla="*/ 167105742 w 943"/>
                  <a:gd name="T17" fmla="*/ 98174780 h 1172"/>
                  <a:gd name="T18" fmla="*/ 161782873 w 943"/>
                  <a:gd name="T19" fmla="*/ 111500430 h 1172"/>
                  <a:gd name="T20" fmla="*/ 153798133 w 943"/>
                  <a:gd name="T21" fmla="*/ 172690052 h 1172"/>
                  <a:gd name="T22" fmla="*/ 146383700 w 943"/>
                  <a:gd name="T23" fmla="*/ 184111740 h 1172"/>
                  <a:gd name="T24" fmla="*/ 145052983 w 943"/>
                  <a:gd name="T25" fmla="*/ 196077864 h 1172"/>
                  <a:gd name="T26" fmla="*/ 141631139 w 943"/>
                  <a:gd name="T27" fmla="*/ 199885267 h 1172"/>
                  <a:gd name="T28" fmla="*/ 137448884 w 943"/>
                  <a:gd name="T29" fmla="*/ 217018319 h 1172"/>
                  <a:gd name="T30" fmla="*/ 131555271 w 943"/>
                  <a:gd name="T31" fmla="*/ 238502168 h 1172"/>
                  <a:gd name="T32" fmla="*/ 125852197 w 943"/>
                  <a:gd name="T33" fmla="*/ 245573059 h 1172"/>
                  <a:gd name="T34" fmla="*/ 126232402 w 943"/>
                  <a:gd name="T35" fmla="*/ 254003477 h 1172"/>
                  <a:gd name="T36" fmla="*/ 130414657 w 943"/>
                  <a:gd name="T37" fmla="*/ 255363524 h 1172"/>
                  <a:gd name="T38" fmla="*/ 134787449 w 943"/>
                  <a:gd name="T39" fmla="*/ 258354794 h 1172"/>
                  <a:gd name="T40" fmla="*/ 141060831 w 943"/>
                  <a:gd name="T41" fmla="*/ 264065638 h 1172"/>
                  <a:gd name="T42" fmla="*/ 143722266 w 943"/>
                  <a:gd name="T43" fmla="*/ 273856103 h 1172"/>
                  <a:gd name="T44" fmla="*/ 147334649 w 943"/>
                  <a:gd name="T45" fmla="*/ 283646567 h 1172"/>
                  <a:gd name="T46" fmla="*/ 152657518 w 943"/>
                  <a:gd name="T47" fmla="*/ 286366141 h 1172"/>
                  <a:gd name="T48" fmla="*/ 153798133 w 943"/>
                  <a:gd name="T49" fmla="*/ 297516132 h 1172"/>
                  <a:gd name="T50" fmla="*/ 136498372 w 943"/>
                  <a:gd name="T51" fmla="*/ 303226976 h 1172"/>
                  <a:gd name="T52" fmla="*/ 130604759 w 943"/>
                  <a:gd name="T53" fmla="*/ 314649185 h 1172"/>
                  <a:gd name="T54" fmla="*/ 113685203 w 943"/>
                  <a:gd name="T55" fmla="*/ 318184369 h 1172"/>
                  <a:gd name="T56" fmla="*/ 97906262 w 943"/>
                  <a:gd name="T57" fmla="*/ 314920881 h 1172"/>
                  <a:gd name="T58" fmla="*/ 88210600 w 943"/>
                  <a:gd name="T59" fmla="*/ 305402634 h 1172"/>
                  <a:gd name="T60" fmla="*/ 74142581 w 943"/>
                  <a:gd name="T61" fmla="*/ 305946549 h 1172"/>
                  <a:gd name="T62" fmla="*/ 60644869 w 943"/>
                  <a:gd name="T63" fmla="*/ 304586502 h 1172"/>
                  <a:gd name="T64" fmla="*/ 56462179 w 943"/>
                  <a:gd name="T65" fmla="*/ 300235705 h 1172"/>
                  <a:gd name="T66" fmla="*/ 55891871 w 943"/>
                  <a:gd name="T67" fmla="*/ 292348681 h 1172"/>
                  <a:gd name="T68" fmla="*/ 52089822 w 943"/>
                  <a:gd name="T69" fmla="*/ 279839165 h 1172"/>
                  <a:gd name="T70" fmla="*/ 41063442 w 943"/>
                  <a:gd name="T71" fmla="*/ 264881771 h 1172"/>
                  <a:gd name="T72" fmla="*/ 36691085 w 943"/>
                  <a:gd name="T73" fmla="*/ 251556121 h 1172"/>
                  <a:gd name="T74" fmla="*/ 28896448 w 943"/>
                  <a:gd name="T75" fmla="*/ 245573059 h 1172"/>
                  <a:gd name="T76" fmla="*/ 22813169 w 943"/>
                  <a:gd name="T77" fmla="*/ 230071751 h 1172"/>
                  <a:gd name="T78" fmla="*/ 18440376 w 943"/>
                  <a:gd name="T79" fmla="*/ 214298746 h 1172"/>
                  <a:gd name="T80" fmla="*/ 12357097 w 943"/>
                  <a:gd name="T81" fmla="*/ 206140025 h 1172"/>
                  <a:gd name="T82" fmla="*/ 6273382 w 943"/>
                  <a:gd name="T83" fmla="*/ 183840043 h 1172"/>
                  <a:gd name="T84" fmla="*/ 760410 w 943"/>
                  <a:gd name="T85" fmla="*/ 166163076 h 1172"/>
                  <a:gd name="T86" fmla="*/ 3421845 w 943"/>
                  <a:gd name="T87" fmla="*/ 156916526 h 1172"/>
                  <a:gd name="T88" fmla="*/ 5512972 w 943"/>
                  <a:gd name="T89" fmla="*/ 141687435 h 1172"/>
                  <a:gd name="T90" fmla="*/ 12166994 w 943"/>
                  <a:gd name="T91" fmla="*/ 128905700 h 1172"/>
                  <a:gd name="T92" fmla="*/ 21482451 w 943"/>
                  <a:gd name="T93" fmla="*/ 60373490 h 1172"/>
                  <a:gd name="T94" fmla="*/ 23383476 w 943"/>
                  <a:gd name="T95" fmla="*/ 48679584 h 1172"/>
                  <a:gd name="T96" fmla="*/ 29086550 w 943"/>
                  <a:gd name="T97" fmla="*/ 46503926 h 1172"/>
                  <a:gd name="T98" fmla="*/ 30417268 w 943"/>
                  <a:gd name="T99" fmla="*/ 33178276 h 1172"/>
                  <a:gd name="T100" fmla="*/ 30227165 w 943"/>
                  <a:gd name="T101" fmla="*/ 18220882 h 1172"/>
                  <a:gd name="T102" fmla="*/ 129083939 w 943"/>
                  <a:gd name="T103" fmla="*/ 18764797 h 1172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943" h="1172">
                    <a:moveTo>
                      <a:pt x="711" y="30"/>
                    </a:moveTo>
                    <a:lnTo>
                      <a:pt x="715" y="25"/>
                    </a:lnTo>
                    <a:lnTo>
                      <a:pt x="728" y="15"/>
                    </a:lnTo>
                    <a:lnTo>
                      <a:pt x="735" y="9"/>
                    </a:lnTo>
                    <a:lnTo>
                      <a:pt x="742" y="5"/>
                    </a:lnTo>
                    <a:lnTo>
                      <a:pt x="747" y="1"/>
                    </a:lnTo>
                    <a:lnTo>
                      <a:pt x="751" y="0"/>
                    </a:lnTo>
                    <a:lnTo>
                      <a:pt x="755" y="10"/>
                    </a:lnTo>
                    <a:lnTo>
                      <a:pt x="759" y="17"/>
                    </a:lnTo>
                    <a:lnTo>
                      <a:pt x="765" y="23"/>
                    </a:lnTo>
                    <a:lnTo>
                      <a:pt x="769" y="26"/>
                    </a:lnTo>
                    <a:lnTo>
                      <a:pt x="776" y="28"/>
                    </a:lnTo>
                    <a:lnTo>
                      <a:pt x="784" y="30"/>
                    </a:lnTo>
                    <a:lnTo>
                      <a:pt x="792" y="30"/>
                    </a:lnTo>
                    <a:lnTo>
                      <a:pt x="803" y="30"/>
                    </a:lnTo>
                    <a:lnTo>
                      <a:pt x="804" y="40"/>
                    </a:lnTo>
                    <a:lnTo>
                      <a:pt x="808" y="48"/>
                    </a:lnTo>
                    <a:lnTo>
                      <a:pt x="810" y="51"/>
                    </a:lnTo>
                    <a:lnTo>
                      <a:pt x="812" y="53"/>
                    </a:lnTo>
                    <a:lnTo>
                      <a:pt x="814" y="55"/>
                    </a:lnTo>
                    <a:lnTo>
                      <a:pt x="816" y="55"/>
                    </a:lnTo>
                    <a:lnTo>
                      <a:pt x="823" y="76"/>
                    </a:lnTo>
                    <a:lnTo>
                      <a:pt x="830" y="94"/>
                    </a:lnTo>
                    <a:lnTo>
                      <a:pt x="832" y="102"/>
                    </a:lnTo>
                    <a:lnTo>
                      <a:pt x="835" y="109"/>
                    </a:lnTo>
                    <a:lnTo>
                      <a:pt x="836" y="116"/>
                    </a:lnTo>
                    <a:lnTo>
                      <a:pt x="837" y="123"/>
                    </a:lnTo>
                    <a:lnTo>
                      <a:pt x="836" y="150"/>
                    </a:lnTo>
                    <a:lnTo>
                      <a:pt x="836" y="175"/>
                    </a:lnTo>
                    <a:lnTo>
                      <a:pt x="837" y="187"/>
                    </a:lnTo>
                    <a:lnTo>
                      <a:pt x="838" y="200"/>
                    </a:lnTo>
                    <a:lnTo>
                      <a:pt x="842" y="211"/>
                    </a:lnTo>
                    <a:lnTo>
                      <a:pt x="845" y="222"/>
                    </a:lnTo>
                    <a:lnTo>
                      <a:pt x="851" y="232"/>
                    </a:lnTo>
                    <a:lnTo>
                      <a:pt x="857" y="243"/>
                    </a:lnTo>
                    <a:lnTo>
                      <a:pt x="866" y="253"/>
                    </a:lnTo>
                    <a:lnTo>
                      <a:pt x="876" y="264"/>
                    </a:lnTo>
                    <a:lnTo>
                      <a:pt x="889" y="273"/>
                    </a:lnTo>
                    <a:lnTo>
                      <a:pt x="904" y="283"/>
                    </a:lnTo>
                    <a:lnTo>
                      <a:pt x="922" y="292"/>
                    </a:lnTo>
                    <a:lnTo>
                      <a:pt x="943" y="301"/>
                    </a:lnTo>
                    <a:lnTo>
                      <a:pt x="928" y="314"/>
                    </a:lnTo>
                    <a:lnTo>
                      <a:pt x="913" y="328"/>
                    </a:lnTo>
                    <a:lnTo>
                      <a:pt x="896" y="344"/>
                    </a:lnTo>
                    <a:lnTo>
                      <a:pt x="879" y="361"/>
                    </a:lnTo>
                    <a:lnTo>
                      <a:pt x="871" y="370"/>
                    </a:lnTo>
                    <a:lnTo>
                      <a:pt x="865" y="380"/>
                    </a:lnTo>
                    <a:lnTo>
                      <a:pt x="859" y="389"/>
                    </a:lnTo>
                    <a:lnTo>
                      <a:pt x="854" y="399"/>
                    </a:lnTo>
                    <a:lnTo>
                      <a:pt x="851" y="410"/>
                    </a:lnTo>
                    <a:lnTo>
                      <a:pt x="849" y="420"/>
                    </a:lnTo>
                    <a:lnTo>
                      <a:pt x="848" y="432"/>
                    </a:lnTo>
                    <a:lnTo>
                      <a:pt x="851" y="443"/>
                    </a:lnTo>
                    <a:lnTo>
                      <a:pt x="830" y="616"/>
                    </a:lnTo>
                    <a:lnTo>
                      <a:pt x="809" y="635"/>
                    </a:lnTo>
                    <a:lnTo>
                      <a:pt x="787" y="652"/>
                    </a:lnTo>
                    <a:lnTo>
                      <a:pt x="782" y="658"/>
                    </a:lnTo>
                    <a:lnTo>
                      <a:pt x="778" y="663"/>
                    </a:lnTo>
                    <a:lnTo>
                      <a:pt x="774" y="670"/>
                    </a:lnTo>
                    <a:lnTo>
                      <a:pt x="770" y="677"/>
                    </a:lnTo>
                    <a:lnTo>
                      <a:pt x="767" y="686"/>
                    </a:lnTo>
                    <a:lnTo>
                      <a:pt x="766" y="696"/>
                    </a:lnTo>
                    <a:lnTo>
                      <a:pt x="764" y="708"/>
                    </a:lnTo>
                    <a:lnTo>
                      <a:pt x="764" y="721"/>
                    </a:lnTo>
                    <a:lnTo>
                      <a:pt x="763" y="721"/>
                    </a:lnTo>
                    <a:lnTo>
                      <a:pt x="758" y="721"/>
                    </a:lnTo>
                    <a:lnTo>
                      <a:pt x="755" y="723"/>
                    </a:lnTo>
                    <a:lnTo>
                      <a:pt x="752" y="726"/>
                    </a:lnTo>
                    <a:lnTo>
                      <a:pt x="748" y="730"/>
                    </a:lnTo>
                    <a:lnTo>
                      <a:pt x="745" y="735"/>
                    </a:lnTo>
                    <a:lnTo>
                      <a:pt x="741" y="743"/>
                    </a:lnTo>
                    <a:lnTo>
                      <a:pt x="736" y="752"/>
                    </a:lnTo>
                    <a:lnTo>
                      <a:pt x="732" y="766"/>
                    </a:lnTo>
                    <a:lnTo>
                      <a:pt x="728" y="780"/>
                    </a:lnTo>
                    <a:lnTo>
                      <a:pt x="723" y="798"/>
                    </a:lnTo>
                    <a:lnTo>
                      <a:pt x="719" y="821"/>
                    </a:lnTo>
                    <a:lnTo>
                      <a:pt x="714" y="845"/>
                    </a:lnTo>
                    <a:lnTo>
                      <a:pt x="711" y="875"/>
                    </a:lnTo>
                    <a:lnTo>
                      <a:pt x="701" y="875"/>
                    </a:lnTo>
                    <a:lnTo>
                      <a:pt x="692" y="877"/>
                    </a:lnTo>
                    <a:lnTo>
                      <a:pt x="684" y="880"/>
                    </a:lnTo>
                    <a:lnTo>
                      <a:pt x="677" y="884"/>
                    </a:lnTo>
                    <a:lnTo>
                      <a:pt x="670" y="890"/>
                    </a:lnTo>
                    <a:lnTo>
                      <a:pt x="665" y="896"/>
                    </a:lnTo>
                    <a:lnTo>
                      <a:pt x="662" y="903"/>
                    </a:lnTo>
                    <a:lnTo>
                      <a:pt x="659" y="910"/>
                    </a:lnTo>
                    <a:lnTo>
                      <a:pt x="658" y="917"/>
                    </a:lnTo>
                    <a:lnTo>
                      <a:pt x="658" y="924"/>
                    </a:lnTo>
                    <a:lnTo>
                      <a:pt x="661" y="929"/>
                    </a:lnTo>
                    <a:lnTo>
                      <a:pt x="664" y="934"/>
                    </a:lnTo>
                    <a:lnTo>
                      <a:pt x="666" y="936"/>
                    </a:lnTo>
                    <a:lnTo>
                      <a:pt x="669" y="937"/>
                    </a:lnTo>
                    <a:lnTo>
                      <a:pt x="673" y="938"/>
                    </a:lnTo>
                    <a:lnTo>
                      <a:pt x="677" y="939"/>
                    </a:lnTo>
                    <a:lnTo>
                      <a:pt x="686" y="939"/>
                    </a:lnTo>
                    <a:lnTo>
                      <a:pt x="697" y="936"/>
                    </a:lnTo>
                    <a:lnTo>
                      <a:pt x="700" y="941"/>
                    </a:lnTo>
                    <a:lnTo>
                      <a:pt x="702" y="944"/>
                    </a:lnTo>
                    <a:lnTo>
                      <a:pt x="706" y="947"/>
                    </a:lnTo>
                    <a:lnTo>
                      <a:pt x="709" y="950"/>
                    </a:lnTo>
                    <a:lnTo>
                      <a:pt x="717" y="955"/>
                    </a:lnTo>
                    <a:lnTo>
                      <a:pt x="724" y="958"/>
                    </a:lnTo>
                    <a:lnTo>
                      <a:pt x="731" y="963"/>
                    </a:lnTo>
                    <a:lnTo>
                      <a:pt x="739" y="968"/>
                    </a:lnTo>
                    <a:lnTo>
                      <a:pt x="742" y="971"/>
                    </a:lnTo>
                    <a:lnTo>
                      <a:pt x="745" y="975"/>
                    </a:lnTo>
                    <a:lnTo>
                      <a:pt x="747" y="981"/>
                    </a:lnTo>
                    <a:lnTo>
                      <a:pt x="751" y="986"/>
                    </a:lnTo>
                    <a:lnTo>
                      <a:pt x="753" y="996"/>
                    </a:lnTo>
                    <a:lnTo>
                      <a:pt x="756" y="1007"/>
                    </a:lnTo>
                    <a:lnTo>
                      <a:pt x="759" y="1018"/>
                    </a:lnTo>
                    <a:lnTo>
                      <a:pt x="765" y="1028"/>
                    </a:lnTo>
                    <a:lnTo>
                      <a:pt x="767" y="1033"/>
                    </a:lnTo>
                    <a:lnTo>
                      <a:pt x="771" y="1039"/>
                    </a:lnTo>
                    <a:lnTo>
                      <a:pt x="775" y="1043"/>
                    </a:lnTo>
                    <a:lnTo>
                      <a:pt x="779" y="1046"/>
                    </a:lnTo>
                    <a:lnTo>
                      <a:pt x="785" y="1049"/>
                    </a:lnTo>
                    <a:lnTo>
                      <a:pt x="790" y="1052"/>
                    </a:lnTo>
                    <a:lnTo>
                      <a:pt x="797" y="1053"/>
                    </a:lnTo>
                    <a:lnTo>
                      <a:pt x="803" y="1053"/>
                    </a:lnTo>
                    <a:lnTo>
                      <a:pt x="810" y="1063"/>
                    </a:lnTo>
                    <a:lnTo>
                      <a:pt x="814" y="1071"/>
                    </a:lnTo>
                    <a:lnTo>
                      <a:pt x="815" y="1076"/>
                    </a:lnTo>
                    <a:lnTo>
                      <a:pt x="815" y="1081"/>
                    </a:lnTo>
                    <a:lnTo>
                      <a:pt x="809" y="1094"/>
                    </a:lnTo>
                    <a:lnTo>
                      <a:pt x="797" y="1115"/>
                    </a:lnTo>
                    <a:lnTo>
                      <a:pt x="776" y="1115"/>
                    </a:lnTo>
                    <a:lnTo>
                      <a:pt x="755" y="1115"/>
                    </a:lnTo>
                    <a:lnTo>
                      <a:pt x="734" y="1115"/>
                    </a:lnTo>
                    <a:lnTo>
                      <a:pt x="718" y="1115"/>
                    </a:lnTo>
                    <a:lnTo>
                      <a:pt x="718" y="1127"/>
                    </a:lnTo>
                    <a:lnTo>
                      <a:pt x="718" y="1139"/>
                    </a:lnTo>
                    <a:lnTo>
                      <a:pt x="711" y="1143"/>
                    </a:lnTo>
                    <a:lnTo>
                      <a:pt x="697" y="1152"/>
                    </a:lnTo>
                    <a:lnTo>
                      <a:pt x="687" y="1157"/>
                    </a:lnTo>
                    <a:lnTo>
                      <a:pt x="675" y="1161"/>
                    </a:lnTo>
                    <a:lnTo>
                      <a:pt x="663" y="1163"/>
                    </a:lnTo>
                    <a:lnTo>
                      <a:pt x="651" y="1164"/>
                    </a:lnTo>
                    <a:lnTo>
                      <a:pt x="628" y="1166"/>
                    </a:lnTo>
                    <a:lnTo>
                      <a:pt x="598" y="1170"/>
                    </a:lnTo>
                    <a:lnTo>
                      <a:pt x="583" y="1171"/>
                    </a:lnTo>
                    <a:lnTo>
                      <a:pt x="566" y="1172"/>
                    </a:lnTo>
                    <a:lnTo>
                      <a:pt x="549" y="1172"/>
                    </a:lnTo>
                    <a:lnTo>
                      <a:pt x="531" y="1170"/>
                    </a:lnTo>
                    <a:lnTo>
                      <a:pt x="515" y="1158"/>
                    </a:lnTo>
                    <a:lnTo>
                      <a:pt x="496" y="1141"/>
                    </a:lnTo>
                    <a:lnTo>
                      <a:pt x="486" y="1133"/>
                    </a:lnTo>
                    <a:lnTo>
                      <a:pt x="475" y="1127"/>
                    </a:lnTo>
                    <a:lnTo>
                      <a:pt x="470" y="1124"/>
                    </a:lnTo>
                    <a:lnTo>
                      <a:pt x="464" y="1123"/>
                    </a:lnTo>
                    <a:lnTo>
                      <a:pt x="457" y="1121"/>
                    </a:lnTo>
                    <a:lnTo>
                      <a:pt x="452" y="1121"/>
                    </a:lnTo>
                    <a:lnTo>
                      <a:pt x="432" y="1122"/>
                    </a:lnTo>
                    <a:lnTo>
                      <a:pt x="405" y="1124"/>
                    </a:lnTo>
                    <a:lnTo>
                      <a:pt x="390" y="1125"/>
                    </a:lnTo>
                    <a:lnTo>
                      <a:pt x="375" y="1126"/>
                    </a:lnTo>
                    <a:lnTo>
                      <a:pt x="360" y="1126"/>
                    </a:lnTo>
                    <a:lnTo>
                      <a:pt x="345" y="1125"/>
                    </a:lnTo>
                    <a:lnTo>
                      <a:pt x="331" y="1123"/>
                    </a:lnTo>
                    <a:lnTo>
                      <a:pt x="319" y="1120"/>
                    </a:lnTo>
                    <a:lnTo>
                      <a:pt x="314" y="1117"/>
                    </a:lnTo>
                    <a:lnTo>
                      <a:pt x="308" y="1115"/>
                    </a:lnTo>
                    <a:lnTo>
                      <a:pt x="304" y="1112"/>
                    </a:lnTo>
                    <a:lnTo>
                      <a:pt x="300" y="1108"/>
                    </a:lnTo>
                    <a:lnTo>
                      <a:pt x="297" y="1104"/>
                    </a:lnTo>
                    <a:lnTo>
                      <a:pt x="295" y="1100"/>
                    </a:lnTo>
                    <a:lnTo>
                      <a:pt x="293" y="1095"/>
                    </a:lnTo>
                    <a:lnTo>
                      <a:pt x="292" y="1088"/>
                    </a:lnTo>
                    <a:lnTo>
                      <a:pt x="293" y="1082"/>
                    </a:lnTo>
                    <a:lnTo>
                      <a:pt x="294" y="1075"/>
                    </a:lnTo>
                    <a:lnTo>
                      <a:pt x="295" y="1068"/>
                    </a:lnTo>
                    <a:lnTo>
                      <a:pt x="298" y="1060"/>
                    </a:lnTo>
                    <a:lnTo>
                      <a:pt x="291" y="1049"/>
                    </a:lnTo>
                    <a:lnTo>
                      <a:pt x="283" y="1039"/>
                    </a:lnTo>
                    <a:lnTo>
                      <a:pt x="274" y="1029"/>
                    </a:lnTo>
                    <a:lnTo>
                      <a:pt x="265" y="1021"/>
                    </a:lnTo>
                    <a:lnTo>
                      <a:pt x="248" y="1005"/>
                    </a:lnTo>
                    <a:lnTo>
                      <a:pt x="230" y="990"/>
                    </a:lnTo>
                    <a:lnTo>
                      <a:pt x="222" y="983"/>
                    </a:lnTo>
                    <a:lnTo>
                      <a:pt x="216" y="974"/>
                    </a:lnTo>
                    <a:lnTo>
                      <a:pt x="209" y="966"/>
                    </a:lnTo>
                    <a:lnTo>
                      <a:pt x="204" y="957"/>
                    </a:lnTo>
                    <a:lnTo>
                      <a:pt x="198" y="947"/>
                    </a:lnTo>
                    <a:lnTo>
                      <a:pt x="195" y="937"/>
                    </a:lnTo>
                    <a:lnTo>
                      <a:pt x="193" y="925"/>
                    </a:lnTo>
                    <a:lnTo>
                      <a:pt x="193" y="911"/>
                    </a:lnTo>
                    <a:lnTo>
                      <a:pt x="180" y="911"/>
                    </a:lnTo>
                    <a:lnTo>
                      <a:pt x="169" y="909"/>
                    </a:lnTo>
                    <a:lnTo>
                      <a:pt x="160" y="907"/>
                    </a:lnTo>
                    <a:lnTo>
                      <a:pt x="152" y="903"/>
                    </a:lnTo>
                    <a:lnTo>
                      <a:pt x="146" y="898"/>
                    </a:lnTo>
                    <a:lnTo>
                      <a:pt x="140" y="893"/>
                    </a:lnTo>
                    <a:lnTo>
                      <a:pt x="136" y="887"/>
                    </a:lnTo>
                    <a:lnTo>
                      <a:pt x="131" y="880"/>
                    </a:lnTo>
                    <a:lnTo>
                      <a:pt x="120" y="846"/>
                    </a:lnTo>
                    <a:lnTo>
                      <a:pt x="106" y="806"/>
                    </a:lnTo>
                    <a:lnTo>
                      <a:pt x="105" y="801"/>
                    </a:lnTo>
                    <a:lnTo>
                      <a:pt x="103" y="796"/>
                    </a:lnTo>
                    <a:lnTo>
                      <a:pt x="99" y="792"/>
                    </a:lnTo>
                    <a:lnTo>
                      <a:pt x="97" y="788"/>
                    </a:lnTo>
                    <a:lnTo>
                      <a:pt x="90" y="780"/>
                    </a:lnTo>
                    <a:lnTo>
                      <a:pt x="83" y="774"/>
                    </a:lnTo>
                    <a:lnTo>
                      <a:pt x="75" y="768"/>
                    </a:lnTo>
                    <a:lnTo>
                      <a:pt x="69" y="761"/>
                    </a:lnTo>
                    <a:lnTo>
                      <a:pt x="65" y="758"/>
                    </a:lnTo>
                    <a:lnTo>
                      <a:pt x="63" y="753"/>
                    </a:lnTo>
                    <a:lnTo>
                      <a:pt x="61" y="749"/>
                    </a:lnTo>
                    <a:lnTo>
                      <a:pt x="60" y="745"/>
                    </a:lnTo>
                    <a:lnTo>
                      <a:pt x="46" y="711"/>
                    </a:lnTo>
                    <a:lnTo>
                      <a:pt x="33" y="676"/>
                    </a:lnTo>
                    <a:lnTo>
                      <a:pt x="25" y="659"/>
                    </a:lnTo>
                    <a:lnTo>
                      <a:pt x="17" y="643"/>
                    </a:lnTo>
                    <a:lnTo>
                      <a:pt x="9" y="628"/>
                    </a:lnTo>
                    <a:lnTo>
                      <a:pt x="0" y="616"/>
                    </a:lnTo>
                    <a:lnTo>
                      <a:pt x="4" y="611"/>
                    </a:lnTo>
                    <a:lnTo>
                      <a:pt x="8" y="607"/>
                    </a:lnTo>
                    <a:lnTo>
                      <a:pt x="11" y="602"/>
                    </a:lnTo>
                    <a:lnTo>
                      <a:pt x="13" y="598"/>
                    </a:lnTo>
                    <a:lnTo>
                      <a:pt x="16" y="587"/>
                    </a:lnTo>
                    <a:lnTo>
                      <a:pt x="18" y="577"/>
                    </a:lnTo>
                    <a:lnTo>
                      <a:pt x="19" y="567"/>
                    </a:lnTo>
                    <a:lnTo>
                      <a:pt x="20" y="555"/>
                    </a:lnTo>
                    <a:lnTo>
                      <a:pt x="23" y="543"/>
                    </a:lnTo>
                    <a:lnTo>
                      <a:pt x="26" y="529"/>
                    </a:lnTo>
                    <a:lnTo>
                      <a:pt x="29" y="521"/>
                    </a:lnTo>
                    <a:lnTo>
                      <a:pt x="33" y="514"/>
                    </a:lnTo>
                    <a:lnTo>
                      <a:pt x="37" y="507"/>
                    </a:lnTo>
                    <a:lnTo>
                      <a:pt x="41" y="500"/>
                    </a:lnTo>
                    <a:lnTo>
                      <a:pt x="52" y="487"/>
                    </a:lnTo>
                    <a:lnTo>
                      <a:pt x="64" y="474"/>
                    </a:lnTo>
                    <a:lnTo>
                      <a:pt x="78" y="464"/>
                    </a:lnTo>
                    <a:lnTo>
                      <a:pt x="90" y="456"/>
                    </a:lnTo>
                    <a:lnTo>
                      <a:pt x="102" y="449"/>
                    </a:lnTo>
                    <a:lnTo>
                      <a:pt x="113" y="443"/>
                    </a:lnTo>
                    <a:lnTo>
                      <a:pt x="113" y="222"/>
                    </a:lnTo>
                    <a:lnTo>
                      <a:pt x="113" y="212"/>
                    </a:lnTo>
                    <a:lnTo>
                      <a:pt x="113" y="200"/>
                    </a:lnTo>
                    <a:lnTo>
                      <a:pt x="113" y="188"/>
                    </a:lnTo>
                    <a:lnTo>
                      <a:pt x="113" y="178"/>
                    </a:lnTo>
                    <a:lnTo>
                      <a:pt x="123" y="179"/>
                    </a:lnTo>
                    <a:lnTo>
                      <a:pt x="131" y="179"/>
                    </a:lnTo>
                    <a:lnTo>
                      <a:pt x="139" y="178"/>
                    </a:lnTo>
                    <a:lnTo>
                      <a:pt x="146" y="176"/>
                    </a:lnTo>
                    <a:lnTo>
                      <a:pt x="150" y="174"/>
                    </a:lnTo>
                    <a:lnTo>
                      <a:pt x="153" y="171"/>
                    </a:lnTo>
                    <a:lnTo>
                      <a:pt x="157" y="167"/>
                    </a:lnTo>
                    <a:lnTo>
                      <a:pt x="159" y="162"/>
                    </a:lnTo>
                    <a:lnTo>
                      <a:pt x="160" y="152"/>
                    </a:lnTo>
                    <a:lnTo>
                      <a:pt x="160" y="137"/>
                    </a:lnTo>
                    <a:lnTo>
                      <a:pt x="160" y="122"/>
                    </a:lnTo>
                    <a:lnTo>
                      <a:pt x="159" y="105"/>
                    </a:lnTo>
                    <a:lnTo>
                      <a:pt x="159" y="93"/>
                    </a:lnTo>
                    <a:lnTo>
                      <a:pt x="159" y="83"/>
                    </a:lnTo>
                    <a:lnTo>
                      <a:pt x="159" y="76"/>
                    </a:lnTo>
                    <a:lnTo>
                      <a:pt x="159" y="67"/>
                    </a:lnTo>
                    <a:lnTo>
                      <a:pt x="664" y="73"/>
                    </a:lnTo>
                    <a:lnTo>
                      <a:pt x="668" y="74"/>
                    </a:lnTo>
                    <a:lnTo>
                      <a:pt x="672" y="73"/>
                    </a:lnTo>
                    <a:lnTo>
                      <a:pt x="676" y="72"/>
                    </a:lnTo>
                    <a:lnTo>
                      <a:pt x="679" y="69"/>
                    </a:lnTo>
                    <a:lnTo>
                      <a:pt x="688" y="63"/>
                    </a:lnTo>
                    <a:lnTo>
                      <a:pt x="695" y="54"/>
                    </a:lnTo>
                    <a:lnTo>
                      <a:pt x="707" y="38"/>
                    </a:lnTo>
                    <a:lnTo>
                      <a:pt x="711" y="30"/>
                    </a:lnTo>
                  </a:path>
                </a:pathLst>
              </a:custGeom>
              <a:solidFill>
                <a:schemeClr val="bg1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sz="1000"/>
              </a:p>
            </p:txBody>
          </p:sp>
          <p:sp>
            <p:nvSpPr>
              <p:cNvPr id="266" name="Freeform 356">
                <a:extLst>
                  <a:ext uri="{FF2B5EF4-FFF2-40B4-BE49-F238E27FC236}">
                    <a16:creationId xmlns:a16="http://schemas.microsoft.com/office/drawing/2014/main" id="{220785C6-9EA6-4C86-B5CF-B4532E291FAD}"/>
                  </a:ext>
                </a:extLst>
              </p:cNvPr>
              <p:cNvSpPr>
                <a:spLocks/>
              </p:cNvSpPr>
              <p:nvPr>
                <p:custDataLst>
                  <p:tags r:id="rId85"/>
                </p:custDataLst>
              </p:nvPr>
            </p:nvSpPr>
            <p:spPr bwMode="auto">
              <a:xfrm>
                <a:off x="5041900" y="3275013"/>
                <a:ext cx="244475" cy="431800"/>
              </a:xfrm>
              <a:custGeom>
                <a:avLst/>
                <a:gdLst>
                  <a:gd name="T0" fmla="*/ 18947252 w 556"/>
                  <a:gd name="T1" fmla="*/ 17234040 h 819"/>
                  <a:gd name="T2" fmla="*/ 21654065 w 556"/>
                  <a:gd name="T3" fmla="*/ 15566416 h 819"/>
                  <a:gd name="T4" fmla="*/ 24940847 w 556"/>
                  <a:gd name="T5" fmla="*/ 19180039 h 819"/>
                  <a:gd name="T6" fmla="*/ 28807597 w 556"/>
                  <a:gd name="T7" fmla="*/ 23627210 h 819"/>
                  <a:gd name="T8" fmla="*/ 33060847 w 556"/>
                  <a:gd name="T9" fmla="*/ 25573210 h 819"/>
                  <a:gd name="T10" fmla="*/ 41567785 w 556"/>
                  <a:gd name="T11" fmla="*/ 24461285 h 819"/>
                  <a:gd name="T12" fmla="*/ 49688225 w 556"/>
                  <a:gd name="T13" fmla="*/ 22793662 h 819"/>
                  <a:gd name="T14" fmla="*/ 56261788 w 556"/>
                  <a:gd name="T15" fmla="*/ 21959587 h 819"/>
                  <a:gd name="T16" fmla="*/ 58195163 w 556"/>
                  <a:gd name="T17" fmla="*/ 20569813 h 819"/>
                  <a:gd name="T18" fmla="*/ 58195163 w 556"/>
                  <a:gd name="T19" fmla="*/ 18902190 h 819"/>
                  <a:gd name="T20" fmla="*/ 68635477 w 556"/>
                  <a:gd name="T21" fmla="*/ 17511889 h 819"/>
                  <a:gd name="T22" fmla="*/ 83909008 w 556"/>
                  <a:gd name="T23" fmla="*/ 12508492 h 819"/>
                  <a:gd name="T24" fmla="*/ 92609416 w 556"/>
                  <a:gd name="T25" fmla="*/ 7782945 h 819"/>
                  <a:gd name="T26" fmla="*/ 99376010 w 556"/>
                  <a:gd name="T27" fmla="*/ 2223849 h 819"/>
                  <a:gd name="T28" fmla="*/ 105756543 w 556"/>
                  <a:gd name="T29" fmla="*/ 8617020 h 819"/>
                  <a:gd name="T30" fmla="*/ 107302980 w 556"/>
                  <a:gd name="T31" fmla="*/ 15844266 h 819"/>
                  <a:gd name="T32" fmla="*/ 106723011 w 556"/>
                  <a:gd name="T33" fmla="*/ 31410682 h 819"/>
                  <a:gd name="T34" fmla="*/ 102856261 w 556"/>
                  <a:gd name="T35" fmla="*/ 48366872 h 819"/>
                  <a:gd name="T36" fmla="*/ 97056135 w 556"/>
                  <a:gd name="T37" fmla="*/ 64211138 h 819"/>
                  <a:gd name="T38" fmla="*/ 86422352 w 556"/>
                  <a:gd name="T39" fmla="*/ 89228122 h 819"/>
                  <a:gd name="T40" fmla="*/ 81782164 w 556"/>
                  <a:gd name="T41" fmla="*/ 104238840 h 819"/>
                  <a:gd name="T42" fmla="*/ 79268820 w 556"/>
                  <a:gd name="T43" fmla="*/ 115357558 h 819"/>
                  <a:gd name="T44" fmla="*/ 73275665 w 556"/>
                  <a:gd name="T45" fmla="*/ 131479673 h 819"/>
                  <a:gd name="T46" fmla="*/ 63801819 w 556"/>
                  <a:gd name="T47" fmla="*/ 147601788 h 819"/>
                  <a:gd name="T48" fmla="*/ 55681819 w 556"/>
                  <a:gd name="T49" fmla="*/ 157330732 h 819"/>
                  <a:gd name="T50" fmla="*/ 46207974 w 556"/>
                  <a:gd name="T51" fmla="*/ 166781827 h 819"/>
                  <a:gd name="T52" fmla="*/ 32480878 w 556"/>
                  <a:gd name="T53" fmla="*/ 180958470 h 819"/>
                  <a:gd name="T54" fmla="*/ 27647660 w 556"/>
                  <a:gd name="T55" fmla="*/ 189019264 h 819"/>
                  <a:gd name="T56" fmla="*/ 25327346 w 556"/>
                  <a:gd name="T57" fmla="*/ 194578886 h 819"/>
                  <a:gd name="T58" fmla="*/ 22427503 w 556"/>
                  <a:gd name="T59" fmla="*/ 199304434 h 819"/>
                  <a:gd name="T60" fmla="*/ 13727095 w 556"/>
                  <a:gd name="T61" fmla="*/ 207087379 h 819"/>
                  <a:gd name="T62" fmla="*/ 3673281 w 556"/>
                  <a:gd name="T63" fmla="*/ 222653795 h 819"/>
                  <a:gd name="T64" fmla="*/ 386499 w 556"/>
                  <a:gd name="T65" fmla="*/ 156775034 h 819"/>
                  <a:gd name="T66" fmla="*/ 579969 w 556"/>
                  <a:gd name="T67" fmla="*/ 153994959 h 819"/>
                  <a:gd name="T68" fmla="*/ 5220157 w 556"/>
                  <a:gd name="T69" fmla="*/ 148158014 h 819"/>
                  <a:gd name="T70" fmla="*/ 8120439 w 556"/>
                  <a:gd name="T71" fmla="*/ 143432466 h 819"/>
                  <a:gd name="T72" fmla="*/ 11600251 w 556"/>
                  <a:gd name="T73" fmla="*/ 138150693 h 819"/>
                  <a:gd name="T74" fmla="*/ 21460596 w 556"/>
                  <a:gd name="T75" fmla="*/ 133425673 h 819"/>
                  <a:gd name="T76" fmla="*/ 23007472 w 556"/>
                  <a:gd name="T77" fmla="*/ 130645598 h 819"/>
                  <a:gd name="T78" fmla="*/ 24940847 w 556"/>
                  <a:gd name="T79" fmla="*/ 125642201 h 819"/>
                  <a:gd name="T80" fmla="*/ 29387566 w 556"/>
                  <a:gd name="T81" fmla="*/ 122306427 h 819"/>
                  <a:gd name="T82" fmla="*/ 33640815 w 556"/>
                  <a:gd name="T83" fmla="*/ 122028578 h 819"/>
                  <a:gd name="T84" fmla="*/ 37894504 w 556"/>
                  <a:gd name="T85" fmla="*/ 122028578 h 819"/>
                  <a:gd name="T86" fmla="*/ 44081129 w 556"/>
                  <a:gd name="T87" fmla="*/ 119249030 h 819"/>
                  <a:gd name="T88" fmla="*/ 48528288 w 556"/>
                  <a:gd name="T89" fmla="*/ 112577483 h 819"/>
                  <a:gd name="T90" fmla="*/ 51234661 w 556"/>
                  <a:gd name="T91" fmla="*/ 105350764 h 819"/>
                  <a:gd name="T92" fmla="*/ 57228256 w 556"/>
                  <a:gd name="T93" fmla="*/ 96455368 h 819"/>
                  <a:gd name="T94" fmla="*/ 68442007 w 556"/>
                  <a:gd name="T95" fmla="*/ 81445178 h 819"/>
                  <a:gd name="T96" fmla="*/ 72888726 w 556"/>
                  <a:gd name="T97" fmla="*/ 73940082 h 819"/>
                  <a:gd name="T98" fmla="*/ 62641882 w 556"/>
                  <a:gd name="T99" fmla="*/ 68380460 h 819"/>
                  <a:gd name="T100" fmla="*/ 49688225 w 556"/>
                  <a:gd name="T101" fmla="*/ 63377063 h 819"/>
                  <a:gd name="T102" fmla="*/ 35574190 w 556"/>
                  <a:gd name="T103" fmla="*/ 58095817 h 819"/>
                  <a:gd name="T104" fmla="*/ 28807597 w 556"/>
                  <a:gd name="T105" fmla="*/ 51980495 h 819"/>
                  <a:gd name="T106" fmla="*/ 21654065 w 556"/>
                  <a:gd name="T107" fmla="*/ 42807250 h 819"/>
                  <a:gd name="T108" fmla="*/ 17207346 w 556"/>
                  <a:gd name="T109" fmla="*/ 33634531 h 819"/>
                  <a:gd name="T110" fmla="*/ 14887033 w 556"/>
                  <a:gd name="T111" fmla="*/ 22237436 h 819"/>
                  <a:gd name="T112" fmla="*/ 12567158 w 556"/>
                  <a:gd name="T113" fmla="*/ 24183436 h 819"/>
                  <a:gd name="T114" fmla="*/ 16240439 w 556"/>
                  <a:gd name="T115" fmla="*/ 18902190 h 819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556" h="819">
                    <a:moveTo>
                      <a:pt x="84" y="68"/>
                    </a:moveTo>
                    <a:lnTo>
                      <a:pt x="90" y="66"/>
                    </a:lnTo>
                    <a:lnTo>
                      <a:pt x="98" y="62"/>
                    </a:lnTo>
                    <a:lnTo>
                      <a:pt x="103" y="59"/>
                    </a:lnTo>
                    <a:lnTo>
                      <a:pt x="108" y="58"/>
                    </a:lnTo>
                    <a:lnTo>
                      <a:pt x="112" y="56"/>
                    </a:lnTo>
                    <a:lnTo>
                      <a:pt x="118" y="56"/>
                    </a:lnTo>
                    <a:lnTo>
                      <a:pt x="122" y="62"/>
                    </a:lnTo>
                    <a:lnTo>
                      <a:pt x="129" y="69"/>
                    </a:lnTo>
                    <a:lnTo>
                      <a:pt x="134" y="75"/>
                    </a:lnTo>
                    <a:lnTo>
                      <a:pt x="141" y="81"/>
                    </a:lnTo>
                    <a:lnTo>
                      <a:pt x="149" y="85"/>
                    </a:lnTo>
                    <a:lnTo>
                      <a:pt x="155" y="89"/>
                    </a:lnTo>
                    <a:lnTo>
                      <a:pt x="163" y="91"/>
                    </a:lnTo>
                    <a:lnTo>
                      <a:pt x="171" y="92"/>
                    </a:lnTo>
                    <a:lnTo>
                      <a:pt x="186" y="91"/>
                    </a:lnTo>
                    <a:lnTo>
                      <a:pt x="200" y="90"/>
                    </a:lnTo>
                    <a:lnTo>
                      <a:pt x="215" y="88"/>
                    </a:lnTo>
                    <a:lnTo>
                      <a:pt x="230" y="86"/>
                    </a:lnTo>
                    <a:lnTo>
                      <a:pt x="244" y="84"/>
                    </a:lnTo>
                    <a:lnTo>
                      <a:pt x="257" y="82"/>
                    </a:lnTo>
                    <a:lnTo>
                      <a:pt x="271" y="80"/>
                    </a:lnTo>
                    <a:lnTo>
                      <a:pt x="284" y="80"/>
                    </a:lnTo>
                    <a:lnTo>
                      <a:pt x="291" y="79"/>
                    </a:lnTo>
                    <a:lnTo>
                      <a:pt x="297" y="78"/>
                    </a:lnTo>
                    <a:lnTo>
                      <a:pt x="300" y="76"/>
                    </a:lnTo>
                    <a:lnTo>
                      <a:pt x="301" y="74"/>
                    </a:lnTo>
                    <a:lnTo>
                      <a:pt x="301" y="72"/>
                    </a:lnTo>
                    <a:lnTo>
                      <a:pt x="301" y="70"/>
                    </a:lnTo>
                    <a:lnTo>
                      <a:pt x="301" y="68"/>
                    </a:lnTo>
                    <a:lnTo>
                      <a:pt x="303" y="68"/>
                    </a:lnTo>
                    <a:lnTo>
                      <a:pt x="327" y="67"/>
                    </a:lnTo>
                    <a:lnTo>
                      <a:pt x="355" y="63"/>
                    </a:lnTo>
                    <a:lnTo>
                      <a:pt x="386" y="58"/>
                    </a:lnTo>
                    <a:lnTo>
                      <a:pt x="418" y="50"/>
                    </a:lnTo>
                    <a:lnTo>
                      <a:pt x="434" y="45"/>
                    </a:lnTo>
                    <a:lnTo>
                      <a:pt x="450" y="40"/>
                    </a:lnTo>
                    <a:lnTo>
                      <a:pt x="465" y="34"/>
                    </a:lnTo>
                    <a:lnTo>
                      <a:pt x="479" y="28"/>
                    </a:lnTo>
                    <a:lnTo>
                      <a:pt x="492" y="22"/>
                    </a:lnTo>
                    <a:lnTo>
                      <a:pt x="504" y="15"/>
                    </a:lnTo>
                    <a:lnTo>
                      <a:pt x="514" y="8"/>
                    </a:lnTo>
                    <a:lnTo>
                      <a:pt x="523" y="0"/>
                    </a:lnTo>
                    <a:lnTo>
                      <a:pt x="536" y="17"/>
                    </a:lnTo>
                    <a:lnTo>
                      <a:pt x="547" y="31"/>
                    </a:lnTo>
                    <a:lnTo>
                      <a:pt x="551" y="39"/>
                    </a:lnTo>
                    <a:lnTo>
                      <a:pt x="554" y="48"/>
                    </a:lnTo>
                    <a:lnTo>
                      <a:pt x="555" y="57"/>
                    </a:lnTo>
                    <a:lnTo>
                      <a:pt x="556" y="68"/>
                    </a:lnTo>
                    <a:lnTo>
                      <a:pt x="555" y="90"/>
                    </a:lnTo>
                    <a:lnTo>
                      <a:pt x="552" y="113"/>
                    </a:lnTo>
                    <a:lnTo>
                      <a:pt x="546" y="133"/>
                    </a:lnTo>
                    <a:lnTo>
                      <a:pt x="540" y="153"/>
                    </a:lnTo>
                    <a:lnTo>
                      <a:pt x="532" y="174"/>
                    </a:lnTo>
                    <a:lnTo>
                      <a:pt x="523" y="193"/>
                    </a:lnTo>
                    <a:lnTo>
                      <a:pt x="512" y="212"/>
                    </a:lnTo>
                    <a:lnTo>
                      <a:pt x="502" y="231"/>
                    </a:lnTo>
                    <a:lnTo>
                      <a:pt x="479" y="267"/>
                    </a:lnTo>
                    <a:lnTo>
                      <a:pt x="458" y="303"/>
                    </a:lnTo>
                    <a:lnTo>
                      <a:pt x="447" y="321"/>
                    </a:lnTo>
                    <a:lnTo>
                      <a:pt x="439" y="339"/>
                    </a:lnTo>
                    <a:lnTo>
                      <a:pt x="430" y="357"/>
                    </a:lnTo>
                    <a:lnTo>
                      <a:pt x="423" y="375"/>
                    </a:lnTo>
                    <a:lnTo>
                      <a:pt x="419" y="390"/>
                    </a:lnTo>
                    <a:lnTo>
                      <a:pt x="414" y="403"/>
                    </a:lnTo>
                    <a:lnTo>
                      <a:pt x="410" y="415"/>
                    </a:lnTo>
                    <a:lnTo>
                      <a:pt x="404" y="427"/>
                    </a:lnTo>
                    <a:lnTo>
                      <a:pt x="392" y="452"/>
                    </a:lnTo>
                    <a:lnTo>
                      <a:pt x="379" y="473"/>
                    </a:lnTo>
                    <a:lnTo>
                      <a:pt x="364" y="495"/>
                    </a:lnTo>
                    <a:lnTo>
                      <a:pt x="347" y="514"/>
                    </a:lnTo>
                    <a:lnTo>
                      <a:pt x="330" y="531"/>
                    </a:lnTo>
                    <a:lnTo>
                      <a:pt x="310" y="549"/>
                    </a:lnTo>
                    <a:lnTo>
                      <a:pt x="300" y="558"/>
                    </a:lnTo>
                    <a:lnTo>
                      <a:pt x="288" y="566"/>
                    </a:lnTo>
                    <a:lnTo>
                      <a:pt x="277" y="575"/>
                    </a:lnTo>
                    <a:lnTo>
                      <a:pt x="264" y="583"/>
                    </a:lnTo>
                    <a:lnTo>
                      <a:pt x="239" y="600"/>
                    </a:lnTo>
                    <a:lnTo>
                      <a:pt x="213" y="617"/>
                    </a:lnTo>
                    <a:lnTo>
                      <a:pt x="189" y="634"/>
                    </a:lnTo>
                    <a:lnTo>
                      <a:pt x="168" y="651"/>
                    </a:lnTo>
                    <a:lnTo>
                      <a:pt x="159" y="661"/>
                    </a:lnTo>
                    <a:lnTo>
                      <a:pt x="150" y="670"/>
                    </a:lnTo>
                    <a:lnTo>
                      <a:pt x="143" y="680"/>
                    </a:lnTo>
                    <a:lnTo>
                      <a:pt x="138" y="690"/>
                    </a:lnTo>
                    <a:lnTo>
                      <a:pt x="134" y="695"/>
                    </a:lnTo>
                    <a:lnTo>
                      <a:pt x="131" y="700"/>
                    </a:lnTo>
                    <a:lnTo>
                      <a:pt x="128" y="705"/>
                    </a:lnTo>
                    <a:lnTo>
                      <a:pt x="125" y="709"/>
                    </a:lnTo>
                    <a:lnTo>
                      <a:pt x="116" y="717"/>
                    </a:lnTo>
                    <a:lnTo>
                      <a:pt x="107" y="723"/>
                    </a:lnTo>
                    <a:lnTo>
                      <a:pt x="88" y="733"/>
                    </a:lnTo>
                    <a:lnTo>
                      <a:pt x="71" y="745"/>
                    </a:lnTo>
                    <a:lnTo>
                      <a:pt x="52" y="763"/>
                    </a:lnTo>
                    <a:lnTo>
                      <a:pt x="36" y="783"/>
                    </a:lnTo>
                    <a:lnTo>
                      <a:pt x="19" y="801"/>
                    </a:lnTo>
                    <a:lnTo>
                      <a:pt x="5" y="819"/>
                    </a:lnTo>
                    <a:lnTo>
                      <a:pt x="5" y="567"/>
                    </a:lnTo>
                    <a:lnTo>
                      <a:pt x="2" y="564"/>
                    </a:lnTo>
                    <a:lnTo>
                      <a:pt x="0" y="560"/>
                    </a:lnTo>
                    <a:lnTo>
                      <a:pt x="0" y="557"/>
                    </a:lnTo>
                    <a:lnTo>
                      <a:pt x="3" y="554"/>
                    </a:lnTo>
                    <a:lnTo>
                      <a:pt x="8" y="547"/>
                    </a:lnTo>
                    <a:lnTo>
                      <a:pt x="17" y="540"/>
                    </a:lnTo>
                    <a:lnTo>
                      <a:pt x="27" y="533"/>
                    </a:lnTo>
                    <a:lnTo>
                      <a:pt x="36" y="525"/>
                    </a:lnTo>
                    <a:lnTo>
                      <a:pt x="39" y="521"/>
                    </a:lnTo>
                    <a:lnTo>
                      <a:pt x="42" y="516"/>
                    </a:lnTo>
                    <a:lnTo>
                      <a:pt x="43" y="511"/>
                    </a:lnTo>
                    <a:lnTo>
                      <a:pt x="44" y="505"/>
                    </a:lnTo>
                    <a:lnTo>
                      <a:pt x="60" y="497"/>
                    </a:lnTo>
                    <a:lnTo>
                      <a:pt x="75" y="490"/>
                    </a:lnTo>
                    <a:lnTo>
                      <a:pt x="92" y="485"/>
                    </a:lnTo>
                    <a:lnTo>
                      <a:pt x="111" y="480"/>
                    </a:lnTo>
                    <a:lnTo>
                      <a:pt x="114" y="479"/>
                    </a:lnTo>
                    <a:lnTo>
                      <a:pt x="116" y="475"/>
                    </a:lnTo>
                    <a:lnTo>
                      <a:pt x="119" y="470"/>
                    </a:lnTo>
                    <a:lnTo>
                      <a:pt x="121" y="464"/>
                    </a:lnTo>
                    <a:lnTo>
                      <a:pt x="125" y="458"/>
                    </a:lnTo>
                    <a:lnTo>
                      <a:pt x="129" y="452"/>
                    </a:lnTo>
                    <a:lnTo>
                      <a:pt x="132" y="447"/>
                    </a:lnTo>
                    <a:lnTo>
                      <a:pt x="138" y="444"/>
                    </a:lnTo>
                    <a:lnTo>
                      <a:pt x="152" y="440"/>
                    </a:lnTo>
                    <a:lnTo>
                      <a:pt x="162" y="439"/>
                    </a:lnTo>
                    <a:lnTo>
                      <a:pt x="168" y="438"/>
                    </a:lnTo>
                    <a:lnTo>
                      <a:pt x="174" y="439"/>
                    </a:lnTo>
                    <a:lnTo>
                      <a:pt x="179" y="439"/>
                    </a:lnTo>
                    <a:lnTo>
                      <a:pt x="186" y="440"/>
                    </a:lnTo>
                    <a:lnTo>
                      <a:pt x="196" y="439"/>
                    </a:lnTo>
                    <a:lnTo>
                      <a:pt x="210" y="438"/>
                    </a:lnTo>
                    <a:lnTo>
                      <a:pt x="220" y="434"/>
                    </a:lnTo>
                    <a:lnTo>
                      <a:pt x="228" y="429"/>
                    </a:lnTo>
                    <a:lnTo>
                      <a:pt x="235" y="424"/>
                    </a:lnTo>
                    <a:lnTo>
                      <a:pt x="241" y="418"/>
                    </a:lnTo>
                    <a:lnTo>
                      <a:pt x="251" y="405"/>
                    </a:lnTo>
                    <a:lnTo>
                      <a:pt x="257" y="394"/>
                    </a:lnTo>
                    <a:lnTo>
                      <a:pt x="261" y="387"/>
                    </a:lnTo>
                    <a:lnTo>
                      <a:pt x="265" y="379"/>
                    </a:lnTo>
                    <a:lnTo>
                      <a:pt x="272" y="371"/>
                    </a:lnTo>
                    <a:lnTo>
                      <a:pt x="278" y="363"/>
                    </a:lnTo>
                    <a:lnTo>
                      <a:pt x="296" y="347"/>
                    </a:lnTo>
                    <a:lnTo>
                      <a:pt x="316" y="329"/>
                    </a:lnTo>
                    <a:lnTo>
                      <a:pt x="335" y="310"/>
                    </a:lnTo>
                    <a:lnTo>
                      <a:pt x="354" y="293"/>
                    </a:lnTo>
                    <a:lnTo>
                      <a:pt x="363" y="284"/>
                    </a:lnTo>
                    <a:lnTo>
                      <a:pt x="370" y="276"/>
                    </a:lnTo>
                    <a:lnTo>
                      <a:pt x="377" y="266"/>
                    </a:lnTo>
                    <a:lnTo>
                      <a:pt x="384" y="258"/>
                    </a:lnTo>
                    <a:lnTo>
                      <a:pt x="351" y="252"/>
                    </a:lnTo>
                    <a:lnTo>
                      <a:pt x="324" y="246"/>
                    </a:lnTo>
                    <a:lnTo>
                      <a:pt x="300" y="240"/>
                    </a:lnTo>
                    <a:lnTo>
                      <a:pt x="278" y="234"/>
                    </a:lnTo>
                    <a:lnTo>
                      <a:pt x="257" y="228"/>
                    </a:lnTo>
                    <a:lnTo>
                      <a:pt x="235" y="223"/>
                    </a:lnTo>
                    <a:lnTo>
                      <a:pt x="211" y="216"/>
                    </a:lnTo>
                    <a:lnTo>
                      <a:pt x="184" y="209"/>
                    </a:lnTo>
                    <a:lnTo>
                      <a:pt x="177" y="205"/>
                    </a:lnTo>
                    <a:lnTo>
                      <a:pt x="165" y="198"/>
                    </a:lnTo>
                    <a:lnTo>
                      <a:pt x="149" y="187"/>
                    </a:lnTo>
                    <a:lnTo>
                      <a:pt x="131" y="173"/>
                    </a:lnTo>
                    <a:lnTo>
                      <a:pt x="121" y="164"/>
                    </a:lnTo>
                    <a:lnTo>
                      <a:pt x="112" y="154"/>
                    </a:lnTo>
                    <a:lnTo>
                      <a:pt x="104" y="144"/>
                    </a:lnTo>
                    <a:lnTo>
                      <a:pt x="96" y="133"/>
                    </a:lnTo>
                    <a:lnTo>
                      <a:pt x="89" y="121"/>
                    </a:lnTo>
                    <a:lnTo>
                      <a:pt x="84" y="109"/>
                    </a:lnTo>
                    <a:lnTo>
                      <a:pt x="79" y="94"/>
                    </a:lnTo>
                    <a:lnTo>
                      <a:pt x="77" y="80"/>
                    </a:lnTo>
                    <a:lnTo>
                      <a:pt x="69" y="86"/>
                    </a:lnTo>
                    <a:lnTo>
                      <a:pt x="64" y="88"/>
                    </a:lnTo>
                    <a:lnTo>
                      <a:pt x="65" y="87"/>
                    </a:lnTo>
                    <a:lnTo>
                      <a:pt x="69" y="83"/>
                    </a:lnTo>
                    <a:lnTo>
                      <a:pt x="78" y="73"/>
                    </a:lnTo>
                    <a:lnTo>
                      <a:pt x="84" y="68"/>
                    </a:lnTo>
                  </a:path>
                </a:pathLst>
              </a:custGeom>
              <a:solidFill>
                <a:schemeClr val="bg1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sz="1000"/>
              </a:p>
            </p:txBody>
          </p:sp>
          <p:sp>
            <p:nvSpPr>
              <p:cNvPr id="267" name="Freeform 357">
                <a:extLst>
                  <a:ext uri="{FF2B5EF4-FFF2-40B4-BE49-F238E27FC236}">
                    <a16:creationId xmlns:a16="http://schemas.microsoft.com/office/drawing/2014/main" id="{900C1596-521F-42BB-B3CB-5FE296F724B0}"/>
                  </a:ext>
                </a:extLst>
              </p:cNvPr>
              <p:cNvSpPr>
                <a:spLocks/>
              </p:cNvSpPr>
              <p:nvPr>
                <p:custDataLst>
                  <p:tags r:id="rId86"/>
                </p:custDataLst>
              </p:nvPr>
            </p:nvSpPr>
            <p:spPr bwMode="auto">
              <a:xfrm>
                <a:off x="5049838" y="3262313"/>
                <a:ext cx="38100" cy="58737"/>
              </a:xfrm>
              <a:custGeom>
                <a:avLst/>
                <a:gdLst>
                  <a:gd name="T0" fmla="*/ 11579742 w 86"/>
                  <a:gd name="T1" fmla="*/ 0 h 97"/>
                  <a:gd name="T2" fmla="*/ 10990964 w 86"/>
                  <a:gd name="T3" fmla="*/ 733304 h 97"/>
                  <a:gd name="T4" fmla="*/ 10205927 w 86"/>
                  <a:gd name="T5" fmla="*/ 1100259 h 97"/>
                  <a:gd name="T6" fmla="*/ 9028371 w 86"/>
                  <a:gd name="T7" fmla="*/ 1100259 h 97"/>
                  <a:gd name="T8" fmla="*/ 7850815 w 86"/>
                  <a:gd name="T9" fmla="*/ 1100259 h 97"/>
                  <a:gd name="T10" fmla="*/ 6477000 w 86"/>
                  <a:gd name="T11" fmla="*/ 1100259 h 97"/>
                  <a:gd name="T12" fmla="*/ 5299444 w 86"/>
                  <a:gd name="T13" fmla="*/ 1100259 h 97"/>
                  <a:gd name="T14" fmla="*/ 4514407 w 86"/>
                  <a:gd name="T15" fmla="*/ 1466608 h 97"/>
                  <a:gd name="T16" fmla="*/ 3925186 w 86"/>
                  <a:gd name="T17" fmla="*/ 2199913 h 97"/>
                  <a:gd name="T18" fmla="*/ 3140149 w 86"/>
                  <a:gd name="T19" fmla="*/ 3300172 h 97"/>
                  <a:gd name="T20" fmla="*/ 2551371 w 86"/>
                  <a:gd name="T21" fmla="*/ 4399825 h 97"/>
                  <a:gd name="T22" fmla="*/ 2158852 w 86"/>
                  <a:gd name="T23" fmla="*/ 5500084 h 97"/>
                  <a:gd name="T24" fmla="*/ 1570074 w 86"/>
                  <a:gd name="T25" fmla="*/ 7333647 h 97"/>
                  <a:gd name="T26" fmla="*/ 785037 w 86"/>
                  <a:gd name="T27" fmla="*/ 10633819 h 97"/>
                  <a:gd name="T28" fmla="*/ 392519 w 86"/>
                  <a:gd name="T29" fmla="*/ 13933385 h 97"/>
                  <a:gd name="T30" fmla="*/ 0 w 86"/>
                  <a:gd name="T31" fmla="*/ 20900683 h 97"/>
                  <a:gd name="T32" fmla="*/ 0 w 86"/>
                  <a:gd name="T33" fmla="*/ 27500421 h 97"/>
                  <a:gd name="T34" fmla="*/ 0 w 86"/>
                  <a:gd name="T35" fmla="*/ 29700334 h 97"/>
                  <a:gd name="T36" fmla="*/ 196259 w 86"/>
                  <a:gd name="T37" fmla="*/ 31533897 h 97"/>
                  <a:gd name="T38" fmla="*/ 588778 w 86"/>
                  <a:gd name="T39" fmla="*/ 33000505 h 97"/>
                  <a:gd name="T40" fmla="*/ 1373815 w 86"/>
                  <a:gd name="T41" fmla="*/ 34100764 h 97"/>
                  <a:gd name="T42" fmla="*/ 1962593 w 86"/>
                  <a:gd name="T43" fmla="*/ 34834069 h 97"/>
                  <a:gd name="T44" fmla="*/ 2551371 w 86"/>
                  <a:gd name="T45" fmla="*/ 35200418 h 97"/>
                  <a:gd name="T46" fmla="*/ 3532667 w 86"/>
                  <a:gd name="T47" fmla="*/ 35567373 h 97"/>
                  <a:gd name="T48" fmla="*/ 4121445 w 86"/>
                  <a:gd name="T49" fmla="*/ 35567373 h 97"/>
                  <a:gd name="T50" fmla="*/ 7850815 w 86"/>
                  <a:gd name="T51" fmla="*/ 34834069 h 97"/>
                  <a:gd name="T52" fmla="*/ 10402186 w 86"/>
                  <a:gd name="T53" fmla="*/ 34100764 h 97"/>
                  <a:gd name="T54" fmla="*/ 16879186 w 86"/>
                  <a:gd name="T55" fmla="*/ 24933554 h 97"/>
                  <a:gd name="T56" fmla="*/ 11579742 w 86"/>
                  <a:gd name="T57" fmla="*/ 0 h 97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86" h="97">
                    <a:moveTo>
                      <a:pt x="59" y="0"/>
                    </a:moveTo>
                    <a:lnTo>
                      <a:pt x="56" y="2"/>
                    </a:lnTo>
                    <a:lnTo>
                      <a:pt x="52" y="3"/>
                    </a:lnTo>
                    <a:lnTo>
                      <a:pt x="46" y="3"/>
                    </a:lnTo>
                    <a:lnTo>
                      <a:pt x="40" y="3"/>
                    </a:lnTo>
                    <a:lnTo>
                      <a:pt x="33" y="3"/>
                    </a:lnTo>
                    <a:lnTo>
                      <a:pt x="27" y="3"/>
                    </a:lnTo>
                    <a:lnTo>
                      <a:pt x="23" y="4"/>
                    </a:lnTo>
                    <a:lnTo>
                      <a:pt x="20" y="6"/>
                    </a:lnTo>
                    <a:lnTo>
                      <a:pt x="16" y="9"/>
                    </a:lnTo>
                    <a:lnTo>
                      <a:pt x="13" y="12"/>
                    </a:lnTo>
                    <a:lnTo>
                      <a:pt x="11" y="15"/>
                    </a:lnTo>
                    <a:lnTo>
                      <a:pt x="8" y="20"/>
                    </a:lnTo>
                    <a:lnTo>
                      <a:pt x="4" y="29"/>
                    </a:lnTo>
                    <a:lnTo>
                      <a:pt x="2" y="38"/>
                    </a:lnTo>
                    <a:lnTo>
                      <a:pt x="0" y="57"/>
                    </a:lnTo>
                    <a:lnTo>
                      <a:pt x="0" y="75"/>
                    </a:lnTo>
                    <a:lnTo>
                      <a:pt x="0" y="81"/>
                    </a:lnTo>
                    <a:lnTo>
                      <a:pt x="1" y="86"/>
                    </a:lnTo>
                    <a:lnTo>
                      <a:pt x="3" y="90"/>
                    </a:lnTo>
                    <a:lnTo>
                      <a:pt x="7" y="93"/>
                    </a:lnTo>
                    <a:lnTo>
                      <a:pt x="10" y="95"/>
                    </a:lnTo>
                    <a:lnTo>
                      <a:pt x="13" y="96"/>
                    </a:lnTo>
                    <a:lnTo>
                      <a:pt x="18" y="97"/>
                    </a:lnTo>
                    <a:lnTo>
                      <a:pt x="21" y="97"/>
                    </a:lnTo>
                    <a:lnTo>
                      <a:pt x="40" y="95"/>
                    </a:lnTo>
                    <a:lnTo>
                      <a:pt x="53" y="93"/>
                    </a:lnTo>
                    <a:lnTo>
                      <a:pt x="86" y="68"/>
                    </a:lnTo>
                    <a:lnTo>
                      <a:pt x="59" y="0"/>
                    </a:lnTo>
                  </a:path>
                </a:pathLst>
              </a:custGeom>
              <a:solidFill>
                <a:schemeClr val="bg1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sz="1000"/>
              </a:p>
            </p:txBody>
          </p:sp>
          <p:sp>
            <p:nvSpPr>
              <p:cNvPr id="268" name="Freeform 358">
                <a:extLst>
                  <a:ext uri="{FF2B5EF4-FFF2-40B4-BE49-F238E27FC236}">
                    <a16:creationId xmlns:a16="http://schemas.microsoft.com/office/drawing/2014/main" id="{ED5C40AF-65F0-4EED-85D9-E8AA8CDFB1EE}"/>
                  </a:ext>
                </a:extLst>
              </p:cNvPr>
              <p:cNvSpPr>
                <a:spLocks/>
              </p:cNvSpPr>
              <p:nvPr>
                <p:custDataLst>
                  <p:tags r:id="rId87"/>
                </p:custDataLst>
              </p:nvPr>
            </p:nvSpPr>
            <p:spPr bwMode="auto">
              <a:xfrm>
                <a:off x="4848225" y="3173413"/>
                <a:ext cx="363538" cy="376237"/>
              </a:xfrm>
              <a:custGeom>
                <a:avLst/>
                <a:gdLst>
                  <a:gd name="T0" fmla="*/ 33686421 w 845"/>
                  <a:gd name="T1" fmla="*/ 9830237 h 720"/>
                  <a:gd name="T2" fmla="*/ 37943902 w 845"/>
                  <a:gd name="T3" fmla="*/ 7645449 h 720"/>
                  <a:gd name="T4" fmla="*/ 45717592 w 845"/>
                  <a:gd name="T5" fmla="*/ 0 h 720"/>
                  <a:gd name="T6" fmla="*/ 50530061 w 845"/>
                  <a:gd name="T7" fmla="*/ 3276920 h 720"/>
                  <a:gd name="T8" fmla="*/ 60524990 w 845"/>
                  <a:gd name="T9" fmla="*/ 10103009 h 720"/>
                  <a:gd name="T10" fmla="*/ 70334923 w 845"/>
                  <a:gd name="T11" fmla="*/ 18295047 h 720"/>
                  <a:gd name="T12" fmla="*/ 78849026 w 845"/>
                  <a:gd name="T13" fmla="*/ 26759857 h 720"/>
                  <a:gd name="T14" fmla="*/ 81810247 w 845"/>
                  <a:gd name="T15" fmla="*/ 34132534 h 720"/>
                  <a:gd name="T16" fmla="*/ 81995673 w 845"/>
                  <a:gd name="T17" fmla="*/ 38228292 h 720"/>
                  <a:gd name="T18" fmla="*/ 84771899 w 845"/>
                  <a:gd name="T19" fmla="*/ 40139785 h 720"/>
                  <a:gd name="T20" fmla="*/ 92360593 w 845"/>
                  <a:gd name="T21" fmla="*/ 48604595 h 720"/>
                  <a:gd name="T22" fmla="*/ 93656423 w 845"/>
                  <a:gd name="T23" fmla="*/ 46966396 h 720"/>
                  <a:gd name="T24" fmla="*/ 90324781 w 845"/>
                  <a:gd name="T25" fmla="*/ 50242793 h 720"/>
                  <a:gd name="T26" fmla="*/ 89028950 w 845"/>
                  <a:gd name="T27" fmla="*/ 55157912 h 720"/>
                  <a:gd name="T28" fmla="*/ 89028950 w 845"/>
                  <a:gd name="T29" fmla="*/ 68811135 h 720"/>
                  <a:gd name="T30" fmla="*/ 91250189 w 845"/>
                  <a:gd name="T31" fmla="*/ 72088054 h 720"/>
                  <a:gd name="T32" fmla="*/ 97358058 w 845"/>
                  <a:gd name="T33" fmla="*/ 72360826 h 720"/>
                  <a:gd name="T34" fmla="*/ 100874696 w 845"/>
                  <a:gd name="T35" fmla="*/ 87106181 h 720"/>
                  <a:gd name="T36" fmla="*/ 107908404 w 845"/>
                  <a:gd name="T37" fmla="*/ 98574617 h 720"/>
                  <a:gd name="T38" fmla="*/ 119384158 w 845"/>
                  <a:gd name="T39" fmla="*/ 109224214 h 720"/>
                  <a:gd name="T40" fmla="*/ 136597360 w 845"/>
                  <a:gd name="T41" fmla="*/ 117415729 h 720"/>
                  <a:gd name="T42" fmla="*/ 156402222 w 845"/>
                  <a:gd name="T43" fmla="*/ 122604142 h 720"/>
                  <a:gd name="T44" fmla="*/ 150108927 w 845"/>
                  <a:gd name="T45" fmla="*/ 131615018 h 720"/>
                  <a:gd name="T46" fmla="*/ 135301960 w 845"/>
                  <a:gd name="T47" fmla="*/ 149363999 h 720"/>
                  <a:gd name="T48" fmla="*/ 131784891 w 845"/>
                  <a:gd name="T49" fmla="*/ 158101581 h 720"/>
                  <a:gd name="T50" fmla="*/ 129008666 w 845"/>
                  <a:gd name="T51" fmla="*/ 168477883 h 720"/>
                  <a:gd name="T52" fmla="*/ 124751614 w 845"/>
                  <a:gd name="T53" fmla="*/ 171754803 h 720"/>
                  <a:gd name="T54" fmla="*/ 107352987 w 845"/>
                  <a:gd name="T55" fmla="*/ 178854186 h 720"/>
                  <a:gd name="T56" fmla="*/ 103465926 w 845"/>
                  <a:gd name="T57" fmla="*/ 183223239 h 720"/>
                  <a:gd name="T58" fmla="*/ 97173062 w 845"/>
                  <a:gd name="T59" fmla="*/ 185953570 h 720"/>
                  <a:gd name="T60" fmla="*/ 89213946 w 845"/>
                  <a:gd name="T61" fmla="*/ 189230489 h 720"/>
                  <a:gd name="T62" fmla="*/ 85327316 w 845"/>
                  <a:gd name="T63" fmla="*/ 185680798 h 720"/>
                  <a:gd name="T64" fmla="*/ 79034022 w 845"/>
                  <a:gd name="T65" fmla="*/ 185407503 h 720"/>
                  <a:gd name="T66" fmla="*/ 74961966 w 845"/>
                  <a:gd name="T67" fmla="*/ 190868688 h 720"/>
                  <a:gd name="T68" fmla="*/ 72185740 w 845"/>
                  <a:gd name="T69" fmla="*/ 194964968 h 720"/>
                  <a:gd name="T70" fmla="*/ 66632859 w 845"/>
                  <a:gd name="T71" fmla="*/ 196603167 h 720"/>
                  <a:gd name="T72" fmla="*/ 58859168 w 845"/>
                  <a:gd name="T73" fmla="*/ 194964968 h 720"/>
                  <a:gd name="T74" fmla="*/ 53491282 w 845"/>
                  <a:gd name="T75" fmla="*/ 190595916 h 720"/>
                  <a:gd name="T76" fmla="*/ 45532597 w 845"/>
                  <a:gd name="T77" fmla="*/ 183223239 h 720"/>
                  <a:gd name="T78" fmla="*/ 33501425 w 845"/>
                  <a:gd name="T79" fmla="*/ 180492385 h 720"/>
                  <a:gd name="T80" fmla="*/ 25912731 w 845"/>
                  <a:gd name="T81" fmla="*/ 178308120 h 720"/>
                  <a:gd name="T82" fmla="*/ 27948974 w 845"/>
                  <a:gd name="T83" fmla="*/ 167659045 h 720"/>
                  <a:gd name="T84" fmla="*/ 23506496 w 845"/>
                  <a:gd name="T85" fmla="*/ 162743927 h 720"/>
                  <a:gd name="T86" fmla="*/ 19989858 w 845"/>
                  <a:gd name="T87" fmla="*/ 159193713 h 720"/>
                  <a:gd name="T88" fmla="*/ 17213632 w 845"/>
                  <a:gd name="T89" fmla="*/ 150456131 h 720"/>
                  <a:gd name="T90" fmla="*/ 14251980 w 845"/>
                  <a:gd name="T91" fmla="*/ 139533762 h 720"/>
                  <a:gd name="T92" fmla="*/ 9069520 w 845"/>
                  <a:gd name="T93" fmla="*/ 133526511 h 720"/>
                  <a:gd name="T94" fmla="*/ 2961652 w 845"/>
                  <a:gd name="T95" fmla="*/ 130249592 h 720"/>
                  <a:gd name="T96" fmla="*/ 925409 w 845"/>
                  <a:gd name="T97" fmla="*/ 128884165 h 720"/>
                  <a:gd name="T98" fmla="*/ 369991 w 845"/>
                  <a:gd name="T99" fmla="*/ 122330848 h 720"/>
                  <a:gd name="T100" fmla="*/ 3887060 w 845"/>
                  <a:gd name="T101" fmla="*/ 115231465 h 720"/>
                  <a:gd name="T102" fmla="*/ 10179924 w 845"/>
                  <a:gd name="T103" fmla="*/ 112773905 h 720"/>
                  <a:gd name="T104" fmla="*/ 12401163 w 845"/>
                  <a:gd name="T105" fmla="*/ 87652247 h 720"/>
                  <a:gd name="T106" fmla="*/ 15177389 w 845"/>
                  <a:gd name="T107" fmla="*/ 75091680 h 720"/>
                  <a:gd name="T108" fmla="*/ 17583623 w 845"/>
                  <a:gd name="T109" fmla="*/ 70995399 h 720"/>
                  <a:gd name="T110" fmla="*/ 19064449 w 845"/>
                  <a:gd name="T111" fmla="*/ 64442082 h 720"/>
                  <a:gd name="T112" fmla="*/ 21470683 w 845"/>
                  <a:gd name="T113" fmla="*/ 56250567 h 720"/>
                  <a:gd name="T114" fmla="*/ 27393556 w 845"/>
                  <a:gd name="T115" fmla="*/ 48604595 h 720"/>
                  <a:gd name="T116" fmla="*/ 30910195 w 845"/>
                  <a:gd name="T117" fmla="*/ 43689477 h 720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845" h="720">
                    <a:moveTo>
                      <a:pt x="174" y="25"/>
                    </a:moveTo>
                    <a:lnTo>
                      <a:pt x="175" y="27"/>
                    </a:lnTo>
                    <a:lnTo>
                      <a:pt x="179" y="33"/>
                    </a:lnTo>
                    <a:lnTo>
                      <a:pt x="182" y="36"/>
                    </a:lnTo>
                    <a:lnTo>
                      <a:pt x="185" y="38"/>
                    </a:lnTo>
                    <a:lnTo>
                      <a:pt x="189" y="38"/>
                    </a:lnTo>
                    <a:lnTo>
                      <a:pt x="194" y="37"/>
                    </a:lnTo>
                    <a:lnTo>
                      <a:pt x="205" y="28"/>
                    </a:lnTo>
                    <a:lnTo>
                      <a:pt x="218" y="19"/>
                    </a:lnTo>
                    <a:lnTo>
                      <a:pt x="229" y="14"/>
                    </a:lnTo>
                    <a:lnTo>
                      <a:pt x="234" y="12"/>
                    </a:lnTo>
                    <a:lnTo>
                      <a:pt x="247" y="0"/>
                    </a:lnTo>
                    <a:lnTo>
                      <a:pt x="250" y="1"/>
                    </a:lnTo>
                    <a:lnTo>
                      <a:pt x="258" y="6"/>
                    </a:lnTo>
                    <a:lnTo>
                      <a:pt x="267" y="10"/>
                    </a:lnTo>
                    <a:lnTo>
                      <a:pt x="273" y="12"/>
                    </a:lnTo>
                    <a:lnTo>
                      <a:pt x="284" y="15"/>
                    </a:lnTo>
                    <a:lnTo>
                      <a:pt x="300" y="21"/>
                    </a:lnTo>
                    <a:lnTo>
                      <a:pt x="316" y="31"/>
                    </a:lnTo>
                    <a:lnTo>
                      <a:pt x="327" y="37"/>
                    </a:lnTo>
                    <a:lnTo>
                      <a:pt x="337" y="41"/>
                    </a:lnTo>
                    <a:lnTo>
                      <a:pt x="353" y="50"/>
                    </a:lnTo>
                    <a:lnTo>
                      <a:pt x="370" y="60"/>
                    </a:lnTo>
                    <a:lnTo>
                      <a:pt x="380" y="67"/>
                    </a:lnTo>
                    <a:lnTo>
                      <a:pt x="393" y="76"/>
                    </a:lnTo>
                    <a:lnTo>
                      <a:pt x="406" y="86"/>
                    </a:lnTo>
                    <a:lnTo>
                      <a:pt x="419" y="95"/>
                    </a:lnTo>
                    <a:lnTo>
                      <a:pt x="426" y="98"/>
                    </a:lnTo>
                    <a:lnTo>
                      <a:pt x="430" y="105"/>
                    </a:lnTo>
                    <a:lnTo>
                      <a:pt x="440" y="116"/>
                    </a:lnTo>
                    <a:lnTo>
                      <a:pt x="441" y="121"/>
                    </a:lnTo>
                    <a:lnTo>
                      <a:pt x="442" y="125"/>
                    </a:lnTo>
                    <a:lnTo>
                      <a:pt x="443" y="130"/>
                    </a:lnTo>
                    <a:lnTo>
                      <a:pt x="443" y="134"/>
                    </a:lnTo>
                    <a:lnTo>
                      <a:pt x="443" y="137"/>
                    </a:lnTo>
                    <a:lnTo>
                      <a:pt x="443" y="140"/>
                    </a:lnTo>
                    <a:lnTo>
                      <a:pt x="444" y="141"/>
                    </a:lnTo>
                    <a:lnTo>
                      <a:pt x="447" y="142"/>
                    </a:lnTo>
                    <a:lnTo>
                      <a:pt x="450" y="143"/>
                    </a:lnTo>
                    <a:lnTo>
                      <a:pt x="458" y="147"/>
                    </a:lnTo>
                    <a:lnTo>
                      <a:pt x="466" y="153"/>
                    </a:lnTo>
                    <a:lnTo>
                      <a:pt x="475" y="160"/>
                    </a:lnTo>
                    <a:lnTo>
                      <a:pt x="492" y="172"/>
                    </a:lnTo>
                    <a:lnTo>
                      <a:pt x="499" y="178"/>
                    </a:lnTo>
                    <a:lnTo>
                      <a:pt x="500" y="175"/>
                    </a:lnTo>
                    <a:lnTo>
                      <a:pt x="503" y="173"/>
                    </a:lnTo>
                    <a:lnTo>
                      <a:pt x="505" y="172"/>
                    </a:lnTo>
                    <a:lnTo>
                      <a:pt x="506" y="172"/>
                    </a:lnTo>
                    <a:lnTo>
                      <a:pt x="500" y="174"/>
                    </a:lnTo>
                    <a:lnTo>
                      <a:pt x="495" y="177"/>
                    </a:lnTo>
                    <a:lnTo>
                      <a:pt x="492" y="181"/>
                    </a:lnTo>
                    <a:lnTo>
                      <a:pt x="488" y="184"/>
                    </a:lnTo>
                    <a:lnTo>
                      <a:pt x="485" y="189"/>
                    </a:lnTo>
                    <a:lnTo>
                      <a:pt x="483" y="193"/>
                    </a:lnTo>
                    <a:lnTo>
                      <a:pt x="482" y="197"/>
                    </a:lnTo>
                    <a:lnTo>
                      <a:pt x="481" y="202"/>
                    </a:lnTo>
                    <a:lnTo>
                      <a:pt x="478" y="221"/>
                    </a:lnTo>
                    <a:lnTo>
                      <a:pt x="480" y="240"/>
                    </a:lnTo>
                    <a:lnTo>
                      <a:pt x="480" y="247"/>
                    </a:lnTo>
                    <a:lnTo>
                      <a:pt x="481" y="252"/>
                    </a:lnTo>
                    <a:lnTo>
                      <a:pt x="483" y="256"/>
                    </a:lnTo>
                    <a:lnTo>
                      <a:pt x="486" y="260"/>
                    </a:lnTo>
                    <a:lnTo>
                      <a:pt x="488" y="262"/>
                    </a:lnTo>
                    <a:lnTo>
                      <a:pt x="493" y="264"/>
                    </a:lnTo>
                    <a:lnTo>
                      <a:pt x="496" y="265"/>
                    </a:lnTo>
                    <a:lnTo>
                      <a:pt x="500" y="266"/>
                    </a:lnTo>
                    <a:lnTo>
                      <a:pt x="516" y="266"/>
                    </a:lnTo>
                    <a:lnTo>
                      <a:pt x="526" y="265"/>
                    </a:lnTo>
                    <a:lnTo>
                      <a:pt x="528" y="279"/>
                    </a:lnTo>
                    <a:lnTo>
                      <a:pt x="532" y="293"/>
                    </a:lnTo>
                    <a:lnTo>
                      <a:pt x="538" y="307"/>
                    </a:lnTo>
                    <a:lnTo>
                      <a:pt x="545" y="319"/>
                    </a:lnTo>
                    <a:lnTo>
                      <a:pt x="554" y="330"/>
                    </a:lnTo>
                    <a:lnTo>
                      <a:pt x="563" y="341"/>
                    </a:lnTo>
                    <a:lnTo>
                      <a:pt x="573" y="351"/>
                    </a:lnTo>
                    <a:lnTo>
                      <a:pt x="583" y="361"/>
                    </a:lnTo>
                    <a:lnTo>
                      <a:pt x="604" y="376"/>
                    </a:lnTo>
                    <a:lnTo>
                      <a:pt x="622" y="388"/>
                    </a:lnTo>
                    <a:lnTo>
                      <a:pt x="637" y="396"/>
                    </a:lnTo>
                    <a:lnTo>
                      <a:pt x="645" y="400"/>
                    </a:lnTo>
                    <a:lnTo>
                      <a:pt x="673" y="408"/>
                    </a:lnTo>
                    <a:lnTo>
                      <a:pt x="696" y="417"/>
                    </a:lnTo>
                    <a:lnTo>
                      <a:pt x="718" y="424"/>
                    </a:lnTo>
                    <a:lnTo>
                      <a:pt x="738" y="430"/>
                    </a:lnTo>
                    <a:lnTo>
                      <a:pt x="758" y="435"/>
                    </a:lnTo>
                    <a:lnTo>
                      <a:pt x="783" y="440"/>
                    </a:lnTo>
                    <a:lnTo>
                      <a:pt x="811" y="445"/>
                    </a:lnTo>
                    <a:lnTo>
                      <a:pt x="845" y="449"/>
                    </a:lnTo>
                    <a:lnTo>
                      <a:pt x="838" y="457"/>
                    </a:lnTo>
                    <a:lnTo>
                      <a:pt x="830" y="465"/>
                    </a:lnTo>
                    <a:lnTo>
                      <a:pt x="821" y="474"/>
                    </a:lnTo>
                    <a:lnTo>
                      <a:pt x="811" y="482"/>
                    </a:lnTo>
                    <a:lnTo>
                      <a:pt x="790" y="498"/>
                    </a:lnTo>
                    <a:lnTo>
                      <a:pt x="768" y="514"/>
                    </a:lnTo>
                    <a:lnTo>
                      <a:pt x="749" y="531"/>
                    </a:lnTo>
                    <a:lnTo>
                      <a:pt x="731" y="547"/>
                    </a:lnTo>
                    <a:lnTo>
                      <a:pt x="723" y="555"/>
                    </a:lnTo>
                    <a:lnTo>
                      <a:pt x="718" y="562"/>
                    </a:lnTo>
                    <a:lnTo>
                      <a:pt x="715" y="570"/>
                    </a:lnTo>
                    <a:lnTo>
                      <a:pt x="712" y="579"/>
                    </a:lnTo>
                    <a:lnTo>
                      <a:pt x="709" y="592"/>
                    </a:lnTo>
                    <a:lnTo>
                      <a:pt x="706" y="602"/>
                    </a:lnTo>
                    <a:lnTo>
                      <a:pt x="701" y="610"/>
                    </a:lnTo>
                    <a:lnTo>
                      <a:pt x="697" y="617"/>
                    </a:lnTo>
                    <a:lnTo>
                      <a:pt x="693" y="622"/>
                    </a:lnTo>
                    <a:lnTo>
                      <a:pt x="686" y="625"/>
                    </a:lnTo>
                    <a:lnTo>
                      <a:pt x="681" y="628"/>
                    </a:lnTo>
                    <a:lnTo>
                      <a:pt x="674" y="629"/>
                    </a:lnTo>
                    <a:lnTo>
                      <a:pt x="643" y="630"/>
                    </a:lnTo>
                    <a:lnTo>
                      <a:pt x="606" y="635"/>
                    </a:lnTo>
                    <a:lnTo>
                      <a:pt x="594" y="643"/>
                    </a:lnTo>
                    <a:lnTo>
                      <a:pt x="580" y="655"/>
                    </a:lnTo>
                    <a:lnTo>
                      <a:pt x="573" y="661"/>
                    </a:lnTo>
                    <a:lnTo>
                      <a:pt x="567" y="666"/>
                    </a:lnTo>
                    <a:lnTo>
                      <a:pt x="563" y="670"/>
                    </a:lnTo>
                    <a:lnTo>
                      <a:pt x="559" y="671"/>
                    </a:lnTo>
                    <a:lnTo>
                      <a:pt x="548" y="673"/>
                    </a:lnTo>
                    <a:lnTo>
                      <a:pt x="539" y="676"/>
                    </a:lnTo>
                    <a:lnTo>
                      <a:pt x="531" y="678"/>
                    </a:lnTo>
                    <a:lnTo>
                      <a:pt x="525" y="681"/>
                    </a:lnTo>
                    <a:lnTo>
                      <a:pt x="513" y="687"/>
                    </a:lnTo>
                    <a:lnTo>
                      <a:pt x="499" y="696"/>
                    </a:lnTo>
                    <a:lnTo>
                      <a:pt x="488" y="696"/>
                    </a:lnTo>
                    <a:lnTo>
                      <a:pt x="482" y="693"/>
                    </a:lnTo>
                    <a:lnTo>
                      <a:pt x="476" y="691"/>
                    </a:lnTo>
                    <a:lnTo>
                      <a:pt x="472" y="686"/>
                    </a:lnTo>
                    <a:lnTo>
                      <a:pt x="468" y="683"/>
                    </a:lnTo>
                    <a:lnTo>
                      <a:pt x="461" y="680"/>
                    </a:lnTo>
                    <a:lnTo>
                      <a:pt x="452" y="678"/>
                    </a:lnTo>
                    <a:lnTo>
                      <a:pt x="440" y="677"/>
                    </a:lnTo>
                    <a:lnTo>
                      <a:pt x="432" y="678"/>
                    </a:lnTo>
                    <a:lnTo>
                      <a:pt x="427" y="679"/>
                    </a:lnTo>
                    <a:lnTo>
                      <a:pt x="421" y="681"/>
                    </a:lnTo>
                    <a:lnTo>
                      <a:pt x="418" y="684"/>
                    </a:lnTo>
                    <a:lnTo>
                      <a:pt x="410" y="692"/>
                    </a:lnTo>
                    <a:lnTo>
                      <a:pt x="405" y="699"/>
                    </a:lnTo>
                    <a:lnTo>
                      <a:pt x="402" y="703"/>
                    </a:lnTo>
                    <a:lnTo>
                      <a:pt x="398" y="707"/>
                    </a:lnTo>
                    <a:lnTo>
                      <a:pt x="394" y="711"/>
                    </a:lnTo>
                    <a:lnTo>
                      <a:pt x="390" y="714"/>
                    </a:lnTo>
                    <a:lnTo>
                      <a:pt x="383" y="717"/>
                    </a:lnTo>
                    <a:lnTo>
                      <a:pt x="376" y="719"/>
                    </a:lnTo>
                    <a:lnTo>
                      <a:pt x="369" y="720"/>
                    </a:lnTo>
                    <a:lnTo>
                      <a:pt x="360" y="720"/>
                    </a:lnTo>
                    <a:lnTo>
                      <a:pt x="348" y="720"/>
                    </a:lnTo>
                    <a:lnTo>
                      <a:pt x="337" y="719"/>
                    </a:lnTo>
                    <a:lnTo>
                      <a:pt x="327" y="717"/>
                    </a:lnTo>
                    <a:lnTo>
                      <a:pt x="318" y="714"/>
                    </a:lnTo>
                    <a:lnTo>
                      <a:pt x="310" y="710"/>
                    </a:lnTo>
                    <a:lnTo>
                      <a:pt x="303" y="706"/>
                    </a:lnTo>
                    <a:lnTo>
                      <a:pt x="295" y="702"/>
                    </a:lnTo>
                    <a:lnTo>
                      <a:pt x="289" y="698"/>
                    </a:lnTo>
                    <a:lnTo>
                      <a:pt x="275" y="688"/>
                    </a:lnTo>
                    <a:lnTo>
                      <a:pt x="261" y="679"/>
                    </a:lnTo>
                    <a:lnTo>
                      <a:pt x="253" y="675"/>
                    </a:lnTo>
                    <a:lnTo>
                      <a:pt x="246" y="671"/>
                    </a:lnTo>
                    <a:lnTo>
                      <a:pt x="237" y="668"/>
                    </a:lnTo>
                    <a:lnTo>
                      <a:pt x="227" y="665"/>
                    </a:lnTo>
                    <a:lnTo>
                      <a:pt x="205" y="662"/>
                    </a:lnTo>
                    <a:lnTo>
                      <a:pt x="181" y="661"/>
                    </a:lnTo>
                    <a:lnTo>
                      <a:pt x="170" y="660"/>
                    </a:lnTo>
                    <a:lnTo>
                      <a:pt x="159" y="659"/>
                    </a:lnTo>
                    <a:lnTo>
                      <a:pt x="149" y="657"/>
                    </a:lnTo>
                    <a:lnTo>
                      <a:pt x="140" y="653"/>
                    </a:lnTo>
                    <a:lnTo>
                      <a:pt x="149" y="632"/>
                    </a:lnTo>
                    <a:lnTo>
                      <a:pt x="153" y="622"/>
                    </a:lnTo>
                    <a:lnTo>
                      <a:pt x="152" y="618"/>
                    </a:lnTo>
                    <a:lnTo>
                      <a:pt x="151" y="614"/>
                    </a:lnTo>
                    <a:lnTo>
                      <a:pt x="147" y="607"/>
                    </a:lnTo>
                    <a:lnTo>
                      <a:pt x="140" y="597"/>
                    </a:lnTo>
                    <a:lnTo>
                      <a:pt x="134" y="597"/>
                    </a:lnTo>
                    <a:lnTo>
                      <a:pt x="127" y="596"/>
                    </a:lnTo>
                    <a:lnTo>
                      <a:pt x="122" y="593"/>
                    </a:lnTo>
                    <a:lnTo>
                      <a:pt x="116" y="590"/>
                    </a:lnTo>
                    <a:lnTo>
                      <a:pt x="112" y="587"/>
                    </a:lnTo>
                    <a:lnTo>
                      <a:pt x="108" y="583"/>
                    </a:lnTo>
                    <a:lnTo>
                      <a:pt x="104" y="577"/>
                    </a:lnTo>
                    <a:lnTo>
                      <a:pt x="102" y="572"/>
                    </a:lnTo>
                    <a:lnTo>
                      <a:pt x="96" y="562"/>
                    </a:lnTo>
                    <a:lnTo>
                      <a:pt x="93" y="551"/>
                    </a:lnTo>
                    <a:lnTo>
                      <a:pt x="90" y="540"/>
                    </a:lnTo>
                    <a:lnTo>
                      <a:pt x="88" y="530"/>
                    </a:lnTo>
                    <a:lnTo>
                      <a:pt x="82" y="519"/>
                    </a:lnTo>
                    <a:lnTo>
                      <a:pt x="77" y="511"/>
                    </a:lnTo>
                    <a:lnTo>
                      <a:pt x="70" y="505"/>
                    </a:lnTo>
                    <a:lnTo>
                      <a:pt x="63" y="499"/>
                    </a:lnTo>
                    <a:lnTo>
                      <a:pt x="57" y="494"/>
                    </a:lnTo>
                    <a:lnTo>
                      <a:pt x="49" y="489"/>
                    </a:lnTo>
                    <a:lnTo>
                      <a:pt x="41" y="483"/>
                    </a:lnTo>
                    <a:lnTo>
                      <a:pt x="34" y="474"/>
                    </a:lnTo>
                    <a:lnTo>
                      <a:pt x="24" y="477"/>
                    </a:lnTo>
                    <a:lnTo>
                      <a:pt x="16" y="477"/>
                    </a:lnTo>
                    <a:lnTo>
                      <a:pt x="12" y="476"/>
                    </a:lnTo>
                    <a:lnTo>
                      <a:pt x="10" y="475"/>
                    </a:lnTo>
                    <a:lnTo>
                      <a:pt x="6" y="474"/>
                    </a:lnTo>
                    <a:lnTo>
                      <a:pt x="5" y="472"/>
                    </a:lnTo>
                    <a:lnTo>
                      <a:pt x="2" y="467"/>
                    </a:lnTo>
                    <a:lnTo>
                      <a:pt x="0" y="461"/>
                    </a:lnTo>
                    <a:lnTo>
                      <a:pt x="1" y="454"/>
                    </a:lnTo>
                    <a:lnTo>
                      <a:pt x="2" y="448"/>
                    </a:lnTo>
                    <a:lnTo>
                      <a:pt x="5" y="441"/>
                    </a:lnTo>
                    <a:lnTo>
                      <a:pt x="9" y="434"/>
                    </a:lnTo>
                    <a:lnTo>
                      <a:pt x="14" y="428"/>
                    </a:lnTo>
                    <a:lnTo>
                      <a:pt x="21" y="422"/>
                    </a:lnTo>
                    <a:lnTo>
                      <a:pt x="27" y="418"/>
                    </a:lnTo>
                    <a:lnTo>
                      <a:pt x="36" y="415"/>
                    </a:lnTo>
                    <a:lnTo>
                      <a:pt x="45" y="413"/>
                    </a:lnTo>
                    <a:lnTo>
                      <a:pt x="55" y="413"/>
                    </a:lnTo>
                    <a:lnTo>
                      <a:pt x="57" y="384"/>
                    </a:lnTo>
                    <a:lnTo>
                      <a:pt x="60" y="360"/>
                    </a:lnTo>
                    <a:lnTo>
                      <a:pt x="63" y="339"/>
                    </a:lnTo>
                    <a:lnTo>
                      <a:pt x="67" y="321"/>
                    </a:lnTo>
                    <a:lnTo>
                      <a:pt x="71" y="306"/>
                    </a:lnTo>
                    <a:lnTo>
                      <a:pt x="74" y="293"/>
                    </a:lnTo>
                    <a:lnTo>
                      <a:pt x="79" y="283"/>
                    </a:lnTo>
                    <a:lnTo>
                      <a:pt x="82" y="275"/>
                    </a:lnTo>
                    <a:lnTo>
                      <a:pt x="87" y="269"/>
                    </a:lnTo>
                    <a:lnTo>
                      <a:pt x="90" y="265"/>
                    </a:lnTo>
                    <a:lnTo>
                      <a:pt x="93" y="262"/>
                    </a:lnTo>
                    <a:lnTo>
                      <a:pt x="95" y="260"/>
                    </a:lnTo>
                    <a:lnTo>
                      <a:pt x="100" y="259"/>
                    </a:lnTo>
                    <a:lnTo>
                      <a:pt x="101" y="259"/>
                    </a:lnTo>
                    <a:lnTo>
                      <a:pt x="101" y="247"/>
                    </a:lnTo>
                    <a:lnTo>
                      <a:pt x="103" y="236"/>
                    </a:lnTo>
                    <a:lnTo>
                      <a:pt x="105" y="227"/>
                    </a:lnTo>
                    <a:lnTo>
                      <a:pt x="108" y="219"/>
                    </a:lnTo>
                    <a:lnTo>
                      <a:pt x="112" y="212"/>
                    </a:lnTo>
                    <a:lnTo>
                      <a:pt x="116" y="206"/>
                    </a:lnTo>
                    <a:lnTo>
                      <a:pt x="122" y="200"/>
                    </a:lnTo>
                    <a:lnTo>
                      <a:pt x="126" y="196"/>
                    </a:lnTo>
                    <a:lnTo>
                      <a:pt x="137" y="186"/>
                    </a:lnTo>
                    <a:lnTo>
                      <a:pt x="148" y="178"/>
                    </a:lnTo>
                    <a:lnTo>
                      <a:pt x="153" y="174"/>
                    </a:lnTo>
                    <a:lnTo>
                      <a:pt x="159" y="170"/>
                    </a:lnTo>
                    <a:lnTo>
                      <a:pt x="163" y="165"/>
                    </a:lnTo>
                    <a:lnTo>
                      <a:pt x="167" y="160"/>
                    </a:lnTo>
                    <a:lnTo>
                      <a:pt x="174" y="25"/>
                    </a:lnTo>
                  </a:path>
                </a:pathLst>
              </a:custGeom>
              <a:solidFill>
                <a:schemeClr val="bg1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sz="1000"/>
              </a:p>
            </p:txBody>
          </p:sp>
          <p:sp>
            <p:nvSpPr>
              <p:cNvPr id="269" name="Freeform 380">
                <a:extLst>
                  <a:ext uri="{FF2B5EF4-FFF2-40B4-BE49-F238E27FC236}">
                    <a16:creationId xmlns:a16="http://schemas.microsoft.com/office/drawing/2014/main" id="{CDDC7ABB-6898-425B-A136-8C0354D125F8}"/>
                  </a:ext>
                </a:extLst>
              </p:cNvPr>
              <p:cNvSpPr>
                <a:spLocks/>
              </p:cNvSpPr>
              <p:nvPr>
                <p:custDataLst>
                  <p:tags r:id="rId88"/>
                </p:custDataLst>
              </p:nvPr>
            </p:nvSpPr>
            <p:spPr bwMode="auto">
              <a:xfrm>
                <a:off x="4297363" y="3851275"/>
                <a:ext cx="319087" cy="379413"/>
              </a:xfrm>
              <a:custGeom>
                <a:avLst/>
                <a:gdLst>
                  <a:gd name="T0" fmla="*/ 11277731 w 736"/>
                  <a:gd name="T1" fmla="*/ 189690187 h 721"/>
                  <a:gd name="T2" fmla="*/ 17104104 w 736"/>
                  <a:gd name="T3" fmla="*/ 184982519 h 721"/>
                  <a:gd name="T4" fmla="*/ 23682672 w 736"/>
                  <a:gd name="T5" fmla="*/ 184982519 h 721"/>
                  <a:gd name="T6" fmla="*/ 36839808 w 736"/>
                  <a:gd name="T7" fmla="*/ 191628298 h 721"/>
                  <a:gd name="T8" fmla="*/ 46049977 w 736"/>
                  <a:gd name="T9" fmla="*/ 195228248 h 721"/>
                  <a:gd name="T10" fmla="*/ 54883831 w 736"/>
                  <a:gd name="T11" fmla="*/ 194674653 h 721"/>
                  <a:gd name="T12" fmla="*/ 114842706 w 736"/>
                  <a:gd name="T13" fmla="*/ 198551401 h 721"/>
                  <a:gd name="T14" fmla="*/ 122361194 w 736"/>
                  <a:gd name="T15" fmla="*/ 195782370 h 721"/>
                  <a:gd name="T16" fmla="*/ 117850188 w 736"/>
                  <a:gd name="T17" fmla="*/ 181936164 h 721"/>
                  <a:gd name="T18" fmla="*/ 124804637 w 736"/>
                  <a:gd name="T19" fmla="*/ 119906085 h 721"/>
                  <a:gd name="T20" fmla="*/ 133262610 w 736"/>
                  <a:gd name="T21" fmla="*/ 118798368 h 721"/>
                  <a:gd name="T22" fmla="*/ 135894211 w 736"/>
                  <a:gd name="T23" fmla="*/ 115198417 h 721"/>
                  <a:gd name="T24" fmla="*/ 137961773 w 736"/>
                  <a:gd name="T25" fmla="*/ 99690897 h 721"/>
                  <a:gd name="T26" fmla="*/ 135706054 w 736"/>
                  <a:gd name="T27" fmla="*/ 83629782 h 721"/>
                  <a:gd name="T28" fmla="*/ 133074887 w 736"/>
                  <a:gd name="T29" fmla="*/ 84183378 h 721"/>
                  <a:gd name="T30" fmla="*/ 127059923 w 736"/>
                  <a:gd name="T31" fmla="*/ 83075660 h 721"/>
                  <a:gd name="T32" fmla="*/ 119165988 w 736"/>
                  <a:gd name="T33" fmla="*/ 82798862 h 721"/>
                  <a:gd name="T34" fmla="*/ 117098426 w 736"/>
                  <a:gd name="T35" fmla="*/ 80306629 h 721"/>
                  <a:gd name="T36" fmla="*/ 115970349 w 736"/>
                  <a:gd name="T37" fmla="*/ 70060900 h 721"/>
                  <a:gd name="T38" fmla="*/ 114090944 w 736"/>
                  <a:gd name="T39" fmla="*/ 60645563 h 721"/>
                  <a:gd name="T40" fmla="*/ 112211539 w 736"/>
                  <a:gd name="T41" fmla="*/ 51507025 h 721"/>
                  <a:gd name="T42" fmla="*/ 114090944 w 736"/>
                  <a:gd name="T43" fmla="*/ 46245761 h 721"/>
                  <a:gd name="T44" fmla="*/ 115970349 w 736"/>
                  <a:gd name="T45" fmla="*/ 40983971 h 721"/>
                  <a:gd name="T46" fmla="*/ 114842706 w 736"/>
                  <a:gd name="T47" fmla="*/ 27691887 h 721"/>
                  <a:gd name="T48" fmla="*/ 102249608 w 736"/>
                  <a:gd name="T49" fmla="*/ 19384268 h 721"/>
                  <a:gd name="T50" fmla="*/ 89656510 w 736"/>
                  <a:gd name="T51" fmla="*/ 18276550 h 721"/>
                  <a:gd name="T52" fmla="*/ 88528434 w 736"/>
                  <a:gd name="T53" fmla="*/ 22430623 h 721"/>
                  <a:gd name="T54" fmla="*/ 87024910 w 736"/>
                  <a:gd name="T55" fmla="*/ 27968685 h 721"/>
                  <a:gd name="T56" fmla="*/ 82702061 w 736"/>
                  <a:gd name="T57" fmla="*/ 33784070 h 721"/>
                  <a:gd name="T58" fmla="*/ 73680050 w 736"/>
                  <a:gd name="T59" fmla="*/ 35999505 h 721"/>
                  <a:gd name="T60" fmla="*/ 68416848 w 736"/>
                  <a:gd name="T61" fmla="*/ 31845959 h 721"/>
                  <a:gd name="T62" fmla="*/ 63718119 w 736"/>
                  <a:gd name="T63" fmla="*/ 22707421 h 721"/>
                  <a:gd name="T64" fmla="*/ 59958875 w 736"/>
                  <a:gd name="T65" fmla="*/ 10799852 h 721"/>
                  <a:gd name="T66" fmla="*/ 58643075 w 736"/>
                  <a:gd name="T67" fmla="*/ 0 h 721"/>
                  <a:gd name="T68" fmla="*/ 5638649 w 736"/>
                  <a:gd name="T69" fmla="*/ 4153546 h 721"/>
                  <a:gd name="T70" fmla="*/ 8833854 w 736"/>
                  <a:gd name="T71" fmla="*/ 8030821 h 721"/>
                  <a:gd name="T72" fmla="*/ 14097056 w 736"/>
                  <a:gd name="T73" fmla="*/ 20768783 h 721"/>
                  <a:gd name="T74" fmla="*/ 19171666 w 736"/>
                  <a:gd name="T75" fmla="*/ 35999505 h 721"/>
                  <a:gd name="T76" fmla="*/ 19359823 w 736"/>
                  <a:gd name="T77" fmla="*/ 47353479 h 721"/>
                  <a:gd name="T78" fmla="*/ 17479985 w 736"/>
                  <a:gd name="T79" fmla="*/ 56214693 h 721"/>
                  <a:gd name="T80" fmla="*/ 18044023 w 736"/>
                  <a:gd name="T81" fmla="*/ 63414594 h 721"/>
                  <a:gd name="T82" fmla="*/ 22367305 w 736"/>
                  <a:gd name="T83" fmla="*/ 75322163 h 721"/>
                  <a:gd name="T84" fmla="*/ 24622591 w 736"/>
                  <a:gd name="T85" fmla="*/ 85014297 h 721"/>
                  <a:gd name="T86" fmla="*/ 23870829 w 736"/>
                  <a:gd name="T87" fmla="*/ 97475988 h 721"/>
                  <a:gd name="T88" fmla="*/ 19923428 w 736"/>
                  <a:gd name="T89" fmla="*/ 111598466 h 721"/>
                  <a:gd name="T90" fmla="*/ 14472937 w 736"/>
                  <a:gd name="T91" fmla="*/ 123506036 h 721"/>
                  <a:gd name="T92" fmla="*/ 7706211 w 736"/>
                  <a:gd name="T93" fmla="*/ 132090452 h 721"/>
                  <a:gd name="T94" fmla="*/ 4699163 w 736"/>
                  <a:gd name="T95" fmla="*/ 163659613 h 721"/>
                  <a:gd name="T96" fmla="*/ 2067562 w 736"/>
                  <a:gd name="T97" fmla="*/ 173628545 h 721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736" h="721">
                    <a:moveTo>
                      <a:pt x="0" y="691"/>
                    </a:moveTo>
                    <a:lnTo>
                      <a:pt x="46" y="697"/>
                    </a:lnTo>
                    <a:lnTo>
                      <a:pt x="53" y="690"/>
                    </a:lnTo>
                    <a:lnTo>
                      <a:pt x="60" y="685"/>
                    </a:lnTo>
                    <a:lnTo>
                      <a:pt x="68" y="679"/>
                    </a:lnTo>
                    <a:lnTo>
                      <a:pt x="75" y="674"/>
                    </a:lnTo>
                    <a:lnTo>
                      <a:pt x="83" y="671"/>
                    </a:lnTo>
                    <a:lnTo>
                      <a:pt x="91" y="668"/>
                    </a:lnTo>
                    <a:lnTo>
                      <a:pt x="97" y="666"/>
                    </a:lnTo>
                    <a:lnTo>
                      <a:pt x="105" y="666"/>
                    </a:lnTo>
                    <a:lnTo>
                      <a:pt x="116" y="666"/>
                    </a:lnTo>
                    <a:lnTo>
                      <a:pt x="126" y="668"/>
                    </a:lnTo>
                    <a:lnTo>
                      <a:pt x="137" y="671"/>
                    </a:lnTo>
                    <a:lnTo>
                      <a:pt x="149" y="674"/>
                    </a:lnTo>
                    <a:lnTo>
                      <a:pt x="172" y="683"/>
                    </a:lnTo>
                    <a:lnTo>
                      <a:pt x="196" y="692"/>
                    </a:lnTo>
                    <a:lnTo>
                      <a:pt x="208" y="696"/>
                    </a:lnTo>
                    <a:lnTo>
                      <a:pt x="220" y="700"/>
                    </a:lnTo>
                    <a:lnTo>
                      <a:pt x="232" y="703"/>
                    </a:lnTo>
                    <a:lnTo>
                      <a:pt x="245" y="705"/>
                    </a:lnTo>
                    <a:lnTo>
                      <a:pt x="257" y="706"/>
                    </a:lnTo>
                    <a:lnTo>
                      <a:pt x="269" y="707"/>
                    </a:lnTo>
                    <a:lnTo>
                      <a:pt x="280" y="706"/>
                    </a:lnTo>
                    <a:lnTo>
                      <a:pt x="292" y="703"/>
                    </a:lnTo>
                    <a:lnTo>
                      <a:pt x="411" y="703"/>
                    </a:lnTo>
                    <a:lnTo>
                      <a:pt x="411" y="721"/>
                    </a:lnTo>
                    <a:lnTo>
                      <a:pt x="604" y="721"/>
                    </a:lnTo>
                    <a:lnTo>
                      <a:pt x="611" y="717"/>
                    </a:lnTo>
                    <a:lnTo>
                      <a:pt x="619" y="714"/>
                    </a:lnTo>
                    <a:lnTo>
                      <a:pt x="627" y="712"/>
                    </a:lnTo>
                    <a:lnTo>
                      <a:pt x="634" y="710"/>
                    </a:lnTo>
                    <a:lnTo>
                      <a:pt x="651" y="707"/>
                    </a:lnTo>
                    <a:lnTo>
                      <a:pt x="671" y="703"/>
                    </a:lnTo>
                    <a:lnTo>
                      <a:pt x="658" y="691"/>
                    </a:lnTo>
                    <a:lnTo>
                      <a:pt x="643" y="674"/>
                    </a:lnTo>
                    <a:lnTo>
                      <a:pt x="627" y="657"/>
                    </a:lnTo>
                    <a:lnTo>
                      <a:pt x="610" y="641"/>
                    </a:lnTo>
                    <a:lnTo>
                      <a:pt x="610" y="432"/>
                    </a:lnTo>
                    <a:lnTo>
                      <a:pt x="631" y="433"/>
                    </a:lnTo>
                    <a:lnTo>
                      <a:pt x="664" y="433"/>
                    </a:lnTo>
                    <a:lnTo>
                      <a:pt x="680" y="433"/>
                    </a:lnTo>
                    <a:lnTo>
                      <a:pt x="696" y="432"/>
                    </a:lnTo>
                    <a:lnTo>
                      <a:pt x="703" y="431"/>
                    </a:lnTo>
                    <a:lnTo>
                      <a:pt x="709" y="429"/>
                    </a:lnTo>
                    <a:lnTo>
                      <a:pt x="713" y="428"/>
                    </a:lnTo>
                    <a:lnTo>
                      <a:pt x="717" y="426"/>
                    </a:lnTo>
                    <a:lnTo>
                      <a:pt x="720" y="421"/>
                    </a:lnTo>
                    <a:lnTo>
                      <a:pt x="723" y="416"/>
                    </a:lnTo>
                    <a:lnTo>
                      <a:pt x="725" y="408"/>
                    </a:lnTo>
                    <a:lnTo>
                      <a:pt x="728" y="400"/>
                    </a:lnTo>
                    <a:lnTo>
                      <a:pt x="732" y="380"/>
                    </a:lnTo>
                    <a:lnTo>
                      <a:pt x="734" y="360"/>
                    </a:lnTo>
                    <a:lnTo>
                      <a:pt x="736" y="324"/>
                    </a:lnTo>
                    <a:lnTo>
                      <a:pt x="736" y="309"/>
                    </a:lnTo>
                    <a:lnTo>
                      <a:pt x="728" y="304"/>
                    </a:lnTo>
                    <a:lnTo>
                      <a:pt x="722" y="302"/>
                    </a:lnTo>
                    <a:lnTo>
                      <a:pt x="718" y="302"/>
                    </a:lnTo>
                    <a:lnTo>
                      <a:pt x="714" y="303"/>
                    </a:lnTo>
                    <a:lnTo>
                      <a:pt x="711" y="304"/>
                    </a:lnTo>
                    <a:lnTo>
                      <a:pt x="708" y="304"/>
                    </a:lnTo>
                    <a:lnTo>
                      <a:pt x="703" y="302"/>
                    </a:lnTo>
                    <a:lnTo>
                      <a:pt x="697" y="297"/>
                    </a:lnTo>
                    <a:lnTo>
                      <a:pt x="685" y="298"/>
                    </a:lnTo>
                    <a:lnTo>
                      <a:pt x="676" y="300"/>
                    </a:lnTo>
                    <a:lnTo>
                      <a:pt x="666" y="302"/>
                    </a:lnTo>
                    <a:lnTo>
                      <a:pt x="650" y="303"/>
                    </a:lnTo>
                    <a:lnTo>
                      <a:pt x="641" y="302"/>
                    </a:lnTo>
                    <a:lnTo>
                      <a:pt x="634" y="299"/>
                    </a:lnTo>
                    <a:lnTo>
                      <a:pt x="631" y="298"/>
                    </a:lnTo>
                    <a:lnTo>
                      <a:pt x="628" y="295"/>
                    </a:lnTo>
                    <a:lnTo>
                      <a:pt x="626" y="293"/>
                    </a:lnTo>
                    <a:lnTo>
                      <a:pt x="623" y="290"/>
                    </a:lnTo>
                    <a:lnTo>
                      <a:pt x="620" y="282"/>
                    </a:lnTo>
                    <a:lnTo>
                      <a:pt x="619" y="274"/>
                    </a:lnTo>
                    <a:lnTo>
                      <a:pt x="618" y="264"/>
                    </a:lnTo>
                    <a:lnTo>
                      <a:pt x="617" y="253"/>
                    </a:lnTo>
                    <a:lnTo>
                      <a:pt x="616" y="244"/>
                    </a:lnTo>
                    <a:lnTo>
                      <a:pt x="613" y="236"/>
                    </a:lnTo>
                    <a:lnTo>
                      <a:pt x="610" y="227"/>
                    </a:lnTo>
                    <a:lnTo>
                      <a:pt x="607" y="219"/>
                    </a:lnTo>
                    <a:lnTo>
                      <a:pt x="604" y="211"/>
                    </a:lnTo>
                    <a:lnTo>
                      <a:pt x="600" y="203"/>
                    </a:lnTo>
                    <a:lnTo>
                      <a:pt x="598" y="195"/>
                    </a:lnTo>
                    <a:lnTo>
                      <a:pt x="597" y="186"/>
                    </a:lnTo>
                    <a:lnTo>
                      <a:pt x="598" y="181"/>
                    </a:lnTo>
                    <a:lnTo>
                      <a:pt x="600" y="177"/>
                    </a:lnTo>
                    <a:lnTo>
                      <a:pt x="604" y="171"/>
                    </a:lnTo>
                    <a:lnTo>
                      <a:pt x="607" y="167"/>
                    </a:lnTo>
                    <a:lnTo>
                      <a:pt x="610" y="162"/>
                    </a:lnTo>
                    <a:lnTo>
                      <a:pt x="613" y="157"/>
                    </a:lnTo>
                    <a:lnTo>
                      <a:pt x="616" y="153"/>
                    </a:lnTo>
                    <a:lnTo>
                      <a:pt x="617" y="148"/>
                    </a:lnTo>
                    <a:lnTo>
                      <a:pt x="616" y="136"/>
                    </a:lnTo>
                    <a:lnTo>
                      <a:pt x="612" y="120"/>
                    </a:lnTo>
                    <a:lnTo>
                      <a:pt x="611" y="109"/>
                    </a:lnTo>
                    <a:lnTo>
                      <a:pt x="611" y="100"/>
                    </a:lnTo>
                    <a:lnTo>
                      <a:pt x="613" y="90"/>
                    </a:lnTo>
                    <a:lnTo>
                      <a:pt x="617" y="81"/>
                    </a:lnTo>
                    <a:lnTo>
                      <a:pt x="594" y="77"/>
                    </a:lnTo>
                    <a:lnTo>
                      <a:pt x="544" y="70"/>
                    </a:lnTo>
                    <a:lnTo>
                      <a:pt x="517" y="67"/>
                    </a:lnTo>
                    <a:lnTo>
                      <a:pt x="494" y="66"/>
                    </a:lnTo>
                    <a:lnTo>
                      <a:pt x="484" y="65"/>
                    </a:lnTo>
                    <a:lnTo>
                      <a:pt x="477" y="66"/>
                    </a:lnTo>
                    <a:lnTo>
                      <a:pt x="473" y="67"/>
                    </a:lnTo>
                    <a:lnTo>
                      <a:pt x="471" y="69"/>
                    </a:lnTo>
                    <a:lnTo>
                      <a:pt x="471" y="73"/>
                    </a:lnTo>
                    <a:lnTo>
                      <a:pt x="471" y="81"/>
                    </a:lnTo>
                    <a:lnTo>
                      <a:pt x="470" y="86"/>
                    </a:lnTo>
                    <a:lnTo>
                      <a:pt x="469" y="91"/>
                    </a:lnTo>
                    <a:lnTo>
                      <a:pt x="466" y="96"/>
                    </a:lnTo>
                    <a:lnTo>
                      <a:pt x="463" y="101"/>
                    </a:lnTo>
                    <a:lnTo>
                      <a:pt x="460" y="107"/>
                    </a:lnTo>
                    <a:lnTo>
                      <a:pt x="454" y="112"/>
                    </a:lnTo>
                    <a:lnTo>
                      <a:pt x="448" y="117"/>
                    </a:lnTo>
                    <a:lnTo>
                      <a:pt x="440" y="122"/>
                    </a:lnTo>
                    <a:lnTo>
                      <a:pt x="430" y="125"/>
                    </a:lnTo>
                    <a:lnTo>
                      <a:pt x="419" y="128"/>
                    </a:lnTo>
                    <a:lnTo>
                      <a:pt x="406" y="130"/>
                    </a:lnTo>
                    <a:lnTo>
                      <a:pt x="392" y="130"/>
                    </a:lnTo>
                    <a:lnTo>
                      <a:pt x="385" y="129"/>
                    </a:lnTo>
                    <a:lnTo>
                      <a:pt x="378" y="127"/>
                    </a:lnTo>
                    <a:lnTo>
                      <a:pt x="372" y="122"/>
                    </a:lnTo>
                    <a:lnTo>
                      <a:pt x="364" y="115"/>
                    </a:lnTo>
                    <a:lnTo>
                      <a:pt x="358" y="108"/>
                    </a:lnTo>
                    <a:lnTo>
                      <a:pt x="351" y="100"/>
                    </a:lnTo>
                    <a:lnTo>
                      <a:pt x="344" y="91"/>
                    </a:lnTo>
                    <a:lnTo>
                      <a:pt x="339" y="82"/>
                    </a:lnTo>
                    <a:lnTo>
                      <a:pt x="333" y="72"/>
                    </a:lnTo>
                    <a:lnTo>
                      <a:pt x="328" y="60"/>
                    </a:lnTo>
                    <a:lnTo>
                      <a:pt x="324" y="50"/>
                    </a:lnTo>
                    <a:lnTo>
                      <a:pt x="319" y="39"/>
                    </a:lnTo>
                    <a:lnTo>
                      <a:pt x="316" y="29"/>
                    </a:lnTo>
                    <a:lnTo>
                      <a:pt x="314" y="19"/>
                    </a:lnTo>
                    <a:lnTo>
                      <a:pt x="312" y="10"/>
                    </a:lnTo>
                    <a:lnTo>
                      <a:pt x="312" y="0"/>
                    </a:lnTo>
                    <a:lnTo>
                      <a:pt x="26" y="0"/>
                    </a:lnTo>
                    <a:lnTo>
                      <a:pt x="26" y="5"/>
                    </a:lnTo>
                    <a:lnTo>
                      <a:pt x="28" y="10"/>
                    </a:lnTo>
                    <a:lnTo>
                      <a:pt x="30" y="15"/>
                    </a:lnTo>
                    <a:lnTo>
                      <a:pt x="34" y="19"/>
                    </a:lnTo>
                    <a:lnTo>
                      <a:pt x="38" y="22"/>
                    </a:lnTo>
                    <a:lnTo>
                      <a:pt x="42" y="26"/>
                    </a:lnTo>
                    <a:lnTo>
                      <a:pt x="47" y="29"/>
                    </a:lnTo>
                    <a:lnTo>
                      <a:pt x="52" y="31"/>
                    </a:lnTo>
                    <a:lnTo>
                      <a:pt x="58" y="47"/>
                    </a:lnTo>
                    <a:lnTo>
                      <a:pt x="67" y="61"/>
                    </a:lnTo>
                    <a:lnTo>
                      <a:pt x="75" y="75"/>
                    </a:lnTo>
                    <a:lnTo>
                      <a:pt x="84" y="89"/>
                    </a:lnTo>
                    <a:lnTo>
                      <a:pt x="92" y="104"/>
                    </a:lnTo>
                    <a:lnTo>
                      <a:pt x="98" y="121"/>
                    </a:lnTo>
                    <a:lnTo>
                      <a:pt x="102" y="130"/>
                    </a:lnTo>
                    <a:lnTo>
                      <a:pt x="104" y="139"/>
                    </a:lnTo>
                    <a:lnTo>
                      <a:pt x="105" y="150"/>
                    </a:lnTo>
                    <a:lnTo>
                      <a:pt x="105" y="161"/>
                    </a:lnTo>
                    <a:lnTo>
                      <a:pt x="103" y="171"/>
                    </a:lnTo>
                    <a:lnTo>
                      <a:pt x="98" y="183"/>
                    </a:lnTo>
                    <a:lnTo>
                      <a:pt x="96" y="190"/>
                    </a:lnTo>
                    <a:lnTo>
                      <a:pt x="94" y="196"/>
                    </a:lnTo>
                    <a:lnTo>
                      <a:pt x="93" y="203"/>
                    </a:lnTo>
                    <a:lnTo>
                      <a:pt x="92" y="210"/>
                    </a:lnTo>
                    <a:lnTo>
                      <a:pt x="93" y="217"/>
                    </a:lnTo>
                    <a:lnTo>
                      <a:pt x="94" y="223"/>
                    </a:lnTo>
                    <a:lnTo>
                      <a:pt x="96" y="229"/>
                    </a:lnTo>
                    <a:lnTo>
                      <a:pt x="98" y="236"/>
                    </a:lnTo>
                    <a:lnTo>
                      <a:pt x="105" y="248"/>
                    </a:lnTo>
                    <a:lnTo>
                      <a:pt x="112" y="260"/>
                    </a:lnTo>
                    <a:lnTo>
                      <a:pt x="119" y="272"/>
                    </a:lnTo>
                    <a:lnTo>
                      <a:pt x="126" y="285"/>
                    </a:lnTo>
                    <a:lnTo>
                      <a:pt x="128" y="293"/>
                    </a:lnTo>
                    <a:lnTo>
                      <a:pt x="130" y="300"/>
                    </a:lnTo>
                    <a:lnTo>
                      <a:pt x="131" y="307"/>
                    </a:lnTo>
                    <a:lnTo>
                      <a:pt x="133" y="315"/>
                    </a:lnTo>
                    <a:lnTo>
                      <a:pt x="131" y="326"/>
                    </a:lnTo>
                    <a:lnTo>
                      <a:pt x="129" y="338"/>
                    </a:lnTo>
                    <a:lnTo>
                      <a:pt x="127" y="352"/>
                    </a:lnTo>
                    <a:lnTo>
                      <a:pt x="123" y="364"/>
                    </a:lnTo>
                    <a:lnTo>
                      <a:pt x="118" y="377"/>
                    </a:lnTo>
                    <a:lnTo>
                      <a:pt x="113" y="389"/>
                    </a:lnTo>
                    <a:lnTo>
                      <a:pt x="106" y="403"/>
                    </a:lnTo>
                    <a:lnTo>
                      <a:pt x="100" y="414"/>
                    </a:lnTo>
                    <a:lnTo>
                      <a:pt x="92" y="426"/>
                    </a:lnTo>
                    <a:lnTo>
                      <a:pt x="84" y="436"/>
                    </a:lnTo>
                    <a:lnTo>
                      <a:pt x="77" y="446"/>
                    </a:lnTo>
                    <a:lnTo>
                      <a:pt x="68" y="457"/>
                    </a:lnTo>
                    <a:lnTo>
                      <a:pt x="59" y="465"/>
                    </a:lnTo>
                    <a:lnTo>
                      <a:pt x="50" y="471"/>
                    </a:lnTo>
                    <a:lnTo>
                      <a:pt x="41" y="477"/>
                    </a:lnTo>
                    <a:lnTo>
                      <a:pt x="33" y="481"/>
                    </a:lnTo>
                    <a:lnTo>
                      <a:pt x="33" y="586"/>
                    </a:lnTo>
                    <a:lnTo>
                      <a:pt x="28" y="588"/>
                    </a:lnTo>
                    <a:lnTo>
                      <a:pt x="25" y="591"/>
                    </a:lnTo>
                    <a:lnTo>
                      <a:pt x="23" y="595"/>
                    </a:lnTo>
                    <a:lnTo>
                      <a:pt x="19" y="600"/>
                    </a:lnTo>
                    <a:lnTo>
                      <a:pt x="15" y="612"/>
                    </a:lnTo>
                    <a:lnTo>
                      <a:pt x="11" y="627"/>
                    </a:lnTo>
                    <a:lnTo>
                      <a:pt x="4" y="659"/>
                    </a:lnTo>
                    <a:lnTo>
                      <a:pt x="0" y="691"/>
                    </a:lnTo>
                  </a:path>
                </a:pathLst>
              </a:custGeom>
              <a:solidFill>
                <a:schemeClr val="bg1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sz="1000"/>
              </a:p>
            </p:txBody>
          </p:sp>
          <p:sp>
            <p:nvSpPr>
              <p:cNvPr id="270" name="Freeform 381">
                <a:extLst>
                  <a:ext uri="{FF2B5EF4-FFF2-40B4-BE49-F238E27FC236}">
                    <a16:creationId xmlns:a16="http://schemas.microsoft.com/office/drawing/2014/main" id="{AC483314-73C5-49D4-AC3B-E2CCB863BE5E}"/>
                  </a:ext>
                </a:extLst>
              </p:cNvPr>
              <p:cNvSpPr>
                <a:spLocks/>
              </p:cNvSpPr>
              <p:nvPr>
                <p:custDataLst>
                  <p:tags r:id="rId89"/>
                </p:custDataLst>
              </p:nvPr>
            </p:nvSpPr>
            <p:spPr bwMode="auto">
              <a:xfrm>
                <a:off x="4308475" y="3824288"/>
                <a:ext cx="15875" cy="60325"/>
              </a:xfrm>
              <a:custGeom>
                <a:avLst/>
                <a:gdLst>
                  <a:gd name="T0" fmla="*/ 0 w 39"/>
                  <a:gd name="T1" fmla="*/ 117390504 h 31"/>
                  <a:gd name="T2" fmla="*/ 1988446 w 39"/>
                  <a:gd name="T3" fmla="*/ 106029944 h 31"/>
                  <a:gd name="T4" fmla="*/ 3645144 w 39"/>
                  <a:gd name="T5" fmla="*/ 106029944 h 31"/>
                  <a:gd name="T6" fmla="*/ 4307824 w 39"/>
                  <a:gd name="T7" fmla="*/ 106029944 h 31"/>
                  <a:gd name="T8" fmla="*/ 4970910 w 39"/>
                  <a:gd name="T9" fmla="*/ 106029944 h 31"/>
                  <a:gd name="T10" fmla="*/ 5799260 w 39"/>
                  <a:gd name="T11" fmla="*/ 102243091 h 31"/>
                  <a:gd name="T12" fmla="*/ 6461939 w 39"/>
                  <a:gd name="T13" fmla="*/ 94669385 h 31"/>
                  <a:gd name="T14" fmla="*/ 6461939 w 39"/>
                  <a:gd name="T15" fmla="*/ 0 h 31"/>
                  <a:gd name="T16" fmla="*/ 4307824 w 39"/>
                  <a:gd name="T17" fmla="*/ 0 h 31"/>
                  <a:gd name="T18" fmla="*/ 2816795 w 39"/>
                  <a:gd name="T19" fmla="*/ 0 h 31"/>
                  <a:gd name="T20" fmla="*/ 1325359 w 39"/>
                  <a:gd name="T21" fmla="*/ 0 h 31"/>
                  <a:gd name="T22" fmla="*/ 0 w 39"/>
                  <a:gd name="T23" fmla="*/ 0 h 31"/>
                  <a:gd name="T24" fmla="*/ 0 w 39"/>
                  <a:gd name="T25" fmla="*/ 117390504 h 3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9" h="31">
                    <a:moveTo>
                      <a:pt x="0" y="31"/>
                    </a:moveTo>
                    <a:lnTo>
                      <a:pt x="12" y="28"/>
                    </a:lnTo>
                    <a:lnTo>
                      <a:pt x="22" y="28"/>
                    </a:lnTo>
                    <a:lnTo>
                      <a:pt x="26" y="28"/>
                    </a:lnTo>
                    <a:lnTo>
                      <a:pt x="30" y="28"/>
                    </a:lnTo>
                    <a:lnTo>
                      <a:pt x="35" y="27"/>
                    </a:lnTo>
                    <a:lnTo>
                      <a:pt x="39" y="25"/>
                    </a:lnTo>
                    <a:lnTo>
                      <a:pt x="39" y="0"/>
                    </a:lnTo>
                    <a:lnTo>
                      <a:pt x="26" y="0"/>
                    </a:lnTo>
                    <a:lnTo>
                      <a:pt x="17" y="0"/>
                    </a:lnTo>
                    <a:lnTo>
                      <a:pt x="8" y="0"/>
                    </a:lnTo>
                    <a:lnTo>
                      <a:pt x="0" y="0"/>
                    </a:lnTo>
                    <a:lnTo>
                      <a:pt x="0" y="31"/>
                    </a:lnTo>
                  </a:path>
                </a:pathLst>
              </a:custGeom>
              <a:solidFill>
                <a:schemeClr val="bg1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sz="1000"/>
              </a:p>
            </p:txBody>
          </p:sp>
          <p:sp>
            <p:nvSpPr>
              <p:cNvPr id="271" name="Freeform 382">
                <a:extLst>
                  <a:ext uri="{FF2B5EF4-FFF2-40B4-BE49-F238E27FC236}">
                    <a16:creationId xmlns:a16="http://schemas.microsoft.com/office/drawing/2014/main" id="{0575B6C8-EC3F-45D0-8F66-02D2C2C55CEE}"/>
                  </a:ext>
                </a:extLst>
              </p:cNvPr>
              <p:cNvSpPr>
                <a:spLocks/>
              </p:cNvSpPr>
              <p:nvPr>
                <p:custDataLst>
                  <p:tags r:id="rId90"/>
                </p:custDataLst>
              </p:nvPr>
            </p:nvSpPr>
            <p:spPr bwMode="auto">
              <a:xfrm>
                <a:off x="4410075" y="4367213"/>
                <a:ext cx="396875" cy="398462"/>
              </a:xfrm>
              <a:custGeom>
                <a:avLst/>
                <a:gdLst>
                  <a:gd name="T0" fmla="*/ 173656766 w 903"/>
                  <a:gd name="T1" fmla="*/ 80201633 h 759"/>
                  <a:gd name="T2" fmla="*/ 166702883 w 903"/>
                  <a:gd name="T3" fmla="*/ 106935336 h 759"/>
                  <a:gd name="T4" fmla="*/ 160714597 w 903"/>
                  <a:gd name="T5" fmla="*/ 114101352 h 759"/>
                  <a:gd name="T6" fmla="*/ 146999775 w 903"/>
                  <a:gd name="T7" fmla="*/ 139732591 h 759"/>
                  <a:gd name="T8" fmla="*/ 139079855 w 903"/>
                  <a:gd name="T9" fmla="*/ 154615331 h 759"/>
                  <a:gd name="T10" fmla="*/ 124978706 w 903"/>
                  <a:gd name="T11" fmla="*/ 168947363 h 759"/>
                  <a:gd name="T12" fmla="*/ 112616248 w 903"/>
                  <a:gd name="T13" fmla="*/ 183554486 h 759"/>
                  <a:gd name="T14" fmla="*/ 107593999 w 903"/>
                  <a:gd name="T15" fmla="*/ 192373674 h 759"/>
                  <a:gd name="T16" fmla="*/ 100446733 w 903"/>
                  <a:gd name="T17" fmla="*/ 194302986 h 759"/>
                  <a:gd name="T18" fmla="*/ 95810811 w 903"/>
                  <a:gd name="T19" fmla="*/ 195681066 h 759"/>
                  <a:gd name="T20" fmla="*/ 93685794 w 903"/>
                  <a:gd name="T21" fmla="*/ 200366538 h 759"/>
                  <a:gd name="T22" fmla="*/ 71858108 w 903"/>
                  <a:gd name="T23" fmla="*/ 200366538 h 759"/>
                  <a:gd name="T24" fmla="*/ 65483496 w 903"/>
                  <a:gd name="T25" fmla="*/ 201744093 h 759"/>
                  <a:gd name="T26" fmla="*/ 61040518 w 903"/>
                  <a:gd name="T27" fmla="*/ 201744093 h 759"/>
                  <a:gd name="T28" fmla="*/ 55245615 w 903"/>
                  <a:gd name="T29" fmla="*/ 200366538 h 759"/>
                  <a:gd name="T30" fmla="*/ 50802637 w 903"/>
                  <a:gd name="T31" fmla="*/ 203122173 h 759"/>
                  <a:gd name="T32" fmla="*/ 28202298 w 903"/>
                  <a:gd name="T33" fmla="*/ 209185725 h 759"/>
                  <a:gd name="T34" fmla="*/ 22407395 w 903"/>
                  <a:gd name="T35" fmla="*/ 207532029 h 759"/>
                  <a:gd name="T36" fmla="*/ 17385147 w 903"/>
                  <a:gd name="T37" fmla="*/ 203673405 h 759"/>
                  <a:gd name="T38" fmla="*/ 14680859 w 903"/>
                  <a:gd name="T39" fmla="*/ 198161610 h 759"/>
                  <a:gd name="T40" fmla="*/ 15260129 w 903"/>
                  <a:gd name="T41" fmla="*/ 192098058 h 759"/>
                  <a:gd name="T42" fmla="*/ 14487476 w 903"/>
                  <a:gd name="T43" fmla="*/ 173081078 h 759"/>
                  <a:gd name="T44" fmla="*/ 15260129 w 903"/>
                  <a:gd name="T45" fmla="*/ 167569283 h 759"/>
                  <a:gd name="T46" fmla="*/ 13135112 w 903"/>
                  <a:gd name="T47" fmla="*/ 157647107 h 759"/>
                  <a:gd name="T48" fmla="*/ 4249595 w 903"/>
                  <a:gd name="T49" fmla="*/ 142213135 h 759"/>
                  <a:gd name="T50" fmla="*/ 2317961 w 903"/>
                  <a:gd name="T51" fmla="*/ 133393948 h 759"/>
                  <a:gd name="T52" fmla="*/ 1931634 w 903"/>
                  <a:gd name="T53" fmla="*/ 120991228 h 759"/>
                  <a:gd name="T54" fmla="*/ 0 w 903"/>
                  <a:gd name="T55" fmla="*/ 103904085 h 759"/>
                  <a:gd name="T56" fmla="*/ 7533593 w 903"/>
                  <a:gd name="T57" fmla="*/ 103904085 h 759"/>
                  <a:gd name="T58" fmla="*/ 11010534 w 903"/>
                  <a:gd name="T59" fmla="*/ 109140264 h 759"/>
                  <a:gd name="T60" fmla="*/ 18157800 w 903"/>
                  <a:gd name="T61" fmla="*/ 112998888 h 759"/>
                  <a:gd name="T62" fmla="*/ 26077281 w 903"/>
                  <a:gd name="T63" fmla="*/ 113274504 h 759"/>
                  <a:gd name="T64" fmla="*/ 30906586 w 903"/>
                  <a:gd name="T65" fmla="*/ 110242728 h 759"/>
                  <a:gd name="T66" fmla="*/ 35156181 w 903"/>
                  <a:gd name="T67" fmla="*/ 102526005 h 759"/>
                  <a:gd name="T68" fmla="*/ 38053852 w 903"/>
                  <a:gd name="T69" fmla="*/ 63113966 h 759"/>
                  <a:gd name="T70" fmla="*/ 39405776 w 903"/>
                  <a:gd name="T71" fmla="*/ 50711771 h 759"/>
                  <a:gd name="T72" fmla="*/ 40565196 w 903"/>
                  <a:gd name="T73" fmla="*/ 46301914 h 759"/>
                  <a:gd name="T74" fmla="*/ 46166715 w 903"/>
                  <a:gd name="T75" fmla="*/ 49058074 h 759"/>
                  <a:gd name="T76" fmla="*/ 47325696 w 903"/>
                  <a:gd name="T77" fmla="*/ 65594510 h 759"/>
                  <a:gd name="T78" fmla="*/ 47712022 w 903"/>
                  <a:gd name="T79" fmla="*/ 75516161 h 759"/>
                  <a:gd name="T80" fmla="*/ 49450713 w 903"/>
                  <a:gd name="T81" fmla="*/ 79099169 h 759"/>
                  <a:gd name="T82" fmla="*/ 55438998 w 903"/>
                  <a:gd name="T83" fmla="*/ 81304097 h 759"/>
                  <a:gd name="T84" fmla="*/ 60267864 w 903"/>
                  <a:gd name="T85" fmla="*/ 80752865 h 759"/>
                  <a:gd name="T86" fmla="*/ 64324516 w 903"/>
                  <a:gd name="T87" fmla="*/ 74964929 h 759"/>
                  <a:gd name="T88" fmla="*/ 67608513 w 903"/>
                  <a:gd name="T89" fmla="*/ 64492046 h 759"/>
                  <a:gd name="T90" fmla="*/ 71085455 w 903"/>
                  <a:gd name="T91" fmla="*/ 55397243 h 759"/>
                  <a:gd name="T92" fmla="*/ 74755340 w 903"/>
                  <a:gd name="T93" fmla="*/ 52641083 h 759"/>
                  <a:gd name="T94" fmla="*/ 79970972 w 903"/>
                  <a:gd name="T95" fmla="*/ 53192315 h 759"/>
                  <a:gd name="T96" fmla="*/ 87118238 w 903"/>
                  <a:gd name="T97" fmla="*/ 57326030 h 759"/>
                  <a:gd name="T98" fmla="*/ 92333430 w 903"/>
                  <a:gd name="T99" fmla="*/ 59530958 h 759"/>
                  <a:gd name="T100" fmla="*/ 98901426 w 903"/>
                  <a:gd name="T101" fmla="*/ 58704110 h 759"/>
                  <a:gd name="T102" fmla="*/ 102571311 w 903"/>
                  <a:gd name="T103" fmla="*/ 55121627 h 759"/>
                  <a:gd name="T104" fmla="*/ 108945923 w 903"/>
                  <a:gd name="T105" fmla="*/ 35002183 h 759"/>
                  <a:gd name="T106" fmla="*/ 119763074 w 903"/>
                  <a:gd name="T107" fmla="*/ 22048756 h 759"/>
                  <a:gd name="T108" fmla="*/ 141397816 w 903"/>
                  <a:gd name="T109" fmla="*/ 3031776 h 759"/>
                  <a:gd name="T110" fmla="*/ 155692348 w 903"/>
                  <a:gd name="T111" fmla="*/ 826848 h 759"/>
                  <a:gd name="T112" fmla="*/ 160328270 w 903"/>
                  <a:gd name="T113" fmla="*/ 1653696 h 759"/>
                  <a:gd name="T114" fmla="*/ 164964192 w 903"/>
                  <a:gd name="T115" fmla="*/ 9646035 h 759"/>
                  <a:gd name="T116" fmla="*/ 168634517 w 903"/>
                  <a:gd name="T117" fmla="*/ 19568212 h 759"/>
                  <a:gd name="T118" fmla="*/ 170566151 w 903"/>
                  <a:gd name="T119" fmla="*/ 29489863 h 759"/>
                  <a:gd name="T120" fmla="*/ 167668480 w 903"/>
                  <a:gd name="T121" fmla="*/ 57050414 h 759"/>
                  <a:gd name="T122" fmla="*/ 160328270 w 903"/>
                  <a:gd name="T123" fmla="*/ 56224091 h 759"/>
                  <a:gd name="T124" fmla="*/ 159555617 w 903"/>
                  <a:gd name="T125" fmla="*/ 77445473 h 759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903" h="759">
                    <a:moveTo>
                      <a:pt x="870" y="296"/>
                    </a:moveTo>
                    <a:lnTo>
                      <a:pt x="875" y="295"/>
                    </a:lnTo>
                    <a:lnTo>
                      <a:pt x="886" y="293"/>
                    </a:lnTo>
                    <a:lnTo>
                      <a:pt x="899" y="291"/>
                    </a:lnTo>
                    <a:lnTo>
                      <a:pt x="903" y="290"/>
                    </a:lnTo>
                    <a:lnTo>
                      <a:pt x="863" y="364"/>
                    </a:lnTo>
                    <a:lnTo>
                      <a:pt x="863" y="376"/>
                    </a:lnTo>
                    <a:lnTo>
                      <a:pt x="863" y="388"/>
                    </a:lnTo>
                    <a:lnTo>
                      <a:pt x="857" y="392"/>
                    </a:lnTo>
                    <a:lnTo>
                      <a:pt x="849" y="397"/>
                    </a:lnTo>
                    <a:lnTo>
                      <a:pt x="840" y="405"/>
                    </a:lnTo>
                    <a:lnTo>
                      <a:pt x="832" y="414"/>
                    </a:lnTo>
                    <a:lnTo>
                      <a:pt x="813" y="436"/>
                    </a:lnTo>
                    <a:lnTo>
                      <a:pt x="794" y="460"/>
                    </a:lnTo>
                    <a:lnTo>
                      <a:pt x="776" y="485"/>
                    </a:lnTo>
                    <a:lnTo>
                      <a:pt x="761" y="507"/>
                    </a:lnTo>
                    <a:lnTo>
                      <a:pt x="749" y="525"/>
                    </a:lnTo>
                    <a:lnTo>
                      <a:pt x="744" y="537"/>
                    </a:lnTo>
                    <a:lnTo>
                      <a:pt x="732" y="550"/>
                    </a:lnTo>
                    <a:lnTo>
                      <a:pt x="720" y="561"/>
                    </a:lnTo>
                    <a:lnTo>
                      <a:pt x="706" y="571"/>
                    </a:lnTo>
                    <a:lnTo>
                      <a:pt x="694" y="581"/>
                    </a:lnTo>
                    <a:lnTo>
                      <a:pt x="670" y="598"/>
                    </a:lnTo>
                    <a:lnTo>
                      <a:pt x="647" y="613"/>
                    </a:lnTo>
                    <a:lnTo>
                      <a:pt x="624" y="628"/>
                    </a:lnTo>
                    <a:lnTo>
                      <a:pt x="603" y="646"/>
                    </a:lnTo>
                    <a:lnTo>
                      <a:pt x="592" y="655"/>
                    </a:lnTo>
                    <a:lnTo>
                      <a:pt x="583" y="666"/>
                    </a:lnTo>
                    <a:lnTo>
                      <a:pt x="574" y="677"/>
                    </a:lnTo>
                    <a:lnTo>
                      <a:pt x="565" y="690"/>
                    </a:lnTo>
                    <a:lnTo>
                      <a:pt x="561" y="694"/>
                    </a:lnTo>
                    <a:lnTo>
                      <a:pt x="557" y="698"/>
                    </a:lnTo>
                    <a:lnTo>
                      <a:pt x="553" y="700"/>
                    </a:lnTo>
                    <a:lnTo>
                      <a:pt x="546" y="702"/>
                    </a:lnTo>
                    <a:lnTo>
                      <a:pt x="534" y="704"/>
                    </a:lnTo>
                    <a:lnTo>
                      <a:pt x="520" y="705"/>
                    </a:lnTo>
                    <a:lnTo>
                      <a:pt x="513" y="705"/>
                    </a:lnTo>
                    <a:lnTo>
                      <a:pt x="507" y="706"/>
                    </a:lnTo>
                    <a:lnTo>
                      <a:pt x="501" y="708"/>
                    </a:lnTo>
                    <a:lnTo>
                      <a:pt x="496" y="710"/>
                    </a:lnTo>
                    <a:lnTo>
                      <a:pt x="491" y="713"/>
                    </a:lnTo>
                    <a:lnTo>
                      <a:pt x="488" y="716"/>
                    </a:lnTo>
                    <a:lnTo>
                      <a:pt x="486" y="721"/>
                    </a:lnTo>
                    <a:lnTo>
                      <a:pt x="485" y="727"/>
                    </a:lnTo>
                    <a:lnTo>
                      <a:pt x="444" y="727"/>
                    </a:lnTo>
                    <a:lnTo>
                      <a:pt x="415" y="727"/>
                    </a:lnTo>
                    <a:lnTo>
                      <a:pt x="395" y="727"/>
                    </a:lnTo>
                    <a:lnTo>
                      <a:pt x="372" y="727"/>
                    </a:lnTo>
                    <a:lnTo>
                      <a:pt x="359" y="727"/>
                    </a:lnTo>
                    <a:lnTo>
                      <a:pt x="348" y="729"/>
                    </a:lnTo>
                    <a:lnTo>
                      <a:pt x="344" y="730"/>
                    </a:lnTo>
                    <a:lnTo>
                      <a:pt x="339" y="732"/>
                    </a:lnTo>
                    <a:lnTo>
                      <a:pt x="332" y="735"/>
                    </a:lnTo>
                    <a:lnTo>
                      <a:pt x="325" y="739"/>
                    </a:lnTo>
                    <a:lnTo>
                      <a:pt x="320" y="735"/>
                    </a:lnTo>
                    <a:lnTo>
                      <a:pt x="316" y="732"/>
                    </a:lnTo>
                    <a:lnTo>
                      <a:pt x="310" y="730"/>
                    </a:lnTo>
                    <a:lnTo>
                      <a:pt x="306" y="729"/>
                    </a:lnTo>
                    <a:lnTo>
                      <a:pt x="296" y="727"/>
                    </a:lnTo>
                    <a:lnTo>
                      <a:pt x="286" y="727"/>
                    </a:lnTo>
                    <a:lnTo>
                      <a:pt x="283" y="730"/>
                    </a:lnTo>
                    <a:lnTo>
                      <a:pt x="278" y="732"/>
                    </a:lnTo>
                    <a:lnTo>
                      <a:pt x="272" y="735"/>
                    </a:lnTo>
                    <a:lnTo>
                      <a:pt x="263" y="737"/>
                    </a:lnTo>
                    <a:lnTo>
                      <a:pt x="242" y="742"/>
                    </a:lnTo>
                    <a:lnTo>
                      <a:pt x="218" y="747"/>
                    </a:lnTo>
                    <a:lnTo>
                      <a:pt x="173" y="756"/>
                    </a:lnTo>
                    <a:lnTo>
                      <a:pt x="146" y="759"/>
                    </a:lnTo>
                    <a:lnTo>
                      <a:pt x="139" y="758"/>
                    </a:lnTo>
                    <a:lnTo>
                      <a:pt x="131" y="757"/>
                    </a:lnTo>
                    <a:lnTo>
                      <a:pt x="123" y="756"/>
                    </a:lnTo>
                    <a:lnTo>
                      <a:pt x="116" y="753"/>
                    </a:lnTo>
                    <a:lnTo>
                      <a:pt x="109" y="750"/>
                    </a:lnTo>
                    <a:lnTo>
                      <a:pt x="103" y="746"/>
                    </a:lnTo>
                    <a:lnTo>
                      <a:pt x="96" y="743"/>
                    </a:lnTo>
                    <a:lnTo>
                      <a:pt x="90" y="739"/>
                    </a:lnTo>
                    <a:lnTo>
                      <a:pt x="85" y="734"/>
                    </a:lnTo>
                    <a:lnTo>
                      <a:pt x="82" y="730"/>
                    </a:lnTo>
                    <a:lnTo>
                      <a:pt x="78" y="725"/>
                    </a:lnTo>
                    <a:lnTo>
                      <a:pt x="76" y="719"/>
                    </a:lnTo>
                    <a:lnTo>
                      <a:pt x="75" y="714"/>
                    </a:lnTo>
                    <a:lnTo>
                      <a:pt x="75" y="708"/>
                    </a:lnTo>
                    <a:lnTo>
                      <a:pt x="76" y="703"/>
                    </a:lnTo>
                    <a:lnTo>
                      <a:pt x="79" y="697"/>
                    </a:lnTo>
                    <a:lnTo>
                      <a:pt x="60" y="648"/>
                    </a:lnTo>
                    <a:lnTo>
                      <a:pt x="65" y="639"/>
                    </a:lnTo>
                    <a:lnTo>
                      <a:pt x="72" y="632"/>
                    </a:lnTo>
                    <a:lnTo>
                      <a:pt x="75" y="628"/>
                    </a:lnTo>
                    <a:lnTo>
                      <a:pt x="77" y="625"/>
                    </a:lnTo>
                    <a:lnTo>
                      <a:pt x="79" y="621"/>
                    </a:lnTo>
                    <a:lnTo>
                      <a:pt x="79" y="616"/>
                    </a:lnTo>
                    <a:lnTo>
                      <a:pt x="79" y="608"/>
                    </a:lnTo>
                    <a:lnTo>
                      <a:pt x="78" y="600"/>
                    </a:lnTo>
                    <a:lnTo>
                      <a:pt x="76" y="592"/>
                    </a:lnTo>
                    <a:lnTo>
                      <a:pt x="74" y="584"/>
                    </a:lnTo>
                    <a:lnTo>
                      <a:pt x="68" y="572"/>
                    </a:lnTo>
                    <a:lnTo>
                      <a:pt x="61" y="561"/>
                    </a:lnTo>
                    <a:lnTo>
                      <a:pt x="43" y="542"/>
                    </a:lnTo>
                    <a:lnTo>
                      <a:pt x="27" y="524"/>
                    </a:lnTo>
                    <a:lnTo>
                      <a:pt x="22" y="516"/>
                    </a:lnTo>
                    <a:lnTo>
                      <a:pt x="18" y="509"/>
                    </a:lnTo>
                    <a:lnTo>
                      <a:pt x="16" y="502"/>
                    </a:lnTo>
                    <a:lnTo>
                      <a:pt x="14" y="496"/>
                    </a:lnTo>
                    <a:lnTo>
                      <a:pt x="12" y="484"/>
                    </a:lnTo>
                    <a:lnTo>
                      <a:pt x="11" y="472"/>
                    </a:lnTo>
                    <a:lnTo>
                      <a:pt x="11" y="461"/>
                    </a:lnTo>
                    <a:lnTo>
                      <a:pt x="11" y="450"/>
                    </a:lnTo>
                    <a:lnTo>
                      <a:pt x="10" y="439"/>
                    </a:lnTo>
                    <a:lnTo>
                      <a:pt x="7" y="426"/>
                    </a:lnTo>
                    <a:lnTo>
                      <a:pt x="6" y="412"/>
                    </a:lnTo>
                    <a:lnTo>
                      <a:pt x="4" y="395"/>
                    </a:lnTo>
                    <a:lnTo>
                      <a:pt x="0" y="377"/>
                    </a:lnTo>
                    <a:lnTo>
                      <a:pt x="0" y="364"/>
                    </a:lnTo>
                    <a:lnTo>
                      <a:pt x="33" y="364"/>
                    </a:lnTo>
                    <a:lnTo>
                      <a:pt x="36" y="371"/>
                    </a:lnTo>
                    <a:lnTo>
                      <a:pt x="39" y="377"/>
                    </a:lnTo>
                    <a:lnTo>
                      <a:pt x="43" y="382"/>
                    </a:lnTo>
                    <a:lnTo>
                      <a:pt x="48" y="387"/>
                    </a:lnTo>
                    <a:lnTo>
                      <a:pt x="52" y="392"/>
                    </a:lnTo>
                    <a:lnTo>
                      <a:pt x="57" y="396"/>
                    </a:lnTo>
                    <a:lnTo>
                      <a:pt x="63" y="399"/>
                    </a:lnTo>
                    <a:lnTo>
                      <a:pt x="68" y="402"/>
                    </a:lnTo>
                    <a:lnTo>
                      <a:pt x="81" y="407"/>
                    </a:lnTo>
                    <a:lnTo>
                      <a:pt x="94" y="410"/>
                    </a:lnTo>
                    <a:lnTo>
                      <a:pt x="107" y="412"/>
                    </a:lnTo>
                    <a:lnTo>
                      <a:pt x="119" y="413"/>
                    </a:lnTo>
                    <a:lnTo>
                      <a:pt x="128" y="412"/>
                    </a:lnTo>
                    <a:lnTo>
                      <a:pt x="135" y="411"/>
                    </a:lnTo>
                    <a:lnTo>
                      <a:pt x="142" y="409"/>
                    </a:lnTo>
                    <a:lnTo>
                      <a:pt x="149" y="407"/>
                    </a:lnTo>
                    <a:lnTo>
                      <a:pt x="154" y="404"/>
                    </a:lnTo>
                    <a:lnTo>
                      <a:pt x="160" y="400"/>
                    </a:lnTo>
                    <a:lnTo>
                      <a:pt x="164" y="396"/>
                    </a:lnTo>
                    <a:lnTo>
                      <a:pt x="168" y="392"/>
                    </a:lnTo>
                    <a:lnTo>
                      <a:pt x="176" y="382"/>
                    </a:lnTo>
                    <a:lnTo>
                      <a:pt x="182" y="372"/>
                    </a:lnTo>
                    <a:lnTo>
                      <a:pt x="187" y="361"/>
                    </a:lnTo>
                    <a:lnTo>
                      <a:pt x="193" y="351"/>
                    </a:lnTo>
                    <a:lnTo>
                      <a:pt x="193" y="240"/>
                    </a:lnTo>
                    <a:lnTo>
                      <a:pt x="197" y="229"/>
                    </a:lnTo>
                    <a:lnTo>
                      <a:pt x="199" y="217"/>
                    </a:lnTo>
                    <a:lnTo>
                      <a:pt x="201" y="206"/>
                    </a:lnTo>
                    <a:lnTo>
                      <a:pt x="202" y="194"/>
                    </a:lnTo>
                    <a:lnTo>
                      <a:pt x="204" y="184"/>
                    </a:lnTo>
                    <a:lnTo>
                      <a:pt x="206" y="176"/>
                    </a:lnTo>
                    <a:lnTo>
                      <a:pt x="207" y="173"/>
                    </a:lnTo>
                    <a:lnTo>
                      <a:pt x="208" y="170"/>
                    </a:lnTo>
                    <a:lnTo>
                      <a:pt x="210" y="168"/>
                    </a:lnTo>
                    <a:lnTo>
                      <a:pt x="212" y="167"/>
                    </a:lnTo>
                    <a:lnTo>
                      <a:pt x="220" y="171"/>
                    </a:lnTo>
                    <a:lnTo>
                      <a:pt x="229" y="175"/>
                    </a:lnTo>
                    <a:lnTo>
                      <a:pt x="239" y="178"/>
                    </a:lnTo>
                    <a:lnTo>
                      <a:pt x="245" y="179"/>
                    </a:lnTo>
                    <a:lnTo>
                      <a:pt x="245" y="201"/>
                    </a:lnTo>
                    <a:lnTo>
                      <a:pt x="245" y="219"/>
                    </a:lnTo>
                    <a:lnTo>
                      <a:pt x="245" y="238"/>
                    </a:lnTo>
                    <a:lnTo>
                      <a:pt x="245" y="259"/>
                    </a:lnTo>
                    <a:lnTo>
                      <a:pt x="246" y="265"/>
                    </a:lnTo>
                    <a:lnTo>
                      <a:pt x="246" y="270"/>
                    </a:lnTo>
                    <a:lnTo>
                      <a:pt x="247" y="274"/>
                    </a:lnTo>
                    <a:lnTo>
                      <a:pt x="250" y="278"/>
                    </a:lnTo>
                    <a:lnTo>
                      <a:pt x="252" y="281"/>
                    </a:lnTo>
                    <a:lnTo>
                      <a:pt x="254" y="284"/>
                    </a:lnTo>
                    <a:lnTo>
                      <a:pt x="256" y="287"/>
                    </a:lnTo>
                    <a:lnTo>
                      <a:pt x="260" y="289"/>
                    </a:lnTo>
                    <a:lnTo>
                      <a:pt x="267" y="292"/>
                    </a:lnTo>
                    <a:lnTo>
                      <a:pt x="276" y="294"/>
                    </a:lnTo>
                    <a:lnTo>
                      <a:pt x="287" y="295"/>
                    </a:lnTo>
                    <a:lnTo>
                      <a:pt x="299" y="296"/>
                    </a:lnTo>
                    <a:lnTo>
                      <a:pt x="303" y="295"/>
                    </a:lnTo>
                    <a:lnTo>
                      <a:pt x="308" y="295"/>
                    </a:lnTo>
                    <a:lnTo>
                      <a:pt x="312" y="293"/>
                    </a:lnTo>
                    <a:lnTo>
                      <a:pt x="316" y="291"/>
                    </a:lnTo>
                    <a:lnTo>
                      <a:pt x="322" y="286"/>
                    </a:lnTo>
                    <a:lnTo>
                      <a:pt x="329" y="280"/>
                    </a:lnTo>
                    <a:lnTo>
                      <a:pt x="333" y="272"/>
                    </a:lnTo>
                    <a:lnTo>
                      <a:pt x="337" y="263"/>
                    </a:lnTo>
                    <a:lnTo>
                      <a:pt x="342" y="254"/>
                    </a:lnTo>
                    <a:lnTo>
                      <a:pt x="345" y="243"/>
                    </a:lnTo>
                    <a:lnTo>
                      <a:pt x="350" y="234"/>
                    </a:lnTo>
                    <a:lnTo>
                      <a:pt x="353" y="224"/>
                    </a:lnTo>
                    <a:lnTo>
                      <a:pt x="357" y="216"/>
                    </a:lnTo>
                    <a:lnTo>
                      <a:pt x="363" y="208"/>
                    </a:lnTo>
                    <a:lnTo>
                      <a:pt x="368" y="201"/>
                    </a:lnTo>
                    <a:lnTo>
                      <a:pt x="375" y="195"/>
                    </a:lnTo>
                    <a:lnTo>
                      <a:pt x="378" y="193"/>
                    </a:lnTo>
                    <a:lnTo>
                      <a:pt x="382" y="192"/>
                    </a:lnTo>
                    <a:lnTo>
                      <a:pt x="387" y="191"/>
                    </a:lnTo>
                    <a:lnTo>
                      <a:pt x="392" y="191"/>
                    </a:lnTo>
                    <a:lnTo>
                      <a:pt x="400" y="191"/>
                    </a:lnTo>
                    <a:lnTo>
                      <a:pt x="408" y="192"/>
                    </a:lnTo>
                    <a:lnTo>
                      <a:pt x="414" y="193"/>
                    </a:lnTo>
                    <a:lnTo>
                      <a:pt x="421" y="195"/>
                    </a:lnTo>
                    <a:lnTo>
                      <a:pt x="431" y="200"/>
                    </a:lnTo>
                    <a:lnTo>
                      <a:pt x="441" y="204"/>
                    </a:lnTo>
                    <a:lnTo>
                      <a:pt x="451" y="208"/>
                    </a:lnTo>
                    <a:lnTo>
                      <a:pt x="460" y="212"/>
                    </a:lnTo>
                    <a:lnTo>
                      <a:pt x="466" y="214"/>
                    </a:lnTo>
                    <a:lnTo>
                      <a:pt x="471" y="215"/>
                    </a:lnTo>
                    <a:lnTo>
                      <a:pt x="478" y="216"/>
                    </a:lnTo>
                    <a:lnTo>
                      <a:pt x="485" y="216"/>
                    </a:lnTo>
                    <a:lnTo>
                      <a:pt x="496" y="216"/>
                    </a:lnTo>
                    <a:lnTo>
                      <a:pt x="504" y="215"/>
                    </a:lnTo>
                    <a:lnTo>
                      <a:pt x="512" y="213"/>
                    </a:lnTo>
                    <a:lnTo>
                      <a:pt x="518" y="211"/>
                    </a:lnTo>
                    <a:lnTo>
                      <a:pt x="523" y="208"/>
                    </a:lnTo>
                    <a:lnTo>
                      <a:pt x="527" y="204"/>
                    </a:lnTo>
                    <a:lnTo>
                      <a:pt x="531" y="200"/>
                    </a:lnTo>
                    <a:lnTo>
                      <a:pt x="534" y="194"/>
                    </a:lnTo>
                    <a:lnTo>
                      <a:pt x="544" y="169"/>
                    </a:lnTo>
                    <a:lnTo>
                      <a:pt x="558" y="135"/>
                    </a:lnTo>
                    <a:lnTo>
                      <a:pt x="564" y="127"/>
                    </a:lnTo>
                    <a:lnTo>
                      <a:pt x="572" y="119"/>
                    </a:lnTo>
                    <a:lnTo>
                      <a:pt x="582" y="110"/>
                    </a:lnTo>
                    <a:lnTo>
                      <a:pt x="593" y="100"/>
                    </a:lnTo>
                    <a:lnTo>
                      <a:pt x="620" y="80"/>
                    </a:lnTo>
                    <a:lnTo>
                      <a:pt x="649" y="61"/>
                    </a:lnTo>
                    <a:lnTo>
                      <a:pt x="679" y="43"/>
                    </a:lnTo>
                    <a:lnTo>
                      <a:pt x="708" y="25"/>
                    </a:lnTo>
                    <a:lnTo>
                      <a:pt x="732" y="11"/>
                    </a:lnTo>
                    <a:lnTo>
                      <a:pt x="750" y="0"/>
                    </a:lnTo>
                    <a:lnTo>
                      <a:pt x="777" y="1"/>
                    </a:lnTo>
                    <a:lnTo>
                      <a:pt x="798" y="3"/>
                    </a:lnTo>
                    <a:lnTo>
                      <a:pt x="806" y="3"/>
                    </a:lnTo>
                    <a:lnTo>
                      <a:pt x="815" y="3"/>
                    </a:lnTo>
                    <a:lnTo>
                      <a:pt x="823" y="2"/>
                    </a:lnTo>
                    <a:lnTo>
                      <a:pt x="830" y="0"/>
                    </a:lnTo>
                    <a:lnTo>
                      <a:pt x="830" y="6"/>
                    </a:lnTo>
                    <a:lnTo>
                      <a:pt x="850" y="6"/>
                    </a:lnTo>
                    <a:lnTo>
                      <a:pt x="850" y="17"/>
                    </a:lnTo>
                    <a:lnTo>
                      <a:pt x="851" y="26"/>
                    </a:lnTo>
                    <a:lnTo>
                      <a:pt x="854" y="35"/>
                    </a:lnTo>
                    <a:lnTo>
                      <a:pt x="856" y="41"/>
                    </a:lnTo>
                    <a:lnTo>
                      <a:pt x="861" y="52"/>
                    </a:lnTo>
                    <a:lnTo>
                      <a:pt x="867" y="62"/>
                    </a:lnTo>
                    <a:lnTo>
                      <a:pt x="873" y="71"/>
                    </a:lnTo>
                    <a:lnTo>
                      <a:pt x="879" y="82"/>
                    </a:lnTo>
                    <a:lnTo>
                      <a:pt x="880" y="90"/>
                    </a:lnTo>
                    <a:lnTo>
                      <a:pt x="882" y="98"/>
                    </a:lnTo>
                    <a:lnTo>
                      <a:pt x="883" y="107"/>
                    </a:lnTo>
                    <a:lnTo>
                      <a:pt x="883" y="117"/>
                    </a:lnTo>
                    <a:lnTo>
                      <a:pt x="883" y="204"/>
                    </a:lnTo>
                    <a:lnTo>
                      <a:pt x="875" y="206"/>
                    </a:lnTo>
                    <a:lnTo>
                      <a:pt x="868" y="207"/>
                    </a:lnTo>
                    <a:lnTo>
                      <a:pt x="860" y="207"/>
                    </a:lnTo>
                    <a:lnTo>
                      <a:pt x="852" y="206"/>
                    </a:lnTo>
                    <a:lnTo>
                      <a:pt x="838" y="205"/>
                    </a:lnTo>
                    <a:lnTo>
                      <a:pt x="830" y="204"/>
                    </a:lnTo>
                    <a:lnTo>
                      <a:pt x="826" y="236"/>
                    </a:lnTo>
                    <a:lnTo>
                      <a:pt x="825" y="262"/>
                    </a:lnTo>
                    <a:lnTo>
                      <a:pt x="826" y="272"/>
                    </a:lnTo>
                    <a:lnTo>
                      <a:pt x="826" y="281"/>
                    </a:lnTo>
                    <a:lnTo>
                      <a:pt x="828" y="289"/>
                    </a:lnTo>
                    <a:lnTo>
                      <a:pt x="830" y="296"/>
                    </a:lnTo>
                    <a:lnTo>
                      <a:pt x="870" y="296"/>
                    </a:lnTo>
                  </a:path>
                </a:pathLst>
              </a:custGeom>
              <a:solidFill>
                <a:srgbClr val="0000FF"/>
              </a:solidFill>
              <a:ln w="127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GB" sz="1000"/>
              </a:p>
            </p:txBody>
          </p:sp>
          <p:sp>
            <p:nvSpPr>
              <p:cNvPr id="272" name="Freeform 383">
                <a:extLst>
                  <a:ext uri="{FF2B5EF4-FFF2-40B4-BE49-F238E27FC236}">
                    <a16:creationId xmlns:a16="http://schemas.microsoft.com/office/drawing/2014/main" id="{6DE31BEA-2798-450E-B9C8-1F40B2EC32C1}"/>
                  </a:ext>
                </a:extLst>
              </p:cNvPr>
              <p:cNvSpPr>
                <a:spLocks/>
              </p:cNvSpPr>
              <p:nvPr>
                <p:custDataLst>
                  <p:tags r:id="rId91"/>
                </p:custDataLst>
              </p:nvPr>
            </p:nvSpPr>
            <p:spPr bwMode="auto">
              <a:xfrm>
                <a:off x="4557713" y="2935288"/>
                <a:ext cx="411162" cy="611187"/>
              </a:xfrm>
              <a:custGeom>
                <a:avLst/>
                <a:gdLst>
                  <a:gd name="T0" fmla="*/ 141060831 w 943"/>
                  <a:gd name="T1" fmla="*/ 1359526 h 1172"/>
                  <a:gd name="T2" fmla="*/ 145433188 w 943"/>
                  <a:gd name="T3" fmla="*/ 6254758 h 1172"/>
                  <a:gd name="T4" fmla="*/ 152657518 w 943"/>
                  <a:gd name="T5" fmla="*/ 8158721 h 1172"/>
                  <a:gd name="T6" fmla="*/ 154748645 w 943"/>
                  <a:gd name="T7" fmla="*/ 14957394 h 1172"/>
                  <a:gd name="T8" fmla="*/ 158740797 w 943"/>
                  <a:gd name="T9" fmla="*/ 29642569 h 1172"/>
                  <a:gd name="T10" fmla="*/ 159121002 w 943"/>
                  <a:gd name="T11" fmla="*/ 50855243 h 1172"/>
                  <a:gd name="T12" fmla="*/ 162923488 w 943"/>
                  <a:gd name="T13" fmla="*/ 66084334 h 1172"/>
                  <a:gd name="T14" fmla="*/ 175280584 w 943"/>
                  <a:gd name="T15" fmla="*/ 79409983 h 1172"/>
                  <a:gd name="T16" fmla="*/ 167105742 w 943"/>
                  <a:gd name="T17" fmla="*/ 98174780 h 1172"/>
                  <a:gd name="T18" fmla="*/ 161782873 w 943"/>
                  <a:gd name="T19" fmla="*/ 111500430 h 1172"/>
                  <a:gd name="T20" fmla="*/ 153798133 w 943"/>
                  <a:gd name="T21" fmla="*/ 172690052 h 1172"/>
                  <a:gd name="T22" fmla="*/ 146383700 w 943"/>
                  <a:gd name="T23" fmla="*/ 184111740 h 1172"/>
                  <a:gd name="T24" fmla="*/ 145052983 w 943"/>
                  <a:gd name="T25" fmla="*/ 196077864 h 1172"/>
                  <a:gd name="T26" fmla="*/ 141631139 w 943"/>
                  <a:gd name="T27" fmla="*/ 199885267 h 1172"/>
                  <a:gd name="T28" fmla="*/ 137448884 w 943"/>
                  <a:gd name="T29" fmla="*/ 217018319 h 1172"/>
                  <a:gd name="T30" fmla="*/ 131555271 w 943"/>
                  <a:gd name="T31" fmla="*/ 238502168 h 1172"/>
                  <a:gd name="T32" fmla="*/ 125852197 w 943"/>
                  <a:gd name="T33" fmla="*/ 245573059 h 1172"/>
                  <a:gd name="T34" fmla="*/ 126232402 w 943"/>
                  <a:gd name="T35" fmla="*/ 254003477 h 1172"/>
                  <a:gd name="T36" fmla="*/ 130414657 w 943"/>
                  <a:gd name="T37" fmla="*/ 255363524 h 1172"/>
                  <a:gd name="T38" fmla="*/ 134787449 w 943"/>
                  <a:gd name="T39" fmla="*/ 258354794 h 1172"/>
                  <a:gd name="T40" fmla="*/ 141060831 w 943"/>
                  <a:gd name="T41" fmla="*/ 264065638 h 1172"/>
                  <a:gd name="T42" fmla="*/ 143722266 w 943"/>
                  <a:gd name="T43" fmla="*/ 273856103 h 1172"/>
                  <a:gd name="T44" fmla="*/ 147334649 w 943"/>
                  <a:gd name="T45" fmla="*/ 283646567 h 1172"/>
                  <a:gd name="T46" fmla="*/ 152657518 w 943"/>
                  <a:gd name="T47" fmla="*/ 286366141 h 1172"/>
                  <a:gd name="T48" fmla="*/ 153798133 w 943"/>
                  <a:gd name="T49" fmla="*/ 297516132 h 1172"/>
                  <a:gd name="T50" fmla="*/ 136498372 w 943"/>
                  <a:gd name="T51" fmla="*/ 303226976 h 1172"/>
                  <a:gd name="T52" fmla="*/ 130604759 w 943"/>
                  <a:gd name="T53" fmla="*/ 314649185 h 1172"/>
                  <a:gd name="T54" fmla="*/ 113685203 w 943"/>
                  <a:gd name="T55" fmla="*/ 318184369 h 1172"/>
                  <a:gd name="T56" fmla="*/ 97906262 w 943"/>
                  <a:gd name="T57" fmla="*/ 314920881 h 1172"/>
                  <a:gd name="T58" fmla="*/ 88210600 w 943"/>
                  <a:gd name="T59" fmla="*/ 305402634 h 1172"/>
                  <a:gd name="T60" fmla="*/ 74142581 w 943"/>
                  <a:gd name="T61" fmla="*/ 305946549 h 1172"/>
                  <a:gd name="T62" fmla="*/ 60644869 w 943"/>
                  <a:gd name="T63" fmla="*/ 304586502 h 1172"/>
                  <a:gd name="T64" fmla="*/ 56462179 w 943"/>
                  <a:gd name="T65" fmla="*/ 300235705 h 1172"/>
                  <a:gd name="T66" fmla="*/ 55891871 w 943"/>
                  <a:gd name="T67" fmla="*/ 292348681 h 1172"/>
                  <a:gd name="T68" fmla="*/ 52089822 w 943"/>
                  <a:gd name="T69" fmla="*/ 279839165 h 1172"/>
                  <a:gd name="T70" fmla="*/ 41063442 w 943"/>
                  <a:gd name="T71" fmla="*/ 264881771 h 1172"/>
                  <a:gd name="T72" fmla="*/ 36691085 w 943"/>
                  <a:gd name="T73" fmla="*/ 251556121 h 1172"/>
                  <a:gd name="T74" fmla="*/ 28896448 w 943"/>
                  <a:gd name="T75" fmla="*/ 245573059 h 1172"/>
                  <a:gd name="T76" fmla="*/ 22813169 w 943"/>
                  <a:gd name="T77" fmla="*/ 230071751 h 1172"/>
                  <a:gd name="T78" fmla="*/ 18440376 w 943"/>
                  <a:gd name="T79" fmla="*/ 214298746 h 1172"/>
                  <a:gd name="T80" fmla="*/ 12357097 w 943"/>
                  <a:gd name="T81" fmla="*/ 206140025 h 1172"/>
                  <a:gd name="T82" fmla="*/ 6273382 w 943"/>
                  <a:gd name="T83" fmla="*/ 183840043 h 1172"/>
                  <a:gd name="T84" fmla="*/ 760410 w 943"/>
                  <a:gd name="T85" fmla="*/ 166163076 h 1172"/>
                  <a:gd name="T86" fmla="*/ 3421845 w 943"/>
                  <a:gd name="T87" fmla="*/ 156916526 h 1172"/>
                  <a:gd name="T88" fmla="*/ 5512972 w 943"/>
                  <a:gd name="T89" fmla="*/ 141687435 h 1172"/>
                  <a:gd name="T90" fmla="*/ 12166994 w 943"/>
                  <a:gd name="T91" fmla="*/ 128905700 h 1172"/>
                  <a:gd name="T92" fmla="*/ 21482451 w 943"/>
                  <a:gd name="T93" fmla="*/ 60373490 h 1172"/>
                  <a:gd name="T94" fmla="*/ 23383476 w 943"/>
                  <a:gd name="T95" fmla="*/ 48679584 h 1172"/>
                  <a:gd name="T96" fmla="*/ 29086550 w 943"/>
                  <a:gd name="T97" fmla="*/ 46503926 h 1172"/>
                  <a:gd name="T98" fmla="*/ 30417268 w 943"/>
                  <a:gd name="T99" fmla="*/ 33178276 h 1172"/>
                  <a:gd name="T100" fmla="*/ 30227165 w 943"/>
                  <a:gd name="T101" fmla="*/ 18220882 h 1172"/>
                  <a:gd name="T102" fmla="*/ 129083939 w 943"/>
                  <a:gd name="T103" fmla="*/ 18764797 h 1172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943" h="1172">
                    <a:moveTo>
                      <a:pt x="711" y="30"/>
                    </a:moveTo>
                    <a:lnTo>
                      <a:pt x="715" y="25"/>
                    </a:lnTo>
                    <a:lnTo>
                      <a:pt x="728" y="15"/>
                    </a:lnTo>
                    <a:lnTo>
                      <a:pt x="735" y="9"/>
                    </a:lnTo>
                    <a:lnTo>
                      <a:pt x="742" y="5"/>
                    </a:lnTo>
                    <a:lnTo>
                      <a:pt x="747" y="1"/>
                    </a:lnTo>
                    <a:lnTo>
                      <a:pt x="751" y="0"/>
                    </a:lnTo>
                    <a:lnTo>
                      <a:pt x="755" y="10"/>
                    </a:lnTo>
                    <a:lnTo>
                      <a:pt x="759" y="17"/>
                    </a:lnTo>
                    <a:lnTo>
                      <a:pt x="765" y="23"/>
                    </a:lnTo>
                    <a:lnTo>
                      <a:pt x="769" y="26"/>
                    </a:lnTo>
                    <a:lnTo>
                      <a:pt x="776" y="28"/>
                    </a:lnTo>
                    <a:lnTo>
                      <a:pt x="784" y="30"/>
                    </a:lnTo>
                    <a:lnTo>
                      <a:pt x="792" y="30"/>
                    </a:lnTo>
                    <a:lnTo>
                      <a:pt x="803" y="30"/>
                    </a:lnTo>
                    <a:lnTo>
                      <a:pt x="804" y="40"/>
                    </a:lnTo>
                    <a:lnTo>
                      <a:pt x="808" y="48"/>
                    </a:lnTo>
                    <a:lnTo>
                      <a:pt x="810" y="51"/>
                    </a:lnTo>
                    <a:lnTo>
                      <a:pt x="812" y="53"/>
                    </a:lnTo>
                    <a:lnTo>
                      <a:pt x="814" y="55"/>
                    </a:lnTo>
                    <a:lnTo>
                      <a:pt x="816" y="55"/>
                    </a:lnTo>
                    <a:lnTo>
                      <a:pt x="823" y="76"/>
                    </a:lnTo>
                    <a:lnTo>
                      <a:pt x="830" y="94"/>
                    </a:lnTo>
                    <a:lnTo>
                      <a:pt x="832" y="102"/>
                    </a:lnTo>
                    <a:lnTo>
                      <a:pt x="835" y="109"/>
                    </a:lnTo>
                    <a:lnTo>
                      <a:pt x="836" y="116"/>
                    </a:lnTo>
                    <a:lnTo>
                      <a:pt x="837" y="123"/>
                    </a:lnTo>
                    <a:lnTo>
                      <a:pt x="836" y="150"/>
                    </a:lnTo>
                    <a:lnTo>
                      <a:pt x="836" y="175"/>
                    </a:lnTo>
                    <a:lnTo>
                      <a:pt x="837" y="187"/>
                    </a:lnTo>
                    <a:lnTo>
                      <a:pt x="838" y="200"/>
                    </a:lnTo>
                    <a:lnTo>
                      <a:pt x="842" y="211"/>
                    </a:lnTo>
                    <a:lnTo>
                      <a:pt x="845" y="222"/>
                    </a:lnTo>
                    <a:lnTo>
                      <a:pt x="851" y="232"/>
                    </a:lnTo>
                    <a:lnTo>
                      <a:pt x="857" y="243"/>
                    </a:lnTo>
                    <a:lnTo>
                      <a:pt x="866" y="253"/>
                    </a:lnTo>
                    <a:lnTo>
                      <a:pt x="876" y="264"/>
                    </a:lnTo>
                    <a:lnTo>
                      <a:pt x="889" y="273"/>
                    </a:lnTo>
                    <a:lnTo>
                      <a:pt x="904" y="283"/>
                    </a:lnTo>
                    <a:lnTo>
                      <a:pt x="922" y="292"/>
                    </a:lnTo>
                    <a:lnTo>
                      <a:pt x="943" y="301"/>
                    </a:lnTo>
                    <a:lnTo>
                      <a:pt x="928" y="314"/>
                    </a:lnTo>
                    <a:lnTo>
                      <a:pt x="913" y="328"/>
                    </a:lnTo>
                    <a:lnTo>
                      <a:pt x="896" y="344"/>
                    </a:lnTo>
                    <a:lnTo>
                      <a:pt x="879" y="361"/>
                    </a:lnTo>
                    <a:lnTo>
                      <a:pt x="871" y="370"/>
                    </a:lnTo>
                    <a:lnTo>
                      <a:pt x="865" y="380"/>
                    </a:lnTo>
                    <a:lnTo>
                      <a:pt x="859" y="389"/>
                    </a:lnTo>
                    <a:lnTo>
                      <a:pt x="854" y="399"/>
                    </a:lnTo>
                    <a:lnTo>
                      <a:pt x="851" y="410"/>
                    </a:lnTo>
                    <a:lnTo>
                      <a:pt x="849" y="420"/>
                    </a:lnTo>
                    <a:lnTo>
                      <a:pt x="848" y="432"/>
                    </a:lnTo>
                    <a:lnTo>
                      <a:pt x="851" y="443"/>
                    </a:lnTo>
                    <a:lnTo>
                      <a:pt x="830" y="616"/>
                    </a:lnTo>
                    <a:lnTo>
                      <a:pt x="809" y="635"/>
                    </a:lnTo>
                    <a:lnTo>
                      <a:pt x="787" y="652"/>
                    </a:lnTo>
                    <a:lnTo>
                      <a:pt x="782" y="658"/>
                    </a:lnTo>
                    <a:lnTo>
                      <a:pt x="778" y="663"/>
                    </a:lnTo>
                    <a:lnTo>
                      <a:pt x="774" y="670"/>
                    </a:lnTo>
                    <a:lnTo>
                      <a:pt x="770" y="677"/>
                    </a:lnTo>
                    <a:lnTo>
                      <a:pt x="767" y="686"/>
                    </a:lnTo>
                    <a:lnTo>
                      <a:pt x="766" y="696"/>
                    </a:lnTo>
                    <a:lnTo>
                      <a:pt x="764" y="708"/>
                    </a:lnTo>
                    <a:lnTo>
                      <a:pt x="764" y="721"/>
                    </a:lnTo>
                    <a:lnTo>
                      <a:pt x="763" y="721"/>
                    </a:lnTo>
                    <a:lnTo>
                      <a:pt x="758" y="721"/>
                    </a:lnTo>
                    <a:lnTo>
                      <a:pt x="755" y="723"/>
                    </a:lnTo>
                    <a:lnTo>
                      <a:pt x="752" y="726"/>
                    </a:lnTo>
                    <a:lnTo>
                      <a:pt x="748" y="730"/>
                    </a:lnTo>
                    <a:lnTo>
                      <a:pt x="745" y="735"/>
                    </a:lnTo>
                    <a:lnTo>
                      <a:pt x="741" y="743"/>
                    </a:lnTo>
                    <a:lnTo>
                      <a:pt x="736" y="752"/>
                    </a:lnTo>
                    <a:lnTo>
                      <a:pt x="732" y="766"/>
                    </a:lnTo>
                    <a:lnTo>
                      <a:pt x="728" y="780"/>
                    </a:lnTo>
                    <a:lnTo>
                      <a:pt x="723" y="798"/>
                    </a:lnTo>
                    <a:lnTo>
                      <a:pt x="719" y="821"/>
                    </a:lnTo>
                    <a:lnTo>
                      <a:pt x="714" y="845"/>
                    </a:lnTo>
                    <a:lnTo>
                      <a:pt x="711" y="875"/>
                    </a:lnTo>
                    <a:lnTo>
                      <a:pt x="701" y="875"/>
                    </a:lnTo>
                    <a:lnTo>
                      <a:pt x="692" y="877"/>
                    </a:lnTo>
                    <a:lnTo>
                      <a:pt x="684" y="880"/>
                    </a:lnTo>
                    <a:lnTo>
                      <a:pt x="677" y="884"/>
                    </a:lnTo>
                    <a:lnTo>
                      <a:pt x="670" y="890"/>
                    </a:lnTo>
                    <a:lnTo>
                      <a:pt x="665" y="896"/>
                    </a:lnTo>
                    <a:lnTo>
                      <a:pt x="662" y="903"/>
                    </a:lnTo>
                    <a:lnTo>
                      <a:pt x="659" y="910"/>
                    </a:lnTo>
                    <a:lnTo>
                      <a:pt x="658" y="917"/>
                    </a:lnTo>
                    <a:lnTo>
                      <a:pt x="658" y="924"/>
                    </a:lnTo>
                    <a:lnTo>
                      <a:pt x="661" y="929"/>
                    </a:lnTo>
                    <a:lnTo>
                      <a:pt x="664" y="934"/>
                    </a:lnTo>
                    <a:lnTo>
                      <a:pt x="666" y="936"/>
                    </a:lnTo>
                    <a:lnTo>
                      <a:pt x="669" y="937"/>
                    </a:lnTo>
                    <a:lnTo>
                      <a:pt x="673" y="938"/>
                    </a:lnTo>
                    <a:lnTo>
                      <a:pt x="677" y="939"/>
                    </a:lnTo>
                    <a:lnTo>
                      <a:pt x="686" y="939"/>
                    </a:lnTo>
                    <a:lnTo>
                      <a:pt x="697" y="936"/>
                    </a:lnTo>
                    <a:lnTo>
                      <a:pt x="700" y="941"/>
                    </a:lnTo>
                    <a:lnTo>
                      <a:pt x="702" y="944"/>
                    </a:lnTo>
                    <a:lnTo>
                      <a:pt x="706" y="947"/>
                    </a:lnTo>
                    <a:lnTo>
                      <a:pt x="709" y="950"/>
                    </a:lnTo>
                    <a:lnTo>
                      <a:pt x="717" y="955"/>
                    </a:lnTo>
                    <a:lnTo>
                      <a:pt x="724" y="958"/>
                    </a:lnTo>
                    <a:lnTo>
                      <a:pt x="731" y="963"/>
                    </a:lnTo>
                    <a:lnTo>
                      <a:pt x="739" y="968"/>
                    </a:lnTo>
                    <a:lnTo>
                      <a:pt x="742" y="971"/>
                    </a:lnTo>
                    <a:lnTo>
                      <a:pt x="745" y="975"/>
                    </a:lnTo>
                    <a:lnTo>
                      <a:pt x="747" y="981"/>
                    </a:lnTo>
                    <a:lnTo>
                      <a:pt x="751" y="986"/>
                    </a:lnTo>
                    <a:lnTo>
                      <a:pt x="753" y="996"/>
                    </a:lnTo>
                    <a:lnTo>
                      <a:pt x="756" y="1007"/>
                    </a:lnTo>
                    <a:lnTo>
                      <a:pt x="759" y="1018"/>
                    </a:lnTo>
                    <a:lnTo>
                      <a:pt x="765" y="1028"/>
                    </a:lnTo>
                    <a:lnTo>
                      <a:pt x="767" y="1033"/>
                    </a:lnTo>
                    <a:lnTo>
                      <a:pt x="771" y="1039"/>
                    </a:lnTo>
                    <a:lnTo>
                      <a:pt x="775" y="1043"/>
                    </a:lnTo>
                    <a:lnTo>
                      <a:pt x="779" y="1046"/>
                    </a:lnTo>
                    <a:lnTo>
                      <a:pt x="785" y="1049"/>
                    </a:lnTo>
                    <a:lnTo>
                      <a:pt x="790" y="1052"/>
                    </a:lnTo>
                    <a:lnTo>
                      <a:pt x="797" y="1053"/>
                    </a:lnTo>
                    <a:lnTo>
                      <a:pt x="803" y="1053"/>
                    </a:lnTo>
                    <a:lnTo>
                      <a:pt x="810" y="1063"/>
                    </a:lnTo>
                    <a:lnTo>
                      <a:pt x="814" y="1071"/>
                    </a:lnTo>
                    <a:lnTo>
                      <a:pt x="815" y="1076"/>
                    </a:lnTo>
                    <a:lnTo>
                      <a:pt x="815" y="1081"/>
                    </a:lnTo>
                    <a:lnTo>
                      <a:pt x="809" y="1094"/>
                    </a:lnTo>
                    <a:lnTo>
                      <a:pt x="797" y="1115"/>
                    </a:lnTo>
                    <a:lnTo>
                      <a:pt x="776" y="1115"/>
                    </a:lnTo>
                    <a:lnTo>
                      <a:pt x="755" y="1115"/>
                    </a:lnTo>
                    <a:lnTo>
                      <a:pt x="734" y="1115"/>
                    </a:lnTo>
                    <a:lnTo>
                      <a:pt x="718" y="1115"/>
                    </a:lnTo>
                    <a:lnTo>
                      <a:pt x="718" y="1127"/>
                    </a:lnTo>
                    <a:lnTo>
                      <a:pt x="718" y="1139"/>
                    </a:lnTo>
                    <a:lnTo>
                      <a:pt x="711" y="1143"/>
                    </a:lnTo>
                    <a:lnTo>
                      <a:pt x="697" y="1152"/>
                    </a:lnTo>
                    <a:lnTo>
                      <a:pt x="687" y="1157"/>
                    </a:lnTo>
                    <a:lnTo>
                      <a:pt x="675" y="1161"/>
                    </a:lnTo>
                    <a:lnTo>
                      <a:pt x="663" y="1163"/>
                    </a:lnTo>
                    <a:lnTo>
                      <a:pt x="651" y="1164"/>
                    </a:lnTo>
                    <a:lnTo>
                      <a:pt x="628" y="1166"/>
                    </a:lnTo>
                    <a:lnTo>
                      <a:pt x="598" y="1170"/>
                    </a:lnTo>
                    <a:lnTo>
                      <a:pt x="583" y="1171"/>
                    </a:lnTo>
                    <a:lnTo>
                      <a:pt x="566" y="1172"/>
                    </a:lnTo>
                    <a:lnTo>
                      <a:pt x="549" y="1172"/>
                    </a:lnTo>
                    <a:lnTo>
                      <a:pt x="531" y="1170"/>
                    </a:lnTo>
                    <a:lnTo>
                      <a:pt x="515" y="1158"/>
                    </a:lnTo>
                    <a:lnTo>
                      <a:pt x="496" y="1141"/>
                    </a:lnTo>
                    <a:lnTo>
                      <a:pt x="486" y="1133"/>
                    </a:lnTo>
                    <a:lnTo>
                      <a:pt x="475" y="1127"/>
                    </a:lnTo>
                    <a:lnTo>
                      <a:pt x="470" y="1124"/>
                    </a:lnTo>
                    <a:lnTo>
                      <a:pt x="464" y="1123"/>
                    </a:lnTo>
                    <a:lnTo>
                      <a:pt x="457" y="1121"/>
                    </a:lnTo>
                    <a:lnTo>
                      <a:pt x="452" y="1121"/>
                    </a:lnTo>
                    <a:lnTo>
                      <a:pt x="432" y="1122"/>
                    </a:lnTo>
                    <a:lnTo>
                      <a:pt x="405" y="1124"/>
                    </a:lnTo>
                    <a:lnTo>
                      <a:pt x="390" y="1125"/>
                    </a:lnTo>
                    <a:lnTo>
                      <a:pt x="375" y="1126"/>
                    </a:lnTo>
                    <a:lnTo>
                      <a:pt x="360" y="1126"/>
                    </a:lnTo>
                    <a:lnTo>
                      <a:pt x="345" y="1125"/>
                    </a:lnTo>
                    <a:lnTo>
                      <a:pt x="331" y="1123"/>
                    </a:lnTo>
                    <a:lnTo>
                      <a:pt x="319" y="1120"/>
                    </a:lnTo>
                    <a:lnTo>
                      <a:pt x="314" y="1117"/>
                    </a:lnTo>
                    <a:lnTo>
                      <a:pt x="308" y="1115"/>
                    </a:lnTo>
                    <a:lnTo>
                      <a:pt x="304" y="1112"/>
                    </a:lnTo>
                    <a:lnTo>
                      <a:pt x="300" y="1108"/>
                    </a:lnTo>
                    <a:lnTo>
                      <a:pt x="297" y="1104"/>
                    </a:lnTo>
                    <a:lnTo>
                      <a:pt x="295" y="1100"/>
                    </a:lnTo>
                    <a:lnTo>
                      <a:pt x="293" y="1095"/>
                    </a:lnTo>
                    <a:lnTo>
                      <a:pt x="292" y="1088"/>
                    </a:lnTo>
                    <a:lnTo>
                      <a:pt x="293" y="1082"/>
                    </a:lnTo>
                    <a:lnTo>
                      <a:pt x="294" y="1075"/>
                    </a:lnTo>
                    <a:lnTo>
                      <a:pt x="295" y="1068"/>
                    </a:lnTo>
                    <a:lnTo>
                      <a:pt x="298" y="1060"/>
                    </a:lnTo>
                    <a:lnTo>
                      <a:pt x="291" y="1049"/>
                    </a:lnTo>
                    <a:lnTo>
                      <a:pt x="283" y="1039"/>
                    </a:lnTo>
                    <a:lnTo>
                      <a:pt x="274" y="1029"/>
                    </a:lnTo>
                    <a:lnTo>
                      <a:pt x="265" y="1021"/>
                    </a:lnTo>
                    <a:lnTo>
                      <a:pt x="248" y="1005"/>
                    </a:lnTo>
                    <a:lnTo>
                      <a:pt x="230" y="990"/>
                    </a:lnTo>
                    <a:lnTo>
                      <a:pt x="222" y="983"/>
                    </a:lnTo>
                    <a:lnTo>
                      <a:pt x="216" y="974"/>
                    </a:lnTo>
                    <a:lnTo>
                      <a:pt x="209" y="966"/>
                    </a:lnTo>
                    <a:lnTo>
                      <a:pt x="204" y="957"/>
                    </a:lnTo>
                    <a:lnTo>
                      <a:pt x="198" y="947"/>
                    </a:lnTo>
                    <a:lnTo>
                      <a:pt x="195" y="937"/>
                    </a:lnTo>
                    <a:lnTo>
                      <a:pt x="193" y="925"/>
                    </a:lnTo>
                    <a:lnTo>
                      <a:pt x="193" y="911"/>
                    </a:lnTo>
                    <a:lnTo>
                      <a:pt x="180" y="911"/>
                    </a:lnTo>
                    <a:lnTo>
                      <a:pt x="169" y="909"/>
                    </a:lnTo>
                    <a:lnTo>
                      <a:pt x="160" y="907"/>
                    </a:lnTo>
                    <a:lnTo>
                      <a:pt x="152" y="903"/>
                    </a:lnTo>
                    <a:lnTo>
                      <a:pt x="146" y="898"/>
                    </a:lnTo>
                    <a:lnTo>
                      <a:pt x="140" y="893"/>
                    </a:lnTo>
                    <a:lnTo>
                      <a:pt x="136" y="887"/>
                    </a:lnTo>
                    <a:lnTo>
                      <a:pt x="131" y="880"/>
                    </a:lnTo>
                    <a:lnTo>
                      <a:pt x="120" y="846"/>
                    </a:lnTo>
                    <a:lnTo>
                      <a:pt x="106" y="806"/>
                    </a:lnTo>
                    <a:lnTo>
                      <a:pt x="105" y="801"/>
                    </a:lnTo>
                    <a:lnTo>
                      <a:pt x="103" y="796"/>
                    </a:lnTo>
                    <a:lnTo>
                      <a:pt x="99" y="792"/>
                    </a:lnTo>
                    <a:lnTo>
                      <a:pt x="97" y="788"/>
                    </a:lnTo>
                    <a:lnTo>
                      <a:pt x="90" y="780"/>
                    </a:lnTo>
                    <a:lnTo>
                      <a:pt x="83" y="774"/>
                    </a:lnTo>
                    <a:lnTo>
                      <a:pt x="75" y="768"/>
                    </a:lnTo>
                    <a:lnTo>
                      <a:pt x="69" y="761"/>
                    </a:lnTo>
                    <a:lnTo>
                      <a:pt x="65" y="758"/>
                    </a:lnTo>
                    <a:lnTo>
                      <a:pt x="63" y="753"/>
                    </a:lnTo>
                    <a:lnTo>
                      <a:pt x="61" y="749"/>
                    </a:lnTo>
                    <a:lnTo>
                      <a:pt x="60" y="745"/>
                    </a:lnTo>
                    <a:lnTo>
                      <a:pt x="46" y="711"/>
                    </a:lnTo>
                    <a:lnTo>
                      <a:pt x="33" y="676"/>
                    </a:lnTo>
                    <a:lnTo>
                      <a:pt x="25" y="659"/>
                    </a:lnTo>
                    <a:lnTo>
                      <a:pt x="17" y="643"/>
                    </a:lnTo>
                    <a:lnTo>
                      <a:pt x="9" y="628"/>
                    </a:lnTo>
                    <a:lnTo>
                      <a:pt x="0" y="616"/>
                    </a:lnTo>
                    <a:lnTo>
                      <a:pt x="4" y="611"/>
                    </a:lnTo>
                    <a:lnTo>
                      <a:pt x="8" y="607"/>
                    </a:lnTo>
                    <a:lnTo>
                      <a:pt x="11" y="602"/>
                    </a:lnTo>
                    <a:lnTo>
                      <a:pt x="13" y="598"/>
                    </a:lnTo>
                    <a:lnTo>
                      <a:pt x="16" y="587"/>
                    </a:lnTo>
                    <a:lnTo>
                      <a:pt x="18" y="577"/>
                    </a:lnTo>
                    <a:lnTo>
                      <a:pt x="19" y="567"/>
                    </a:lnTo>
                    <a:lnTo>
                      <a:pt x="20" y="555"/>
                    </a:lnTo>
                    <a:lnTo>
                      <a:pt x="23" y="543"/>
                    </a:lnTo>
                    <a:lnTo>
                      <a:pt x="26" y="529"/>
                    </a:lnTo>
                    <a:lnTo>
                      <a:pt x="29" y="521"/>
                    </a:lnTo>
                    <a:lnTo>
                      <a:pt x="33" y="514"/>
                    </a:lnTo>
                    <a:lnTo>
                      <a:pt x="37" y="507"/>
                    </a:lnTo>
                    <a:lnTo>
                      <a:pt x="41" y="500"/>
                    </a:lnTo>
                    <a:lnTo>
                      <a:pt x="52" y="487"/>
                    </a:lnTo>
                    <a:lnTo>
                      <a:pt x="64" y="474"/>
                    </a:lnTo>
                    <a:lnTo>
                      <a:pt x="78" y="464"/>
                    </a:lnTo>
                    <a:lnTo>
                      <a:pt x="90" y="456"/>
                    </a:lnTo>
                    <a:lnTo>
                      <a:pt x="102" y="449"/>
                    </a:lnTo>
                    <a:lnTo>
                      <a:pt x="113" y="443"/>
                    </a:lnTo>
                    <a:lnTo>
                      <a:pt x="113" y="222"/>
                    </a:lnTo>
                    <a:lnTo>
                      <a:pt x="113" y="212"/>
                    </a:lnTo>
                    <a:lnTo>
                      <a:pt x="113" y="200"/>
                    </a:lnTo>
                    <a:lnTo>
                      <a:pt x="113" y="188"/>
                    </a:lnTo>
                    <a:lnTo>
                      <a:pt x="113" y="178"/>
                    </a:lnTo>
                    <a:lnTo>
                      <a:pt x="123" y="179"/>
                    </a:lnTo>
                    <a:lnTo>
                      <a:pt x="131" y="179"/>
                    </a:lnTo>
                    <a:lnTo>
                      <a:pt x="139" y="178"/>
                    </a:lnTo>
                    <a:lnTo>
                      <a:pt x="146" y="176"/>
                    </a:lnTo>
                    <a:lnTo>
                      <a:pt x="150" y="174"/>
                    </a:lnTo>
                    <a:lnTo>
                      <a:pt x="153" y="171"/>
                    </a:lnTo>
                    <a:lnTo>
                      <a:pt x="157" y="167"/>
                    </a:lnTo>
                    <a:lnTo>
                      <a:pt x="159" y="162"/>
                    </a:lnTo>
                    <a:lnTo>
                      <a:pt x="160" y="152"/>
                    </a:lnTo>
                    <a:lnTo>
                      <a:pt x="160" y="137"/>
                    </a:lnTo>
                    <a:lnTo>
                      <a:pt x="160" y="122"/>
                    </a:lnTo>
                    <a:lnTo>
                      <a:pt x="159" y="105"/>
                    </a:lnTo>
                    <a:lnTo>
                      <a:pt x="159" y="93"/>
                    </a:lnTo>
                    <a:lnTo>
                      <a:pt x="159" y="83"/>
                    </a:lnTo>
                    <a:lnTo>
                      <a:pt x="159" y="76"/>
                    </a:lnTo>
                    <a:lnTo>
                      <a:pt x="159" y="67"/>
                    </a:lnTo>
                    <a:lnTo>
                      <a:pt x="664" y="73"/>
                    </a:lnTo>
                    <a:lnTo>
                      <a:pt x="668" y="74"/>
                    </a:lnTo>
                    <a:lnTo>
                      <a:pt x="672" y="73"/>
                    </a:lnTo>
                    <a:lnTo>
                      <a:pt x="676" y="72"/>
                    </a:lnTo>
                    <a:lnTo>
                      <a:pt x="679" y="69"/>
                    </a:lnTo>
                    <a:lnTo>
                      <a:pt x="688" y="63"/>
                    </a:lnTo>
                    <a:lnTo>
                      <a:pt x="695" y="54"/>
                    </a:lnTo>
                    <a:lnTo>
                      <a:pt x="707" y="38"/>
                    </a:lnTo>
                    <a:lnTo>
                      <a:pt x="711" y="30"/>
                    </a:lnTo>
                  </a:path>
                </a:pathLst>
              </a:custGeom>
              <a:solidFill>
                <a:schemeClr val="bg1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sz="1000"/>
              </a:p>
            </p:txBody>
          </p:sp>
          <p:sp>
            <p:nvSpPr>
              <p:cNvPr id="273" name="Freeform 434">
                <a:extLst>
                  <a:ext uri="{FF2B5EF4-FFF2-40B4-BE49-F238E27FC236}">
                    <a16:creationId xmlns:a16="http://schemas.microsoft.com/office/drawing/2014/main" id="{1463DC7E-4A6F-4499-8864-E7C3C7190404}"/>
                  </a:ext>
                </a:extLst>
              </p:cNvPr>
              <p:cNvSpPr>
                <a:spLocks/>
              </p:cNvSpPr>
              <p:nvPr>
                <p:custDataLst>
                  <p:tags r:id="rId92"/>
                </p:custDataLst>
              </p:nvPr>
            </p:nvSpPr>
            <p:spPr bwMode="auto">
              <a:xfrm>
                <a:off x="4757738" y="3541713"/>
                <a:ext cx="127000" cy="158750"/>
              </a:xfrm>
              <a:custGeom>
                <a:avLst/>
                <a:gdLst>
                  <a:gd name="T0" fmla="*/ 50128901 w 292"/>
                  <a:gd name="T1" fmla="*/ 2656485 h 308"/>
                  <a:gd name="T2" fmla="*/ 52209613 w 292"/>
                  <a:gd name="T3" fmla="*/ 9829614 h 308"/>
                  <a:gd name="T4" fmla="*/ 54101130 w 292"/>
                  <a:gd name="T5" fmla="*/ 24174842 h 308"/>
                  <a:gd name="T6" fmla="*/ 55236301 w 292"/>
                  <a:gd name="T7" fmla="*/ 38255142 h 308"/>
                  <a:gd name="T8" fmla="*/ 55047106 w 292"/>
                  <a:gd name="T9" fmla="*/ 42771270 h 308"/>
                  <a:gd name="T10" fmla="*/ 54101130 w 292"/>
                  <a:gd name="T11" fmla="*/ 47553356 h 308"/>
                  <a:gd name="T12" fmla="*/ 50885682 w 292"/>
                  <a:gd name="T13" fmla="*/ 54725970 h 308"/>
                  <a:gd name="T14" fmla="*/ 43697134 w 292"/>
                  <a:gd name="T15" fmla="*/ 49147041 h 308"/>
                  <a:gd name="T16" fmla="*/ 31212425 w 292"/>
                  <a:gd name="T17" fmla="*/ 68540313 h 308"/>
                  <a:gd name="T18" fmla="*/ 24969853 w 292"/>
                  <a:gd name="T19" fmla="*/ 73853283 h 308"/>
                  <a:gd name="T20" fmla="*/ 11160777 w 292"/>
                  <a:gd name="T21" fmla="*/ 78635369 h 308"/>
                  <a:gd name="T22" fmla="*/ 6053377 w 292"/>
                  <a:gd name="T23" fmla="*/ 81823255 h 308"/>
                  <a:gd name="T24" fmla="*/ 1135171 w 292"/>
                  <a:gd name="T25" fmla="*/ 81823255 h 308"/>
                  <a:gd name="T26" fmla="*/ 1702322 w 292"/>
                  <a:gd name="T27" fmla="*/ 78900812 h 308"/>
                  <a:gd name="T28" fmla="*/ 2080712 w 292"/>
                  <a:gd name="T29" fmla="*/ 75978884 h 308"/>
                  <a:gd name="T30" fmla="*/ 1324366 w 292"/>
                  <a:gd name="T31" fmla="*/ 70399955 h 308"/>
                  <a:gd name="T32" fmla="*/ 378390 w 292"/>
                  <a:gd name="T33" fmla="*/ 65352427 h 308"/>
                  <a:gd name="T34" fmla="*/ 0 w 292"/>
                  <a:gd name="T35" fmla="*/ 60570341 h 308"/>
                  <a:gd name="T36" fmla="*/ 567586 w 292"/>
                  <a:gd name="T37" fmla="*/ 54460528 h 308"/>
                  <a:gd name="T38" fmla="*/ 2269908 w 292"/>
                  <a:gd name="T39" fmla="*/ 49943884 h 308"/>
                  <a:gd name="T40" fmla="*/ 4918205 w 292"/>
                  <a:gd name="T41" fmla="*/ 46224598 h 308"/>
                  <a:gd name="T42" fmla="*/ 7944894 w 292"/>
                  <a:gd name="T43" fmla="*/ 42771270 h 308"/>
                  <a:gd name="T44" fmla="*/ 14565856 w 292"/>
                  <a:gd name="T45" fmla="*/ 35864099 h 308"/>
                  <a:gd name="T46" fmla="*/ 17592545 w 292"/>
                  <a:gd name="T47" fmla="*/ 31613413 h 308"/>
                  <a:gd name="T48" fmla="*/ 19862452 w 292"/>
                  <a:gd name="T49" fmla="*/ 26034485 h 308"/>
                  <a:gd name="T50" fmla="*/ 18538086 w 292"/>
                  <a:gd name="T51" fmla="*/ 25503600 h 308"/>
                  <a:gd name="T52" fmla="*/ 17403349 w 292"/>
                  <a:gd name="T53" fmla="*/ 24174842 h 308"/>
                  <a:gd name="T54" fmla="*/ 15511397 w 292"/>
                  <a:gd name="T55" fmla="*/ 19393271 h 308"/>
                  <a:gd name="T56" fmla="*/ 13998271 w 292"/>
                  <a:gd name="T57" fmla="*/ 13282942 h 308"/>
                  <a:gd name="T58" fmla="*/ 13619880 w 292"/>
                  <a:gd name="T59" fmla="*/ 6375771 h 308"/>
                  <a:gd name="T60" fmla="*/ 17024959 w 292"/>
                  <a:gd name="T61" fmla="*/ 5047528 h 308"/>
                  <a:gd name="T62" fmla="*/ 19862452 w 292"/>
                  <a:gd name="T63" fmla="*/ 5312971 h 308"/>
                  <a:gd name="T64" fmla="*/ 24969853 w 292"/>
                  <a:gd name="T65" fmla="*/ 6375771 h 308"/>
                  <a:gd name="T66" fmla="*/ 31968771 w 292"/>
                  <a:gd name="T67" fmla="*/ 5578929 h 308"/>
                  <a:gd name="T68" fmla="*/ 39724904 w 292"/>
                  <a:gd name="T69" fmla="*/ 3187886 h 308"/>
                  <a:gd name="T70" fmla="*/ 48993729 w 292"/>
                  <a:gd name="T71" fmla="*/ 0 h 308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292" h="308">
                    <a:moveTo>
                      <a:pt x="259" y="0"/>
                    </a:moveTo>
                    <a:lnTo>
                      <a:pt x="265" y="10"/>
                    </a:lnTo>
                    <a:lnTo>
                      <a:pt x="271" y="23"/>
                    </a:lnTo>
                    <a:lnTo>
                      <a:pt x="276" y="37"/>
                    </a:lnTo>
                    <a:lnTo>
                      <a:pt x="280" y="54"/>
                    </a:lnTo>
                    <a:lnTo>
                      <a:pt x="286" y="91"/>
                    </a:lnTo>
                    <a:lnTo>
                      <a:pt x="292" y="135"/>
                    </a:lnTo>
                    <a:lnTo>
                      <a:pt x="292" y="144"/>
                    </a:lnTo>
                    <a:lnTo>
                      <a:pt x="292" y="153"/>
                    </a:lnTo>
                    <a:lnTo>
                      <a:pt x="291" y="161"/>
                    </a:lnTo>
                    <a:lnTo>
                      <a:pt x="289" y="168"/>
                    </a:lnTo>
                    <a:lnTo>
                      <a:pt x="286" y="179"/>
                    </a:lnTo>
                    <a:lnTo>
                      <a:pt x="281" y="189"/>
                    </a:lnTo>
                    <a:lnTo>
                      <a:pt x="269" y="206"/>
                    </a:lnTo>
                    <a:lnTo>
                      <a:pt x="258" y="225"/>
                    </a:lnTo>
                    <a:lnTo>
                      <a:pt x="231" y="185"/>
                    </a:lnTo>
                    <a:lnTo>
                      <a:pt x="192" y="222"/>
                    </a:lnTo>
                    <a:lnTo>
                      <a:pt x="165" y="258"/>
                    </a:lnTo>
                    <a:lnTo>
                      <a:pt x="152" y="246"/>
                    </a:lnTo>
                    <a:lnTo>
                      <a:pt x="132" y="278"/>
                    </a:lnTo>
                    <a:lnTo>
                      <a:pt x="132" y="296"/>
                    </a:lnTo>
                    <a:lnTo>
                      <a:pt x="59" y="296"/>
                    </a:lnTo>
                    <a:lnTo>
                      <a:pt x="46" y="302"/>
                    </a:lnTo>
                    <a:lnTo>
                      <a:pt x="32" y="308"/>
                    </a:lnTo>
                    <a:lnTo>
                      <a:pt x="19" y="308"/>
                    </a:lnTo>
                    <a:lnTo>
                      <a:pt x="6" y="308"/>
                    </a:lnTo>
                    <a:lnTo>
                      <a:pt x="8" y="302"/>
                    </a:lnTo>
                    <a:lnTo>
                      <a:pt x="9" y="297"/>
                    </a:lnTo>
                    <a:lnTo>
                      <a:pt x="11" y="291"/>
                    </a:lnTo>
                    <a:lnTo>
                      <a:pt x="11" y="286"/>
                    </a:lnTo>
                    <a:lnTo>
                      <a:pt x="9" y="276"/>
                    </a:lnTo>
                    <a:lnTo>
                      <a:pt x="7" y="265"/>
                    </a:lnTo>
                    <a:lnTo>
                      <a:pt x="5" y="256"/>
                    </a:lnTo>
                    <a:lnTo>
                      <a:pt x="2" y="246"/>
                    </a:lnTo>
                    <a:lnTo>
                      <a:pt x="0" y="237"/>
                    </a:lnTo>
                    <a:lnTo>
                      <a:pt x="0" y="228"/>
                    </a:lnTo>
                    <a:lnTo>
                      <a:pt x="0" y="216"/>
                    </a:lnTo>
                    <a:lnTo>
                      <a:pt x="3" y="205"/>
                    </a:lnTo>
                    <a:lnTo>
                      <a:pt x="6" y="196"/>
                    </a:lnTo>
                    <a:lnTo>
                      <a:pt x="12" y="188"/>
                    </a:lnTo>
                    <a:lnTo>
                      <a:pt x="18" y="180"/>
                    </a:lnTo>
                    <a:lnTo>
                      <a:pt x="26" y="174"/>
                    </a:lnTo>
                    <a:lnTo>
                      <a:pt x="34" y="167"/>
                    </a:lnTo>
                    <a:lnTo>
                      <a:pt x="42" y="161"/>
                    </a:lnTo>
                    <a:lnTo>
                      <a:pt x="60" y="148"/>
                    </a:lnTo>
                    <a:lnTo>
                      <a:pt x="77" y="135"/>
                    </a:lnTo>
                    <a:lnTo>
                      <a:pt x="85" y="128"/>
                    </a:lnTo>
                    <a:lnTo>
                      <a:pt x="93" y="119"/>
                    </a:lnTo>
                    <a:lnTo>
                      <a:pt x="99" y="110"/>
                    </a:lnTo>
                    <a:lnTo>
                      <a:pt x="105" y="98"/>
                    </a:lnTo>
                    <a:lnTo>
                      <a:pt x="102" y="98"/>
                    </a:lnTo>
                    <a:lnTo>
                      <a:pt x="98" y="96"/>
                    </a:lnTo>
                    <a:lnTo>
                      <a:pt x="95" y="94"/>
                    </a:lnTo>
                    <a:lnTo>
                      <a:pt x="92" y="91"/>
                    </a:lnTo>
                    <a:lnTo>
                      <a:pt x="86" y="83"/>
                    </a:lnTo>
                    <a:lnTo>
                      <a:pt x="82" y="73"/>
                    </a:lnTo>
                    <a:lnTo>
                      <a:pt x="77" y="62"/>
                    </a:lnTo>
                    <a:lnTo>
                      <a:pt x="74" y="50"/>
                    </a:lnTo>
                    <a:lnTo>
                      <a:pt x="73" y="36"/>
                    </a:lnTo>
                    <a:lnTo>
                      <a:pt x="72" y="24"/>
                    </a:lnTo>
                    <a:lnTo>
                      <a:pt x="82" y="21"/>
                    </a:lnTo>
                    <a:lnTo>
                      <a:pt x="90" y="19"/>
                    </a:lnTo>
                    <a:lnTo>
                      <a:pt x="97" y="19"/>
                    </a:lnTo>
                    <a:lnTo>
                      <a:pt x="105" y="20"/>
                    </a:lnTo>
                    <a:lnTo>
                      <a:pt x="118" y="23"/>
                    </a:lnTo>
                    <a:lnTo>
                      <a:pt x="132" y="24"/>
                    </a:lnTo>
                    <a:lnTo>
                      <a:pt x="149" y="23"/>
                    </a:lnTo>
                    <a:lnTo>
                      <a:pt x="169" y="21"/>
                    </a:lnTo>
                    <a:lnTo>
                      <a:pt x="189" y="17"/>
                    </a:lnTo>
                    <a:lnTo>
                      <a:pt x="210" y="12"/>
                    </a:lnTo>
                    <a:lnTo>
                      <a:pt x="244" y="4"/>
                    </a:lnTo>
                    <a:lnTo>
                      <a:pt x="259" y="0"/>
                    </a:lnTo>
                  </a:path>
                </a:pathLst>
              </a:custGeom>
              <a:solidFill>
                <a:srgbClr val="0000FF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sz="1000"/>
              </a:p>
            </p:txBody>
          </p:sp>
          <p:sp>
            <p:nvSpPr>
              <p:cNvPr id="274" name="Freeform 435">
                <a:extLst>
                  <a:ext uri="{FF2B5EF4-FFF2-40B4-BE49-F238E27FC236}">
                    <a16:creationId xmlns:a16="http://schemas.microsoft.com/office/drawing/2014/main" id="{9CAA3635-D9F3-4720-BC9D-4D9B8E7D05FE}"/>
                  </a:ext>
                </a:extLst>
              </p:cNvPr>
              <p:cNvSpPr>
                <a:spLocks/>
              </p:cNvSpPr>
              <p:nvPr>
                <p:custDataLst>
                  <p:tags r:id="rId93"/>
                </p:custDataLst>
              </p:nvPr>
            </p:nvSpPr>
            <p:spPr bwMode="auto">
              <a:xfrm>
                <a:off x="4864100" y="3692525"/>
                <a:ext cx="6350" cy="57150"/>
              </a:xfrm>
              <a:custGeom>
                <a:avLst/>
                <a:gdLst>
                  <a:gd name="T0" fmla="*/ 2262868 w 14"/>
                  <a:gd name="T1" fmla="*/ 0 h 7"/>
                  <a:gd name="T2" fmla="*/ 2674257 w 14"/>
                  <a:gd name="T3" fmla="*/ 199967850 h 7"/>
                  <a:gd name="T4" fmla="*/ 2880179 w 14"/>
                  <a:gd name="T5" fmla="*/ 466588929 h 7"/>
                  <a:gd name="T6" fmla="*/ 0 w 14"/>
                  <a:gd name="T7" fmla="*/ 466588929 h 7"/>
                  <a:gd name="T8" fmla="*/ 2262868 w 14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4" h="7">
                    <a:moveTo>
                      <a:pt x="11" y="0"/>
                    </a:moveTo>
                    <a:lnTo>
                      <a:pt x="13" y="3"/>
                    </a:lnTo>
                    <a:lnTo>
                      <a:pt x="14" y="7"/>
                    </a:lnTo>
                    <a:lnTo>
                      <a:pt x="0" y="7"/>
                    </a:lnTo>
                    <a:lnTo>
                      <a:pt x="11" y="0"/>
                    </a:lnTo>
                  </a:path>
                </a:pathLst>
              </a:custGeom>
              <a:solidFill>
                <a:schemeClr val="bg1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sz="1000"/>
              </a:p>
            </p:txBody>
          </p:sp>
          <p:sp>
            <p:nvSpPr>
              <p:cNvPr id="275" name="Freeform 436">
                <a:extLst>
                  <a:ext uri="{FF2B5EF4-FFF2-40B4-BE49-F238E27FC236}">
                    <a16:creationId xmlns:a16="http://schemas.microsoft.com/office/drawing/2014/main" id="{EB65738D-F6CE-410B-9272-6D9DDA26C94A}"/>
                  </a:ext>
                </a:extLst>
              </p:cNvPr>
              <p:cNvSpPr>
                <a:spLocks/>
              </p:cNvSpPr>
              <p:nvPr>
                <p:custDataLst>
                  <p:tags r:id="rId94"/>
                </p:custDataLst>
              </p:nvPr>
            </p:nvSpPr>
            <p:spPr bwMode="auto">
              <a:xfrm>
                <a:off x="4354513" y="2928938"/>
                <a:ext cx="249237" cy="500062"/>
              </a:xfrm>
              <a:custGeom>
                <a:avLst/>
                <a:gdLst>
                  <a:gd name="T0" fmla="*/ 14905745 w 581"/>
                  <a:gd name="T1" fmla="*/ 31531135 h 955"/>
                  <a:gd name="T2" fmla="*/ 19138485 w 581"/>
                  <a:gd name="T3" fmla="*/ 41675848 h 955"/>
                  <a:gd name="T4" fmla="*/ 20426710 w 581"/>
                  <a:gd name="T5" fmla="*/ 49353239 h 955"/>
                  <a:gd name="T6" fmla="*/ 17482195 w 581"/>
                  <a:gd name="T7" fmla="*/ 64158740 h 955"/>
                  <a:gd name="T8" fmla="*/ 17666227 w 581"/>
                  <a:gd name="T9" fmla="*/ 89109478 h 955"/>
                  <a:gd name="T10" fmla="*/ 17114131 w 581"/>
                  <a:gd name="T11" fmla="*/ 99528570 h 955"/>
                  <a:gd name="T12" fmla="*/ 15089777 w 581"/>
                  <a:gd name="T13" fmla="*/ 108576813 h 955"/>
                  <a:gd name="T14" fmla="*/ 10857467 w 581"/>
                  <a:gd name="T15" fmla="*/ 117624531 h 955"/>
                  <a:gd name="T16" fmla="*/ 5704567 w 581"/>
                  <a:gd name="T17" fmla="*/ 126398394 h 955"/>
                  <a:gd name="T18" fmla="*/ 3128546 w 581"/>
                  <a:gd name="T19" fmla="*/ 131882320 h 955"/>
                  <a:gd name="T20" fmla="*/ 368064 w 581"/>
                  <a:gd name="T21" fmla="*/ 148607430 h 955"/>
                  <a:gd name="T22" fmla="*/ 12697789 w 581"/>
                  <a:gd name="T23" fmla="*/ 168896857 h 955"/>
                  <a:gd name="T24" fmla="*/ 12697789 w 581"/>
                  <a:gd name="T25" fmla="*/ 173832024 h 955"/>
                  <a:gd name="T26" fmla="*/ 13617520 w 581"/>
                  <a:gd name="T27" fmla="*/ 182332030 h 955"/>
                  <a:gd name="T28" fmla="*/ 13617520 w 581"/>
                  <a:gd name="T29" fmla="*/ 190831514 h 955"/>
                  <a:gd name="T30" fmla="*/ 14353649 w 581"/>
                  <a:gd name="T31" fmla="*/ 200976227 h 955"/>
                  <a:gd name="T32" fmla="*/ 17298163 w 581"/>
                  <a:gd name="T33" fmla="*/ 213314406 h 955"/>
                  <a:gd name="T34" fmla="*/ 19322517 w 581"/>
                  <a:gd name="T35" fmla="*/ 217153102 h 955"/>
                  <a:gd name="T36" fmla="*/ 12513757 w 581"/>
                  <a:gd name="T37" fmla="*/ 217701337 h 955"/>
                  <a:gd name="T38" fmla="*/ 7728921 w 581"/>
                  <a:gd name="T39" fmla="*/ 219894803 h 955"/>
                  <a:gd name="T40" fmla="*/ 6624728 w 581"/>
                  <a:gd name="T41" fmla="*/ 222637028 h 955"/>
                  <a:gd name="T42" fmla="*/ 7728921 w 581"/>
                  <a:gd name="T43" fmla="*/ 230862131 h 955"/>
                  <a:gd name="T44" fmla="*/ 12697789 w 581"/>
                  <a:gd name="T45" fmla="*/ 240184753 h 955"/>
                  <a:gd name="T46" fmla="*/ 16009938 w 581"/>
                  <a:gd name="T47" fmla="*/ 246490770 h 955"/>
                  <a:gd name="T48" fmla="*/ 18402356 w 581"/>
                  <a:gd name="T49" fmla="*/ 254167639 h 955"/>
                  <a:gd name="T50" fmla="*/ 28707727 w 581"/>
                  <a:gd name="T51" fmla="*/ 261845030 h 955"/>
                  <a:gd name="T52" fmla="*/ 34780358 w 581"/>
                  <a:gd name="T53" fmla="*/ 258280714 h 955"/>
                  <a:gd name="T54" fmla="*/ 45637826 w 581"/>
                  <a:gd name="T55" fmla="*/ 254716398 h 955"/>
                  <a:gd name="T56" fmla="*/ 51342393 w 581"/>
                  <a:gd name="T57" fmla="*/ 252522932 h 955"/>
                  <a:gd name="T58" fmla="*/ 54654972 w 581"/>
                  <a:gd name="T59" fmla="*/ 247861621 h 955"/>
                  <a:gd name="T60" fmla="*/ 55575132 w 581"/>
                  <a:gd name="T61" fmla="*/ 244571684 h 955"/>
                  <a:gd name="T62" fmla="*/ 55575132 w 581"/>
                  <a:gd name="T63" fmla="*/ 237991287 h 955"/>
                  <a:gd name="T64" fmla="*/ 62199860 w 581"/>
                  <a:gd name="T65" fmla="*/ 238813379 h 955"/>
                  <a:gd name="T66" fmla="*/ 67536363 w 581"/>
                  <a:gd name="T67" fmla="*/ 237442528 h 955"/>
                  <a:gd name="T68" fmla="*/ 71585070 w 581"/>
                  <a:gd name="T69" fmla="*/ 234700827 h 955"/>
                  <a:gd name="T70" fmla="*/ 74529585 w 581"/>
                  <a:gd name="T71" fmla="*/ 230862131 h 955"/>
                  <a:gd name="T72" fmla="*/ 79498023 w 581"/>
                  <a:gd name="T73" fmla="*/ 221265653 h 955"/>
                  <a:gd name="T74" fmla="*/ 84650494 w 581"/>
                  <a:gd name="T75" fmla="*/ 211943555 h 955"/>
                  <a:gd name="T76" fmla="*/ 87779041 w 581"/>
                  <a:gd name="T77" fmla="*/ 208379239 h 955"/>
                  <a:gd name="T78" fmla="*/ 92379844 w 581"/>
                  <a:gd name="T79" fmla="*/ 206185773 h 955"/>
                  <a:gd name="T80" fmla="*/ 95876026 w 581"/>
                  <a:gd name="T81" fmla="*/ 204266687 h 955"/>
                  <a:gd name="T82" fmla="*/ 91827748 w 581"/>
                  <a:gd name="T83" fmla="*/ 191105893 h 955"/>
                  <a:gd name="T84" fmla="*/ 89067266 w 581"/>
                  <a:gd name="T85" fmla="*/ 179041570 h 955"/>
                  <a:gd name="T86" fmla="*/ 86858880 w 581"/>
                  <a:gd name="T87" fmla="*/ 170815943 h 955"/>
                  <a:gd name="T88" fmla="*/ 88515169 w 581"/>
                  <a:gd name="T89" fmla="*/ 167251627 h 955"/>
                  <a:gd name="T90" fmla="*/ 89619362 w 581"/>
                  <a:gd name="T91" fmla="*/ 158752144 h 955"/>
                  <a:gd name="T92" fmla="*/ 90907587 w 581"/>
                  <a:gd name="T93" fmla="*/ 148333051 h 955"/>
                  <a:gd name="T94" fmla="*/ 92931941 w 581"/>
                  <a:gd name="T95" fmla="*/ 142300889 h 955"/>
                  <a:gd name="T96" fmla="*/ 97900379 w 581"/>
                  <a:gd name="T97" fmla="*/ 133253171 h 955"/>
                  <a:gd name="T98" fmla="*/ 104893172 w 581"/>
                  <a:gd name="T99" fmla="*/ 126398394 h 955"/>
                  <a:gd name="T100" fmla="*/ 23738859 w 581"/>
                  <a:gd name="T101" fmla="*/ 0 h 955"/>
                  <a:gd name="T102" fmla="*/ 18034292 w 581"/>
                  <a:gd name="T103" fmla="*/ 1370851 h 955"/>
                  <a:gd name="T104" fmla="*/ 12697789 w 581"/>
                  <a:gd name="T105" fmla="*/ 6580397 h 955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581" h="955">
                    <a:moveTo>
                      <a:pt x="69" y="24"/>
                    </a:moveTo>
                    <a:lnTo>
                      <a:pt x="69" y="97"/>
                    </a:lnTo>
                    <a:lnTo>
                      <a:pt x="81" y="115"/>
                    </a:lnTo>
                    <a:lnTo>
                      <a:pt x="91" y="129"/>
                    </a:lnTo>
                    <a:lnTo>
                      <a:pt x="99" y="141"/>
                    </a:lnTo>
                    <a:lnTo>
                      <a:pt x="104" y="152"/>
                    </a:lnTo>
                    <a:lnTo>
                      <a:pt x="107" y="163"/>
                    </a:lnTo>
                    <a:lnTo>
                      <a:pt x="110" y="172"/>
                    </a:lnTo>
                    <a:lnTo>
                      <a:pt x="111" y="180"/>
                    </a:lnTo>
                    <a:lnTo>
                      <a:pt x="110" y="186"/>
                    </a:lnTo>
                    <a:lnTo>
                      <a:pt x="102" y="209"/>
                    </a:lnTo>
                    <a:lnTo>
                      <a:pt x="95" y="234"/>
                    </a:lnTo>
                    <a:lnTo>
                      <a:pt x="96" y="276"/>
                    </a:lnTo>
                    <a:lnTo>
                      <a:pt x="96" y="309"/>
                    </a:lnTo>
                    <a:lnTo>
                      <a:pt x="96" y="325"/>
                    </a:lnTo>
                    <a:lnTo>
                      <a:pt x="96" y="339"/>
                    </a:lnTo>
                    <a:lnTo>
                      <a:pt x="95" y="351"/>
                    </a:lnTo>
                    <a:lnTo>
                      <a:pt x="93" y="363"/>
                    </a:lnTo>
                    <a:lnTo>
                      <a:pt x="91" y="374"/>
                    </a:lnTo>
                    <a:lnTo>
                      <a:pt x="87" y="386"/>
                    </a:lnTo>
                    <a:lnTo>
                      <a:pt x="82" y="396"/>
                    </a:lnTo>
                    <a:lnTo>
                      <a:pt x="76" y="407"/>
                    </a:lnTo>
                    <a:lnTo>
                      <a:pt x="69" y="418"/>
                    </a:lnTo>
                    <a:lnTo>
                      <a:pt x="59" y="429"/>
                    </a:lnTo>
                    <a:lnTo>
                      <a:pt x="48" y="442"/>
                    </a:lnTo>
                    <a:lnTo>
                      <a:pt x="36" y="455"/>
                    </a:lnTo>
                    <a:lnTo>
                      <a:pt x="31" y="461"/>
                    </a:lnTo>
                    <a:lnTo>
                      <a:pt x="26" y="467"/>
                    </a:lnTo>
                    <a:lnTo>
                      <a:pt x="22" y="474"/>
                    </a:lnTo>
                    <a:lnTo>
                      <a:pt x="17" y="481"/>
                    </a:lnTo>
                    <a:lnTo>
                      <a:pt x="12" y="496"/>
                    </a:lnTo>
                    <a:lnTo>
                      <a:pt x="8" y="512"/>
                    </a:lnTo>
                    <a:lnTo>
                      <a:pt x="2" y="542"/>
                    </a:lnTo>
                    <a:lnTo>
                      <a:pt x="0" y="568"/>
                    </a:lnTo>
                    <a:lnTo>
                      <a:pt x="29" y="578"/>
                    </a:lnTo>
                    <a:lnTo>
                      <a:pt x="69" y="616"/>
                    </a:lnTo>
                    <a:lnTo>
                      <a:pt x="51" y="632"/>
                    </a:lnTo>
                    <a:lnTo>
                      <a:pt x="60" y="633"/>
                    </a:lnTo>
                    <a:lnTo>
                      <a:pt x="69" y="634"/>
                    </a:lnTo>
                    <a:lnTo>
                      <a:pt x="70" y="643"/>
                    </a:lnTo>
                    <a:lnTo>
                      <a:pt x="72" y="653"/>
                    </a:lnTo>
                    <a:lnTo>
                      <a:pt x="74" y="665"/>
                    </a:lnTo>
                    <a:lnTo>
                      <a:pt x="76" y="677"/>
                    </a:lnTo>
                    <a:lnTo>
                      <a:pt x="74" y="686"/>
                    </a:lnTo>
                    <a:lnTo>
                      <a:pt x="74" y="696"/>
                    </a:lnTo>
                    <a:lnTo>
                      <a:pt x="74" y="705"/>
                    </a:lnTo>
                    <a:lnTo>
                      <a:pt x="76" y="715"/>
                    </a:lnTo>
                    <a:lnTo>
                      <a:pt x="78" y="733"/>
                    </a:lnTo>
                    <a:lnTo>
                      <a:pt x="82" y="749"/>
                    </a:lnTo>
                    <a:lnTo>
                      <a:pt x="88" y="764"/>
                    </a:lnTo>
                    <a:lnTo>
                      <a:pt x="94" y="778"/>
                    </a:lnTo>
                    <a:lnTo>
                      <a:pt x="98" y="783"/>
                    </a:lnTo>
                    <a:lnTo>
                      <a:pt x="102" y="788"/>
                    </a:lnTo>
                    <a:lnTo>
                      <a:pt x="105" y="792"/>
                    </a:lnTo>
                    <a:lnTo>
                      <a:pt x="109" y="794"/>
                    </a:lnTo>
                    <a:lnTo>
                      <a:pt x="92" y="794"/>
                    </a:lnTo>
                    <a:lnTo>
                      <a:pt x="68" y="794"/>
                    </a:lnTo>
                    <a:lnTo>
                      <a:pt x="56" y="796"/>
                    </a:lnTo>
                    <a:lnTo>
                      <a:pt x="46" y="799"/>
                    </a:lnTo>
                    <a:lnTo>
                      <a:pt x="42" y="802"/>
                    </a:lnTo>
                    <a:lnTo>
                      <a:pt x="38" y="805"/>
                    </a:lnTo>
                    <a:lnTo>
                      <a:pt x="36" y="808"/>
                    </a:lnTo>
                    <a:lnTo>
                      <a:pt x="36" y="812"/>
                    </a:lnTo>
                    <a:lnTo>
                      <a:pt x="36" y="824"/>
                    </a:lnTo>
                    <a:lnTo>
                      <a:pt x="38" y="834"/>
                    </a:lnTo>
                    <a:lnTo>
                      <a:pt x="42" y="842"/>
                    </a:lnTo>
                    <a:lnTo>
                      <a:pt x="46" y="850"/>
                    </a:lnTo>
                    <a:lnTo>
                      <a:pt x="57" y="863"/>
                    </a:lnTo>
                    <a:lnTo>
                      <a:pt x="69" y="876"/>
                    </a:lnTo>
                    <a:lnTo>
                      <a:pt x="76" y="884"/>
                    </a:lnTo>
                    <a:lnTo>
                      <a:pt x="81" y="891"/>
                    </a:lnTo>
                    <a:lnTo>
                      <a:pt x="87" y="899"/>
                    </a:lnTo>
                    <a:lnTo>
                      <a:pt x="92" y="907"/>
                    </a:lnTo>
                    <a:lnTo>
                      <a:pt x="96" y="917"/>
                    </a:lnTo>
                    <a:lnTo>
                      <a:pt x="100" y="927"/>
                    </a:lnTo>
                    <a:lnTo>
                      <a:pt x="102" y="941"/>
                    </a:lnTo>
                    <a:lnTo>
                      <a:pt x="102" y="955"/>
                    </a:lnTo>
                    <a:lnTo>
                      <a:pt x="156" y="955"/>
                    </a:lnTo>
                    <a:lnTo>
                      <a:pt x="166" y="949"/>
                    </a:lnTo>
                    <a:lnTo>
                      <a:pt x="177" y="945"/>
                    </a:lnTo>
                    <a:lnTo>
                      <a:pt x="189" y="942"/>
                    </a:lnTo>
                    <a:lnTo>
                      <a:pt x="201" y="939"/>
                    </a:lnTo>
                    <a:lnTo>
                      <a:pt x="225" y="935"/>
                    </a:lnTo>
                    <a:lnTo>
                      <a:pt x="248" y="929"/>
                    </a:lnTo>
                    <a:lnTo>
                      <a:pt x="259" y="927"/>
                    </a:lnTo>
                    <a:lnTo>
                      <a:pt x="270" y="924"/>
                    </a:lnTo>
                    <a:lnTo>
                      <a:pt x="279" y="921"/>
                    </a:lnTo>
                    <a:lnTo>
                      <a:pt x="286" y="916"/>
                    </a:lnTo>
                    <a:lnTo>
                      <a:pt x="293" y="911"/>
                    </a:lnTo>
                    <a:lnTo>
                      <a:pt x="297" y="904"/>
                    </a:lnTo>
                    <a:lnTo>
                      <a:pt x="300" y="901"/>
                    </a:lnTo>
                    <a:lnTo>
                      <a:pt x="301" y="896"/>
                    </a:lnTo>
                    <a:lnTo>
                      <a:pt x="302" y="892"/>
                    </a:lnTo>
                    <a:lnTo>
                      <a:pt x="302" y="887"/>
                    </a:lnTo>
                    <a:lnTo>
                      <a:pt x="302" y="877"/>
                    </a:lnTo>
                    <a:lnTo>
                      <a:pt x="302" y="868"/>
                    </a:lnTo>
                    <a:lnTo>
                      <a:pt x="315" y="870"/>
                    </a:lnTo>
                    <a:lnTo>
                      <a:pt x="327" y="871"/>
                    </a:lnTo>
                    <a:lnTo>
                      <a:pt x="338" y="871"/>
                    </a:lnTo>
                    <a:lnTo>
                      <a:pt x="348" y="870"/>
                    </a:lnTo>
                    <a:lnTo>
                      <a:pt x="358" y="868"/>
                    </a:lnTo>
                    <a:lnTo>
                      <a:pt x="367" y="866"/>
                    </a:lnTo>
                    <a:lnTo>
                      <a:pt x="374" y="863"/>
                    </a:lnTo>
                    <a:lnTo>
                      <a:pt x="382" y="860"/>
                    </a:lnTo>
                    <a:lnTo>
                      <a:pt x="389" y="856"/>
                    </a:lnTo>
                    <a:lnTo>
                      <a:pt x="394" y="852"/>
                    </a:lnTo>
                    <a:lnTo>
                      <a:pt x="401" y="847"/>
                    </a:lnTo>
                    <a:lnTo>
                      <a:pt x="405" y="842"/>
                    </a:lnTo>
                    <a:lnTo>
                      <a:pt x="415" y="831"/>
                    </a:lnTo>
                    <a:lnTo>
                      <a:pt x="424" y="818"/>
                    </a:lnTo>
                    <a:lnTo>
                      <a:pt x="432" y="807"/>
                    </a:lnTo>
                    <a:lnTo>
                      <a:pt x="440" y="795"/>
                    </a:lnTo>
                    <a:lnTo>
                      <a:pt x="449" y="783"/>
                    </a:lnTo>
                    <a:lnTo>
                      <a:pt x="460" y="773"/>
                    </a:lnTo>
                    <a:lnTo>
                      <a:pt x="465" y="769"/>
                    </a:lnTo>
                    <a:lnTo>
                      <a:pt x="471" y="764"/>
                    </a:lnTo>
                    <a:lnTo>
                      <a:pt x="477" y="760"/>
                    </a:lnTo>
                    <a:lnTo>
                      <a:pt x="485" y="757"/>
                    </a:lnTo>
                    <a:lnTo>
                      <a:pt x="493" y="754"/>
                    </a:lnTo>
                    <a:lnTo>
                      <a:pt x="502" y="752"/>
                    </a:lnTo>
                    <a:lnTo>
                      <a:pt x="510" y="751"/>
                    </a:lnTo>
                    <a:lnTo>
                      <a:pt x="521" y="751"/>
                    </a:lnTo>
                    <a:lnTo>
                      <a:pt x="521" y="745"/>
                    </a:lnTo>
                    <a:lnTo>
                      <a:pt x="511" y="729"/>
                    </a:lnTo>
                    <a:lnTo>
                      <a:pt x="505" y="713"/>
                    </a:lnTo>
                    <a:lnTo>
                      <a:pt x="499" y="697"/>
                    </a:lnTo>
                    <a:lnTo>
                      <a:pt x="494" y="682"/>
                    </a:lnTo>
                    <a:lnTo>
                      <a:pt x="490" y="667"/>
                    </a:lnTo>
                    <a:lnTo>
                      <a:pt x="484" y="653"/>
                    </a:lnTo>
                    <a:lnTo>
                      <a:pt x="476" y="640"/>
                    </a:lnTo>
                    <a:lnTo>
                      <a:pt x="468" y="628"/>
                    </a:lnTo>
                    <a:lnTo>
                      <a:pt x="472" y="623"/>
                    </a:lnTo>
                    <a:lnTo>
                      <a:pt x="476" y="619"/>
                    </a:lnTo>
                    <a:lnTo>
                      <a:pt x="479" y="614"/>
                    </a:lnTo>
                    <a:lnTo>
                      <a:pt x="481" y="610"/>
                    </a:lnTo>
                    <a:lnTo>
                      <a:pt x="484" y="599"/>
                    </a:lnTo>
                    <a:lnTo>
                      <a:pt x="486" y="589"/>
                    </a:lnTo>
                    <a:lnTo>
                      <a:pt x="487" y="579"/>
                    </a:lnTo>
                    <a:lnTo>
                      <a:pt x="488" y="567"/>
                    </a:lnTo>
                    <a:lnTo>
                      <a:pt x="491" y="555"/>
                    </a:lnTo>
                    <a:lnTo>
                      <a:pt x="494" y="541"/>
                    </a:lnTo>
                    <a:lnTo>
                      <a:pt x="497" y="533"/>
                    </a:lnTo>
                    <a:lnTo>
                      <a:pt x="501" y="526"/>
                    </a:lnTo>
                    <a:lnTo>
                      <a:pt x="505" y="519"/>
                    </a:lnTo>
                    <a:lnTo>
                      <a:pt x="509" y="512"/>
                    </a:lnTo>
                    <a:lnTo>
                      <a:pt x="520" y="499"/>
                    </a:lnTo>
                    <a:lnTo>
                      <a:pt x="532" y="486"/>
                    </a:lnTo>
                    <a:lnTo>
                      <a:pt x="546" y="476"/>
                    </a:lnTo>
                    <a:lnTo>
                      <a:pt x="558" y="468"/>
                    </a:lnTo>
                    <a:lnTo>
                      <a:pt x="570" y="461"/>
                    </a:lnTo>
                    <a:lnTo>
                      <a:pt x="581" y="455"/>
                    </a:lnTo>
                    <a:lnTo>
                      <a:pt x="581" y="234"/>
                    </a:lnTo>
                    <a:lnTo>
                      <a:pt x="129" y="0"/>
                    </a:lnTo>
                    <a:lnTo>
                      <a:pt x="116" y="1"/>
                    </a:lnTo>
                    <a:lnTo>
                      <a:pt x="106" y="3"/>
                    </a:lnTo>
                    <a:lnTo>
                      <a:pt x="98" y="5"/>
                    </a:lnTo>
                    <a:lnTo>
                      <a:pt x="89" y="6"/>
                    </a:lnTo>
                    <a:lnTo>
                      <a:pt x="79" y="15"/>
                    </a:lnTo>
                    <a:lnTo>
                      <a:pt x="69" y="24"/>
                    </a:lnTo>
                  </a:path>
                </a:pathLst>
              </a:custGeom>
              <a:solidFill>
                <a:schemeClr val="bg1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sz="1000"/>
              </a:p>
            </p:txBody>
          </p:sp>
          <p:sp>
            <p:nvSpPr>
              <p:cNvPr id="276" name="Freeform 447">
                <a:extLst>
                  <a:ext uri="{FF2B5EF4-FFF2-40B4-BE49-F238E27FC236}">
                    <a16:creationId xmlns:a16="http://schemas.microsoft.com/office/drawing/2014/main" id="{0E27B155-4DA8-41DC-8811-090BFC1F9AAF}"/>
                  </a:ext>
                </a:extLst>
              </p:cNvPr>
              <p:cNvSpPr>
                <a:spLocks/>
              </p:cNvSpPr>
              <p:nvPr>
                <p:custDataLst>
                  <p:tags r:id="rId95"/>
                </p:custDataLst>
              </p:nvPr>
            </p:nvSpPr>
            <p:spPr bwMode="auto">
              <a:xfrm>
                <a:off x="3878263" y="3190875"/>
                <a:ext cx="177800" cy="165100"/>
              </a:xfrm>
              <a:custGeom>
                <a:avLst/>
                <a:gdLst>
                  <a:gd name="T0" fmla="*/ 1156359 w 405"/>
                  <a:gd name="T1" fmla="*/ 71880018 h 314"/>
                  <a:gd name="T2" fmla="*/ 2505443 w 405"/>
                  <a:gd name="T3" fmla="*/ 65521565 h 314"/>
                  <a:gd name="T4" fmla="*/ 3276349 w 405"/>
                  <a:gd name="T5" fmla="*/ 55845338 h 314"/>
                  <a:gd name="T6" fmla="*/ 4432708 w 405"/>
                  <a:gd name="T7" fmla="*/ 47827998 h 314"/>
                  <a:gd name="T8" fmla="*/ 6167245 w 405"/>
                  <a:gd name="T9" fmla="*/ 44786793 h 314"/>
                  <a:gd name="T10" fmla="*/ 9251307 w 405"/>
                  <a:gd name="T11" fmla="*/ 41469019 h 314"/>
                  <a:gd name="T12" fmla="*/ 13876741 w 405"/>
                  <a:gd name="T13" fmla="*/ 38980951 h 314"/>
                  <a:gd name="T14" fmla="*/ 17923996 w 405"/>
                  <a:gd name="T15" fmla="*/ 37046021 h 314"/>
                  <a:gd name="T16" fmla="*/ 20043987 w 405"/>
                  <a:gd name="T17" fmla="*/ 34557954 h 314"/>
                  <a:gd name="T18" fmla="*/ 21778524 w 405"/>
                  <a:gd name="T19" fmla="*/ 31516749 h 314"/>
                  <a:gd name="T20" fmla="*/ 23706228 w 405"/>
                  <a:gd name="T21" fmla="*/ 25710907 h 314"/>
                  <a:gd name="T22" fmla="*/ 26211671 w 405"/>
                  <a:gd name="T23" fmla="*/ 19075885 h 314"/>
                  <a:gd name="T24" fmla="*/ 28331662 w 405"/>
                  <a:gd name="T25" fmla="*/ 15205500 h 314"/>
                  <a:gd name="T26" fmla="*/ 29873473 w 405"/>
                  <a:gd name="T27" fmla="*/ 14099750 h 314"/>
                  <a:gd name="T28" fmla="*/ 32764369 w 405"/>
                  <a:gd name="T29" fmla="*/ 14099750 h 314"/>
                  <a:gd name="T30" fmla="*/ 36426171 w 405"/>
                  <a:gd name="T31" fmla="*/ 13270044 h 314"/>
                  <a:gd name="T32" fmla="*/ 41052044 w 405"/>
                  <a:gd name="T33" fmla="*/ 9676227 h 314"/>
                  <a:gd name="T34" fmla="*/ 45677479 w 405"/>
                  <a:gd name="T35" fmla="*/ 5529273 h 314"/>
                  <a:gd name="T36" fmla="*/ 49532007 w 405"/>
                  <a:gd name="T37" fmla="*/ 3041205 h 314"/>
                  <a:gd name="T38" fmla="*/ 54350167 w 405"/>
                  <a:gd name="T39" fmla="*/ 1105749 h 314"/>
                  <a:gd name="T40" fmla="*/ 60517852 w 405"/>
                  <a:gd name="T41" fmla="*/ 0 h 314"/>
                  <a:gd name="T42" fmla="*/ 63986927 w 405"/>
                  <a:gd name="T43" fmla="*/ 3870386 h 314"/>
                  <a:gd name="T44" fmla="*/ 64950560 w 405"/>
                  <a:gd name="T45" fmla="*/ 9399658 h 314"/>
                  <a:gd name="T46" fmla="*/ 66106918 w 405"/>
                  <a:gd name="T47" fmla="*/ 13823182 h 314"/>
                  <a:gd name="T48" fmla="*/ 67841456 w 405"/>
                  <a:gd name="T49" fmla="*/ 17140430 h 314"/>
                  <a:gd name="T50" fmla="*/ 70925518 w 405"/>
                  <a:gd name="T51" fmla="*/ 20458204 h 314"/>
                  <a:gd name="T52" fmla="*/ 73623687 w 405"/>
                  <a:gd name="T53" fmla="*/ 23499409 h 314"/>
                  <a:gd name="T54" fmla="*/ 75165499 w 405"/>
                  <a:gd name="T55" fmla="*/ 25710907 h 314"/>
                  <a:gd name="T56" fmla="*/ 76321857 w 405"/>
                  <a:gd name="T57" fmla="*/ 31793318 h 314"/>
                  <a:gd name="T58" fmla="*/ 76707310 w 405"/>
                  <a:gd name="T59" fmla="*/ 39534089 h 314"/>
                  <a:gd name="T60" fmla="*/ 76707310 w 405"/>
                  <a:gd name="T61" fmla="*/ 46998291 h 314"/>
                  <a:gd name="T62" fmla="*/ 77478216 w 405"/>
                  <a:gd name="T63" fmla="*/ 54186451 h 314"/>
                  <a:gd name="T64" fmla="*/ 76707310 w 405"/>
                  <a:gd name="T65" fmla="*/ 59992292 h 314"/>
                  <a:gd name="T66" fmla="*/ 73623687 w 405"/>
                  <a:gd name="T67" fmla="*/ 62480360 h 314"/>
                  <a:gd name="T68" fmla="*/ 70347338 w 405"/>
                  <a:gd name="T69" fmla="*/ 66627314 h 314"/>
                  <a:gd name="T70" fmla="*/ 69961446 w 405"/>
                  <a:gd name="T71" fmla="*/ 65521565 h 314"/>
                  <a:gd name="T72" fmla="*/ 68997814 w 405"/>
                  <a:gd name="T73" fmla="*/ 64415816 h 314"/>
                  <a:gd name="T74" fmla="*/ 65914192 w 405"/>
                  <a:gd name="T75" fmla="*/ 62756929 h 314"/>
                  <a:gd name="T76" fmla="*/ 61481484 w 405"/>
                  <a:gd name="T77" fmla="*/ 61651179 h 314"/>
                  <a:gd name="T78" fmla="*/ 29295294 w 405"/>
                  <a:gd name="T79" fmla="*/ 66627314 h 314"/>
                  <a:gd name="T80" fmla="*/ 28909841 w 405"/>
                  <a:gd name="T81" fmla="*/ 71050838 h 314"/>
                  <a:gd name="T82" fmla="*/ 28909841 w 405"/>
                  <a:gd name="T83" fmla="*/ 75750404 h 314"/>
                  <a:gd name="T84" fmla="*/ 29295294 w 405"/>
                  <a:gd name="T85" fmla="*/ 86808949 h 314"/>
                  <a:gd name="T86" fmla="*/ 26789850 w 405"/>
                  <a:gd name="T87" fmla="*/ 86255811 h 314"/>
                  <a:gd name="T88" fmla="*/ 24284407 w 405"/>
                  <a:gd name="T89" fmla="*/ 84320882 h 314"/>
                  <a:gd name="T90" fmla="*/ 19273081 w 405"/>
                  <a:gd name="T91" fmla="*/ 80173927 h 314"/>
                  <a:gd name="T92" fmla="*/ 17153090 w 405"/>
                  <a:gd name="T93" fmla="*/ 84873493 h 314"/>
                  <a:gd name="T94" fmla="*/ 15804005 w 405"/>
                  <a:gd name="T95" fmla="*/ 86255811 h 314"/>
                  <a:gd name="T96" fmla="*/ 14069468 w 405"/>
                  <a:gd name="T97" fmla="*/ 86808949 h 314"/>
                  <a:gd name="T98" fmla="*/ 11564024 w 405"/>
                  <a:gd name="T99" fmla="*/ 85979768 h 314"/>
                  <a:gd name="T100" fmla="*/ 9058581 w 405"/>
                  <a:gd name="T101" fmla="*/ 83491175 h 314"/>
                  <a:gd name="T102" fmla="*/ 5396340 w 405"/>
                  <a:gd name="T103" fmla="*/ 80450496 h 314"/>
                  <a:gd name="T104" fmla="*/ 0 w 405"/>
                  <a:gd name="T105" fmla="*/ 78515040 h 314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405" h="314">
                    <a:moveTo>
                      <a:pt x="0" y="272"/>
                    </a:moveTo>
                    <a:lnTo>
                      <a:pt x="6" y="260"/>
                    </a:lnTo>
                    <a:lnTo>
                      <a:pt x="11" y="248"/>
                    </a:lnTo>
                    <a:lnTo>
                      <a:pt x="13" y="237"/>
                    </a:lnTo>
                    <a:lnTo>
                      <a:pt x="15" y="226"/>
                    </a:lnTo>
                    <a:lnTo>
                      <a:pt x="17" y="202"/>
                    </a:lnTo>
                    <a:lnTo>
                      <a:pt x="20" y="179"/>
                    </a:lnTo>
                    <a:lnTo>
                      <a:pt x="23" y="173"/>
                    </a:lnTo>
                    <a:lnTo>
                      <a:pt x="26" y="167"/>
                    </a:lnTo>
                    <a:lnTo>
                      <a:pt x="32" y="162"/>
                    </a:lnTo>
                    <a:lnTo>
                      <a:pt x="36" y="158"/>
                    </a:lnTo>
                    <a:lnTo>
                      <a:pt x="48" y="150"/>
                    </a:lnTo>
                    <a:lnTo>
                      <a:pt x="60" y="145"/>
                    </a:lnTo>
                    <a:lnTo>
                      <a:pt x="72" y="141"/>
                    </a:lnTo>
                    <a:lnTo>
                      <a:pt x="83" y="137"/>
                    </a:lnTo>
                    <a:lnTo>
                      <a:pt x="93" y="134"/>
                    </a:lnTo>
                    <a:lnTo>
                      <a:pt x="100" y="130"/>
                    </a:lnTo>
                    <a:lnTo>
                      <a:pt x="104" y="125"/>
                    </a:lnTo>
                    <a:lnTo>
                      <a:pt x="109" y="120"/>
                    </a:lnTo>
                    <a:lnTo>
                      <a:pt x="113" y="114"/>
                    </a:lnTo>
                    <a:lnTo>
                      <a:pt x="116" y="107"/>
                    </a:lnTo>
                    <a:lnTo>
                      <a:pt x="123" y="93"/>
                    </a:lnTo>
                    <a:lnTo>
                      <a:pt x="129" y="81"/>
                    </a:lnTo>
                    <a:lnTo>
                      <a:pt x="136" y="69"/>
                    </a:lnTo>
                    <a:lnTo>
                      <a:pt x="143" y="59"/>
                    </a:lnTo>
                    <a:lnTo>
                      <a:pt x="147" y="55"/>
                    </a:lnTo>
                    <a:lnTo>
                      <a:pt x="150" y="53"/>
                    </a:lnTo>
                    <a:lnTo>
                      <a:pt x="155" y="51"/>
                    </a:lnTo>
                    <a:lnTo>
                      <a:pt x="159" y="50"/>
                    </a:lnTo>
                    <a:lnTo>
                      <a:pt x="170" y="51"/>
                    </a:lnTo>
                    <a:lnTo>
                      <a:pt x="180" y="50"/>
                    </a:lnTo>
                    <a:lnTo>
                      <a:pt x="189" y="48"/>
                    </a:lnTo>
                    <a:lnTo>
                      <a:pt x="196" y="44"/>
                    </a:lnTo>
                    <a:lnTo>
                      <a:pt x="213" y="35"/>
                    </a:lnTo>
                    <a:lnTo>
                      <a:pt x="228" y="25"/>
                    </a:lnTo>
                    <a:lnTo>
                      <a:pt x="237" y="20"/>
                    </a:lnTo>
                    <a:lnTo>
                      <a:pt x="247" y="15"/>
                    </a:lnTo>
                    <a:lnTo>
                      <a:pt x="257" y="11"/>
                    </a:lnTo>
                    <a:lnTo>
                      <a:pt x="269" y="7"/>
                    </a:lnTo>
                    <a:lnTo>
                      <a:pt x="282" y="4"/>
                    </a:lnTo>
                    <a:lnTo>
                      <a:pt x="296" y="1"/>
                    </a:lnTo>
                    <a:lnTo>
                      <a:pt x="314" y="0"/>
                    </a:lnTo>
                    <a:lnTo>
                      <a:pt x="332" y="1"/>
                    </a:lnTo>
                    <a:lnTo>
                      <a:pt x="332" y="14"/>
                    </a:lnTo>
                    <a:lnTo>
                      <a:pt x="335" y="25"/>
                    </a:lnTo>
                    <a:lnTo>
                      <a:pt x="337" y="34"/>
                    </a:lnTo>
                    <a:lnTo>
                      <a:pt x="340" y="43"/>
                    </a:lnTo>
                    <a:lnTo>
                      <a:pt x="343" y="50"/>
                    </a:lnTo>
                    <a:lnTo>
                      <a:pt x="348" y="56"/>
                    </a:lnTo>
                    <a:lnTo>
                      <a:pt x="352" y="62"/>
                    </a:lnTo>
                    <a:lnTo>
                      <a:pt x="357" y="66"/>
                    </a:lnTo>
                    <a:lnTo>
                      <a:pt x="368" y="74"/>
                    </a:lnTo>
                    <a:lnTo>
                      <a:pt x="378" y="81"/>
                    </a:lnTo>
                    <a:lnTo>
                      <a:pt x="382" y="85"/>
                    </a:lnTo>
                    <a:lnTo>
                      <a:pt x="385" y="89"/>
                    </a:lnTo>
                    <a:lnTo>
                      <a:pt x="390" y="93"/>
                    </a:lnTo>
                    <a:lnTo>
                      <a:pt x="392" y="100"/>
                    </a:lnTo>
                    <a:lnTo>
                      <a:pt x="396" y="115"/>
                    </a:lnTo>
                    <a:lnTo>
                      <a:pt x="398" y="129"/>
                    </a:lnTo>
                    <a:lnTo>
                      <a:pt x="398" y="143"/>
                    </a:lnTo>
                    <a:lnTo>
                      <a:pt x="398" y="157"/>
                    </a:lnTo>
                    <a:lnTo>
                      <a:pt x="398" y="170"/>
                    </a:lnTo>
                    <a:lnTo>
                      <a:pt x="399" y="183"/>
                    </a:lnTo>
                    <a:lnTo>
                      <a:pt x="402" y="196"/>
                    </a:lnTo>
                    <a:lnTo>
                      <a:pt x="405" y="211"/>
                    </a:lnTo>
                    <a:lnTo>
                      <a:pt x="398" y="217"/>
                    </a:lnTo>
                    <a:lnTo>
                      <a:pt x="390" y="221"/>
                    </a:lnTo>
                    <a:lnTo>
                      <a:pt x="382" y="226"/>
                    </a:lnTo>
                    <a:lnTo>
                      <a:pt x="374" y="233"/>
                    </a:lnTo>
                    <a:lnTo>
                      <a:pt x="365" y="241"/>
                    </a:lnTo>
                    <a:lnTo>
                      <a:pt x="365" y="239"/>
                    </a:lnTo>
                    <a:lnTo>
                      <a:pt x="363" y="237"/>
                    </a:lnTo>
                    <a:lnTo>
                      <a:pt x="361" y="235"/>
                    </a:lnTo>
                    <a:lnTo>
                      <a:pt x="358" y="233"/>
                    </a:lnTo>
                    <a:lnTo>
                      <a:pt x="351" y="230"/>
                    </a:lnTo>
                    <a:lnTo>
                      <a:pt x="342" y="227"/>
                    </a:lnTo>
                    <a:lnTo>
                      <a:pt x="326" y="224"/>
                    </a:lnTo>
                    <a:lnTo>
                      <a:pt x="319" y="223"/>
                    </a:lnTo>
                    <a:lnTo>
                      <a:pt x="300" y="241"/>
                    </a:lnTo>
                    <a:lnTo>
                      <a:pt x="152" y="241"/>
                    </a:lnTo>
                    <a:lnTo>
                      <a:pt x="151" y="249"/>
                    </a:lnTo>
                    <a:lnTo>
                      <a:pt x="150" y="257"/>
                    </a:lnTo>
                    <a:lnTo>
                      <a:pt x="150" y="266"/>
                    </a:lnTo>
                    <a:lnTo>
                      <a:pt x="150" y="274"/>
                    </a:lnTo>
                    <a:lnTo>
                      <a:pt x="152" y="291"/>
                    </a:lnTo>
                    <a:lnTo>
                      <a:pt x="152" y="314"/>
                    </a:lnTo>
                    <a:lnTo>
                      <a:pt x="146" y="314"/>
                    </a:lnTo>
                    <a:lnTo>
                      <a:pt x="139" y="312"/>
                    </a:lnTo>
                    <a:lnTo>
                      <a:pt x="133" y="308"/>
                    </a:lnTo>
                    <a:lnTo>
                      <a:pt x="126" y="305"/>
                    </a:lnTo>
                    <a:lnTo>
                      <a:pt x="114" y="297"/>
                    </a:lnTo>
                    <a:lnTo>
                      <a:pt x="100" y="290"/>
                    </a:lnTo>
                    <a:lnTo>
                      <a:pt x="94" y="299"/>
                    </a:lnTo>
                    <a:lnTo>
                      <a:pt x="89" y="307"/>
                    </a:lnTo>
                    <a:lnTo>
                      <a:pt x="85" y="310"/>
                    </a:lnTo>
                    <a:lnTo>
                      <a:pt x="82" y="312"/>
                    </a:lnTo>
                    <a:lnTo>
                      <a:pt x="78" y="314"/>
                    </a:lnTo>
                    <a:lnTo>
                      <a:pt x="73" y="314"/>
                    </a:lnTo>
                    <a:lnTo>
                      <a:pt x="66" y="313"/>
                    </a:lnTo>
                    <a:lnTo>
                      <a:pt x="60" y="311"/>
                    </a:lnTo>
                    <a:lnTo>
                      <a:pt x="54" y="306"/>
                    </a:lnTo>
                    <a:lnTo>
                      <a:pt x="47" y="302"/>
                    </a:lnTo>
                    <a:lnTo>
                      <a:pt x="38" y="296"/>
                    </a:lnTo>
                    <a:lnTo>
                      <a:pt x="28" y="291"/>
                    </a:lnTo>
                    <a:lnTo>
                      <a:pt x="16" y="287"/>
                    </a:lnTo>
                    <a:lnTo>
                      <a:pt x="0" y="284"/>
                    </a:lnTo>
                    <a:lnTo>
                      <a:pt x="0" y="272"/>
                    </a:lnTo>
                  </a:path>
                </a:pathLst>
              </a:custGeom>
              <a:solidFill>
                <a:schemeClr val="bg1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sz="1000"/>
              </a:p>
            </p:txBody>
          </p:sp>
          <p:sp>
            <p:nvSpPr>
              <p:cNvPr id="277" name="Freeform 448">
                <a:extLst>
                  <a:ext uri="{FF2B5EF4-FFF2-40B4-BE49-F238E27FC236}">
                    <a16:creationId xmlns:a16="http://schemas.microsoft.com/office/drawing/2014/main" id="{B1871309-D683-4324-A941-D296B1649956}"/>
                  </a:ext>
                </a:extLst>
              </p:cNvPr>
              <p:cNvSpPr>
                <a:spLocks/>
              </p:cNvSpPr>
              <p:nvPr>
                <p:custDataLst>
                  <p:tags r:id="rId96"/>
                </p:custDataLst>
              </p:nvPr>
            </p:nvSpPr>
            <p:spPr bwMode="auto">
              <a:xfrm>
                <a:off x="4225925" y="3259138"/>
                <a:ext cx="193675" cy="349250"/>
              </a:xfrm>
              <a:custGeom>
                <a:avLst/>
                <a:gdLst>
                  <a:gd name="T0" fmla="*/ 61234220 w 453"/>
                  <a:gd name="T1" fmla="*/ 10050052 h 661"/>
                  <a:gd name="T2" fmla="*/ 58675402 w 453"/>
                  <a:gd name="T3" fmla="*/ 27358797 h 661"/>
                  <a:gd name="T4" fmla="*/ 50632545 w 453"/>
                  <a:gd name="T5" fmla="*/ 45225497 h 661"/>
                  <a:gd name="T6" fmla="*/ 46245571 w 453"/>
                  <a:gd name="T7" fmla="*/ 61138300 h 661"/>
                  <a:gd name="T8" fmla="*/ 42407129 w 453"/>
                  <a:gd name="T9" fmla="*/ 75934664 h 661"/>
                  <a:gd name="T10" fmla="*/ 38203142 w 453"/>
                  <a:gd name="T11" fmla="*/ 91846938 h 661"/>
                  <a:gd name="T12" fmla="*/ 35826882 w 453"/>
                  <a:gd name="T13" fmla="*/ 101060058 h 661"/>
                  <a:gd name="T14" fmla="*/ 32902090 w 453"/>
                  <a:gd name="T15" fmla="*/ 106084820 h 661"/>
                  <a:gd name="T16" fmla="*/ 30525831 w 453"/>
                  <a:gd name="T17" fmla="*/ 108876706 h 661"/>
                  <a:gd name="T18" fmla="*/ 25773311 w 453"/>
                  <a:gd name="T19" fmla="*/ 106643303 h 661"/>
                  <a:gd name="T20" fmla="*/ 22117428 w 453"/>
                  <a:gd name="T21" fmla="*/ 103292933 h 661"/>
                  <a:gd name="T22" fmla="*/ 17182350 w 453"/>
                  <a:gd name="T23" fmla="*/ 102455473 h 661"/>
                  <a:gd name="T24" fmla="*/ 11698312 w 453"/>
                  <a:gd name="T25" fmla="*/ 106084820 h 661"/>
                  <a:gd name="T26" fmla="*/ 8042857 w 453"/>
                  <a:gd name="T27" fmla="*/ 112506053 h 661"/>
                  <a:gd name="T28" fmla="*/ 3838442 w 453"/>
                  <a:gd name="T29" fmla="*/ 126743406 h 661"/>
                  <a:gd name="T30" fmla="*/ 1279623 w 453"/>
                  <a:gd name="T31" fmla="*/ 134560054 h 661"/>
                  <a:gd name="T32" fmla="*/ 182987 w 453"/>
                  <a:gd name="T33" fmla="*/ 139585345 h 661"/>
                  <a:gd name="T34" fmla="*/ 1462182 w 453"/>
                  <a:gd name="T35" fmla="*/ 144331129 h 661"/>
                  <a:gd name="T36" fmla="*/ 3655883 w 453"/>
                  <a:gd name="T37" fmla="*/ 146844038 h 661"/>
                  <a:gd name="T38" fmla="*/ 10053571 w 453"/>
                  <a:gd name="T39" fmla="*/ 146844038 h 661"/>
                  <a:gd name="T40" fmla="*/ 12977935 w 453"/>
                  <a:gd name="T41" fmla="*/ 152985766 h 661"/>
                  <a:gd name="T42" fmla="*/ 13343481 w 453"/>
                  <a:gd name="T43" fmla="*/ 164710738 h 661"/>
                  <a:gd name="T44" fmla="*/ 12246844 w 453"/>
                  <a:gd name="T45" fmla="*/ 175877756 h 661"/>
                  <a:gd name="T46" fmla="*/ 79147662 w 453"/>
                  <a:gd name="T47" fmla="*/ 184531865 h 661"/>
                  <a:gd name="T48" fmla="*/ 80792830 w 453"/>
                  <a:gd name="T49" fmla="*/ 162477335 h 661"/>
                  <a:gd name="T50" fmla="*/ 75857752 w 453"/>
                  <a:gd name="T51" fmla="*/ 158569011 h 661"/>
                  <a:gd name="T52" fmla="*/ 68180441 w 453"/>
                  <a:gd name="T53" fmla="*/ 155498147 h 661"/>
                  <a:gd name="T54" fmla="*/ 64524558 w 453"/>
                  <a:gd name="T55" fmla="*/ 153264743 h 661"/>
                  <a:gd name="T56" fmla="*/ 62148298 w 453"/>
                  <a:gd name="T57" fmla="*/ 149914902 h 661"/>
                  <a:gd name="T58" fmla="*/ 60868675 w 453"/>
                  <a:gd name="T59" fmla="*/ 143773174 h 661"/>
                  <a:gd name="T60" fmla="*/ 60868675 w 453"/>
                  <a:gd name="T61" fmla="*/ 129535293 h 661"/>
                  <a:gd name="T62" fmla="*/ 61600194 w 453"/>
                  <a:gd name="T63" fmla="*/ 119485241 h 661"/>
                  <a:gd name="T64" fmla="*/ 64159012 w 453"/>
                  <a:gd name="T65" fmla="*/ 110830604 h 661"/>
                  <a:gd name="T66" fmla="*/ 68180441 w 453"/>
                  <a:gd name="T67" fmla="*/ 101618012 h 661"/>
                  <a:gd name="T68" fmla="*/ 71653337 w 453"/>
                  <a:gd name="T69" fmla="*/ 92126444 h 661"/>
                  <a:gd name="T70" fmla="*/ 72932960 w 453"/>
                  <a:gd name="T71" fmla="*/ 82913852 h 661"/>
                  <a:gd name="T72" fmla="*/ 71105232 w 453"/>
                  <a:gd name="T73" fmla="*/ 74538721 h 661"/>
                  <a:gd name="T74" fmla="*/ 68180441 w 453"/>
                  <a:gd name="T75" fmla="*/ 68675970 h 661"/>
                  <a:gd name="T76" fmla="*/ 62696830 w 453"/>
                  <a:gd name="T77" fmla="*/ 60579817 h 661"/>
                  <a:gd name="T78" fmla="*/ 60868675 w 453"/>
                  <a:gd name="T79" fmla="*/ 53600629 h 661"/>
                  <a:gd name="T80" fmla="*/ 61234220 w 453"/>
                  <a:gd name="T81" fmla="*/ 48296361 h 661"/>
                  <a:gd name="T82" fmla="*/ 64524558 w 453"/>
                  <a:gd name="T83" fmla="*/ 45783980 h 661"/>
                  <a:gd name="T84" fmla="*/ 74212583 w 453"/>
                  <a:gd name="T85" fmla="*/ 45225497 h 661"/>
                  <a:gd name="T86" fmla="*/ 72201869 w 453"/>
                  <a:gd name="T87" fmla="*/ 42154634 h 661"/>
                  <a:gd name="T88" fmla="*/ 69277077 w 453"/>
                  <a:gd name="T89" fmla="*/ 32663065 h 661"/>
                  <a:gd name="T90" fmla="*/ 67814895 w 453"/>
                  <a:gd name="T91" fmla="*/ 20379609 h 661"/>
                  <a:gd name="T92" fmla="*/ 68180441 w 453"/>
                  <a:gd name="T93" fmla="*/ 12562433 h 661"/>
                  <a:gd name="T94" fmla="*/ 67083804 w 453"/>
                  <a:gd name="T95" fmla="*/ 3070864 h 661"/>
                  <a:gd name="T96" fmla="*/ 63427921 w 453"/>
                  <a:gd name="T97" fmla="*/ 0 h 661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453" h="661">
                    <a:moveTo>
                      <a:pt x="330" y="9"/>
                    </a:moveTo>
                    <a:lnTo>
                      <a:pt x="332" y="23"/>
                    </a:lnTo>
                    <a:lnTo>
                      <a:pt x="335" y="36"/>
                    </a:lnTo>
                    <a:lnTo>
                      <a:pt x="340" y="50"/>
                    </a:lnTo>
                    <a:lnTo>
                      <a:pt x="346" y="63"/>
                    </a:lnTo>
                    <a:lnTo>
                      <a:pt x="321" y="98"/>
                    </a:lnTo>
                    <a:lnTo>
                      <a:pt x="298" y="129"/>
                    </a:lnTo>
                    <a:lnTo>
                      <a:pt x="287" y="145"/>
                    </a:lnTo>
                    <a:lnTo>
                      <a:pt x="277" y="162"/>
                    </a:lnTo>
                    <a:lnTo>
                      <a:pt x="268" y="179"/>
                    </a:lnTo>
                    <a:lnTo>
                      <a:pt x="259" y="200"/>
                    </a:lnTo>
                    <a:lnTo>
                      <a:pt x="253" y="219"/>
                    </a:lnTo>
                    <a:lnTo>
                      <a:pt x="245" y="237"/>
                    </a:lnTo>
                    <a:lnTo>
                      <a:pt x="239" y="255"/>
                    </a:lnTo>
                    <a:lnTo>
                      <a:pt x="232" y="272"/>
                    </a:lnTo>
                    <a:lnTo>
                      <a:pt x="225" y="289"/>
                    </a:lnTo>
                    <a:lnTo>
                      <a:pt x="218" y="309"/>
                    </a:lnTo>
                    <a:lnTo>
                      <a:pt x="209" y="329"/>
                    </a:lnTo>
                    <a:lnTo>
                      <a:pt x="200" y="353"/>
                    </a:lnTo>
                    <a:lnTo>
                      <a:pt x="199" y="356"/>
                    </a:lnTo>
                    <a:lnTo>
                      <a:pt x="196" y="362"/>
                    </a:lnTo>
                    <a:lnTo>
                      <a:pt x="191" y="368"/>
                    </a:lnTo>
                    <a:lnTo>
                      <a:pt x="186" y="374"/>
                    </a:lnTo>
                    <a:lnTo>
                      <a:pt x="180" y="380"/>
                    </a:lnTo>
                    <a:lnTo>
                      <a:pt x="175" y="385"/>
                    </a:lnTo>
                    <a:lnTo>
                      <a:pt x="171" y="389"/>
                    </a:lnTo>
                    <a:lnTo>
                      <a:pt x="167" y="390"/>
                    </a:lnTo>
                    <a:lnTo>
                      <a:pt x="157" y="389"/>
                    </a:lnTo>
                    <a:lnTo>
                      <a:pt x="149" y="386"/>
                    </a:lnTo>
                    <a:lnTo>
                      <a:pt x="141" y="382"/>
                    </a:lnTo>
                    <a:lnTo>
                      <a:pt x="134" y="378"/>
                    </a:lnTo>
                    <a:lnTo>
                      <a:pt x="128" y="374"/>
                    </a:lnTo>
                    <a:lnTo>
                      <a:pt x="121" y="370"/>
                    </a:lnTo>
                    <a:lnTo>
                      <a:pt x="115" y="367"/>
                    </a:lnTo>
                    <a:lnTo>
                      <a:pt x="107" y="366"/>
                    </a:lnTo>
                    <a:lnTo>
                      <a:pt x="94" y="367"/>
                    </a:lnTo>
                    <a:lnTo>
                      <a:pt x="83" y="370"/>
                    </a:lnTo>
                    <a:lnTo>
                      <a:pt x="73" y="374"/>
                    </a:lnTo>
                    <a:lnTo>
                      <a:pt x="64" y="380"/>
                    </a:lnTo>
                    <a:lnTo>
                      <a:pt x="56" y="387"/>
                    </a:lnTo>
                    <a:lnTo>
                      <a:pt x="50" y="395"/>
                    </a:lnTo>
                    <a:lnTo>
                      <a:pt x="44" y="403"/>
                    </a:lnTo>
                    <a:lnTo>
                      <a:pt x="39" y="413"/>
                    </a:lnTo>
                    <a:lnTo>
                      <a:pt x="30" y="434"/>
                    </a:lnTo>
                    <a:lnTo>
                      <a:pt x="21" y="454"/>
                    </a:lnTo>
                    <a:lnTo>
                      <a:pt x="17" y="463"/>
                    </a:lnTo>
                    <a:lnTo>
                      <a:pt x="11" y="473"/>
                    </a:lnTo>
                    <a:lnTo>
                      <a:pt x="7" y="482"/>
                    </a:lnTo>
                    <a:lnTo>
                      <a:pt x="0" y="489"/>
                    </a:lnTo>
                    <a:lnTo>
                      <a:pt x="1" y="494"/>
                    </a:lnTo>
                    <a:lnTo>
                      <a:pt x="1" y="500"/>
                    </a:lnTo>
                    <a:lnTo>
                      <a:pt x="4" y="506"/>
                    </a:lnTo>
                    <a:lnTo>
                      <a:pt x="6" y="512"/>
                    </a:lnTo>
                    <a:lnTo>
                      <a:pt x="8" y="517"/>
                    </a:lnTo>
                    <a:lnTo>
                      <a:pt x="11" y="521"/>
                    </a:lnTo>
                    <a:lnTo>
                      <a:pt x="16" y="524"/>
                    </a:lnTo>
                    <a:lnTo>
                      <a:pt x="20" y="526"/>
                    </a:lnTo>
                    <a:lnTo>
                      <a:pt x="28" y="526"/>
                    </a:lnTo>
                    <a:lnTo>
                      <a:pt x="40" y="526"/>
                    </a:lnTo>
                    <a:lnTo>
                      <a:pt x="55" y="526"/>
                    </a:lnTo>
                    <a:lnTo>
                      <a:pt x="74" y="526"/>
                    </a:lnTo>
                    <a:lnTo>
                      <a:pt x="72" y="537"/>
                    </a:lnTo>
                    <a:lnTo>
                      <a:pt x="71" y="548"/>
                    </a:lnTo>
                    <a:lnTo>
                      <a:pt x="71" y="558"/>
                    </a:lnTo>
                    <a:lnTo>
                      <a:pt x="72" y="569"/>
                    </a:lnTo>
                    <a:lnTo>
                      <a:pt x="73" y="590"/>
                    </a:lnTo>
                    <a:lnTo>
                      <a:pt x="74" y="612"/>
                    </a:lnTo>
                    <a:lnTo>
                      <a:pt x="71" y="621"/>
                    </a:lnTo>
                    <a:lnTo>
                      <a:pt x="67" y="630"/>
                    </a:lnTo>
                    <a:lnTo>
                      <a:pt x="167" y="630"/>
                    </a:lnTo>
                    <a:lnTo>
                      <a:pt x="273" y="630"/>
                    </a:lnTo>
                    <a:lnTo>
                      <a:pt x="433" y="661"/>
                    </a:lnTo>
                    <a:lnTo>
                      <a:pt x="453" y="594"/>
                    </a:lnTo>
                    <a:lnTo>
                      <a:pt x="447" y="588"/>
                    </a:lnTo>
                    <a:lnTo>
                      <a:pt x="442" y="582"/>
                    </a:lnTo>
                    <a:lnTo>
                      <a:pt x="435" y="577"/>
                    </a:lnTo>
                    <a:lnTo>
                      <a:pt x="430" y="573"/>
                    </a:lnTo>
                    <a:lnTo>
                      <a:pt x="415" y="568"/>
                    </a:lnTo>
                    <a:lnTo>
                      <a:pt x="402" y="564"/>
                    </a:lnTo>
                    <a:lnTo>
                      <a:pt x="387" y="561"/>
                    </a:lnTo>
                    <a:lnTo>
                      <a:pt x="373" y="557"/>
                    </a:lnTo>
                    <a:lnTo>
                      <a:pt x="366" y="555"/>
                    </a:lnTo>
                    <a:lnTo>
                      <a:pt x="359" y="552"/>
                    </a:lnTo>
                    <a:lnTo>
                      <a:pt x="353" y="549"/>
                    </a:lnTo>
                    <a:lnTo>
                      <a:pt x="346" y="544"/>
                    </a:lnTo>
                    <a:lnTo>
                      <a:pt x="343" y="541"/>
                    </a:lnTo>
                    <a:lnTo>
                      <a:pt x="340" y="537"/>
                    </a:lnTo>
                    <a:lnTo>
                      <a:pt x="337" y="532"/>
                    </a:lnTo>
                    <a:lnTo>
                      <a:pt x="335" y="527"/>
                    </a:lnTo>
                    <a:lnTo>
                      <a:pt x="333" y="515"/>
                    </a:lnTo>
                    <a:lnTo>
                      <a:pt x="332" y="504"/>
                    </a:lnTo>
                    <a:lnTo>
                      <a:pt x="332" y="482"/>
                    </a:lnTo>
                    <a:lnTo>
                      <a:pt x="333" y="464"/>
                    </a:lnTo>
                    <a:lnTo>
                      <a:pt x="333" y="451"/>
                    </a:lnTo>
                    <a:lnTo>
                      <a:pt x="335" y="439"/>
                    </a:lnTo>
                    <a:lnTo>
                      <a:pt x="337" y="428"/>
                    </a:lnTo>
                    <a:lnTo>
                      <a:pt x="342" y="417"/>
                    </a:lnTo>
                    <a:lnTo>
                      <a:pt x="345" y="406"/>
                    </a:lnTo>
                    <a:lnTo>
                      <a:pt x="351" y="397"/>
                    </a:lnTo>
                    <a:lnTo>
                      <a:pt x="355" y="389"/>
                    </a:lnTo>
                    <a:lnTo>
                      <a:pt x="362" y="380"/>
                    </a:lnTo>
                    <a:lnTo>
                      <a:pt x="373" y="364"/>
                    </a:lnTo>
                    <a:lnTo>
                      <a:pt x="384" y="347"/>
                    </a:lnTo>
                    <a:lnTo>
                      <a:pt x="388" y="338"/>
                    </a:lnTo>
                    <a:lnTo>
                      <a:pt x="392" y="330"/>
                    </a:lnTo>
                    <a:lnTo>
                      <a:pt x="397" y="320"/>
                    </a:lnTo>
                    <a:lnTo>
                      <a:pt x="399" y="310"/>
                    </a:lnTo>
                    <a:lnTo>
                      <a:pt x="399" y="297"/>
                    </a:lnTo>
                    <a:lnTo>
                      <a:pt x="397" y="286"/>
                    </a:lnTo>
                    <a:lnTo>
                      <a:pt x="393" y="276"/>
                    </a:lnTo>
                    <a:lnTo>
                      <a:pt x="389" y="267"/>
                    </a:lnTo>
                    <a:lnTo>
                      <a:pt x="384" y="260"/>
                    </a:lnTo>
                    <a:lnTo>
                      <a:pt x="378" y="253"/>
                    </a:lnTo>
                    <a:lnTo>
                      <a:pt x="373" y="246"/>
                    </a:lnTo>
                    <a:lnTo>
                      <a:pt x="366" y="240"/>
                    </a:lnTo>
                    <a:lnTo>
                      <a:pt x="354" y="229"/>
                    </a:lnTo>
                    <a:lnTo>
                      <a:pt x="343" y="217"/>
                    </a:lnTo>
                    <a:lnTo>
                      <a:pt x="339" y="209"/>
                    </a:lnTo>
                    <a:lnTo>
                      <a:pt x="335" y="201"/>
                    </a:lnTo>
                    <a:lnTo>
                      <a:pt x="333" y="192"/>
                    </a:lnTo>
                    <a:lnTo>
                      <a:pt x="333" y="180"/>
                    </a:lnTo>
                    <a:lnTo>
                      <a:pt x="333" y="176"/>
                    </a:lnTo>
                    <a:lnTo>
                      <a:pt x="335" y="173"/>
                    </a:lnTo>
                    <a:lnTo>
                      <a:pt x="339" y="170"/>
                    </a:lnTo>
                    <a:lnTo>
                      <a:pt x="343" y="167"/>
                    </a:lnTo>
                    <a:lnTo>
                      <a:pt x="353" y="164"/>
                    </a:lnTo>
                    <a:lnTo>
                      <a:pt x="365" y="162"/>
                    </a:lnTo>
                    <a:lnTo>
                      <a:pt x="389" y="162"/>
                    </a:lnTo>
                    <a:lnTo>
                      <a:pt x="406" y="162"/>
                    </a:lnTo>
                    <a:lnTo>
                      <a:pt x="402" y="160"/>
                    </a:lnTo>
                    <a:lnTo>
                      <a:pt x="399" y="156"/>
                    </a:lnTo>
                    <a:lnTo>
                      <a:pt x="395" y="151"/>
                    </a:lnTo>
                    <a:lnTo>
                      <a:pt x="391" y="146"/>
                    </a:lnTo>
                    <a:lnTo>
                      <a:pt x="385" y="132"/>
                    </a:lnTo>
                    <a:lnTo>
                      <a:pt x="379" y="117"/>
                    </a:lnTo>
                    <a:lnTo>
                      <a:pt x="375" y="101"/>
                    </a:lnTo>
                    <a:lnTo>
                      <a:pt x="373" y="83"/>
                    </a:lnTo>
                    <a:lnTo>
                      <a:pt x="371" y="73"/>
                    </a:lnTo>
                    <a:lnTo>
                      <a:pt x="371" y="64"/>
                    </a:lnTo>
                    <a:lnTo>
                      <a:pt x="371" y="54"/>
                    </a:lnTo>
                    <a:lnTo>
                      <a:pt x="373" y="45"/>
                    </a:lnTo>
                    <a:lnTo>
                      <a:pt x="371" y="33"/>
                    </a:lnTo>
                    <a:lnTo>
                      <a:pt x="369" y="21"/>
                    </a:lnTo>
                    <a:lnTo>
                      <a:pt x="367" y="11"/>
                    </a:lnTo>
                    <a:lnTo>
                      <a:pt x="366" y="2"/>
                    </a:lnTo>
                    <a:lnTo>
                      <a:pt x="357" y="1"/>
                    </a:lnTo>
                    <a:lnTo>
                      <a:pt x="347" y="0"/>
                    </a:lnTo>
                    <a:lnTo>
                      <a:pt x="346" y="2"/>
                    </a:lnTo>
                    <a:lnTo>
                      <a:pt x="330" y="9"/>
                    </a:lnTo>
                  </a:path>
                </a:pathLst>
              </a:custGeom>
              <a:solidFill>
                <a:schemeClr val="bg1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sz="1000"/>
              </a:p>
            </p:txBody>
          </p:sp>
          <p:sp>
            <p:nvSpPr>
              <p:cNvPr id="278" name="Freeform 449">
                <a:extLst>
                  <a:ext uri="{FF2B5EF4-FFF2-40B4-BE49-F238E27FC236}">
                    <a16:creationId xmlns:a16="http://schemas.microsoft.com/office/drawing/2014/main" id="{F5A54B05-F3EC-4B32-8882-BEE8C6E3F0F3}"/>
                  </a:ext>
                </a:extLst>
              </p:cNvPr>
              <p:cNvSpPr>
                <a:spLocks/>
              </p:cNvSpPr>
              <p:nvPr>
                <p:custDataLst>
                  <p:tags r:id="rId97"/>
                </p:custDataLst>
              </p:nvPr>
            </p:nvSpPr>
            <p:spPr bwMode="auto">
              <a:xfrm>
                <a:off x="6677025" y="3017838"/>
                <a:ext cx="55563" cy="57150"/>
              </a:xfrm>
              <a:custGeom>
                <a:avLst/>
                <a:gdLst>
                  <a:gd name="T0" fmla="*/ 0 w 126"/>
                  <a:gd name="T1" fmla="*/ 16589829 h 105"/>
                  <a:gd name="T2" fmla="*/ 777882 w 126"/>
                  <a:gd name="T3" fmla="*/ 14516100 h 105"/>
                  <a:gd name="T4" fmla="*/ 1944705 w 126"/>
                  <a:gd name="T5" fmla="*/ 12146280 h 105"/>
                  <a:gd name="T6" fmla="*/ 3111528 w 126"/>
                  <a:gd name="T7" fmla="*/ 9775916 h 105"/>
                  <a:gd name="T8" fmla="*/ 4666851 w 126"/>
                  <a:gd name="T9" fmla="*/ 7406096 h 105"/>
                  <a:gd name="T10" fmla="*/ 7194968 w 126"/>
                  <a:gd name="T11" fmla="*/ 3258639 h 105"/>
                  <a:gd name="T12" fmla="*/ 9139673 w 126"/>
                  <a:gd name="T13" fmla="*/ 0 h 105"/>
                  <a:gd name="T14" fmla="*/ 21973844 w 126"/>
                  <a:gd name="T15" fmla="*/ 0 h 105"/>
                  <a:gd name="T16" fmla="*/ 22168314 w 126"/>
                  <a:gd name="T17" fmla="*/ 1184910 h 105"/>
                  <a:gd name="T18" fmla="*/ 22362785 w 126"/>
                  <a:gd name="T19" fmla="*/ 2369820 h 105"/>
                  <a:gd name="T20" fmla="*/ 22751726 w 126"/>
                  <a:gd name="T21" fmla="*/ 3554730 h 105"/>
                  <a:gd name="T22" fmla="*/ 23140667 w 126"/>
                  <a:gd name="T23" fmla="*/ 4147457 h 105"/>
                  <a:gd name="T24" fmla="*/ 24113019 w 126"/>
                  <a:gd name="T25" fmla="*/ 5925094 h 105"/>
                  <a:gd name="T26" fmla="*/ 24501960 w 126"/>
                  <a:gd name="T27" fmla="*/ 7110004 h 105"/>
                  <a:gd name="T28" fmla="*/ 24501960 w 126"/>
                  <a:gd name="T29" fmla="*/ 9479824 h 105"/>
                  <a:gd name="T30" fmla="*/ 24307490 w 126"/>
                  <a:gd name="T31" fmla="*/ 12146280 h 105"/>
                  <a:gd name="T32" fmla="*/ 24113019 w 126"/>
                  <a:gd name="T33" fmla="*/ 14220009 h 105"/>
                  <a:gd name="T34" fmla="*/ 23724078 w 126"/>
                  <a:gd name="T35" fmla="*/ 16293737 h 105"/>
                  <a:gd name="T36" fmla="*/ 23140667 w 126"/>
                  <a:gd name="T37" fmla="*/ 18367466 h 105"/>
                  <a:gd name="T38" fmla="*/ 22557255 w 126"/>
                  <a:gd name="T39" fmla="*/ 20441194 h 105"/>
                  <a:gd name="T40" fmla="*/ 21779373 w 126"/>
                  <a:gd name="T41" fmla="*/ 22218287 h 105"/>
                  <a:gd name="T42" fmla="*/ 21001491 w 126"/>
                  <a:gd name="T43" fmla="*/ 23995924 h 105"/>
                  <a:gd name="T44" fmla="*/ 20224050 w 126"/>
                  <a:gd name="T45" fmla="*/ 25477470 h 105"/>
                  <a:gd name="T46" fmla="*/ 19251698 w 126"/>
                  <a:gd name="T47" fmla="*/ 26662380 h 105"/>
                  <a:gd name="T48" fmla="*/ 18084875 w 126"/>
                  <a:gd name="T49" fmla="*/ 27847290 h 105"/>
                  <a:gd name="T50" fmla="*/ 17112522 w 126"/>
                  <a:gd name="T51" fmla="*/ 29328291 h 105"/>
                  <a:gd name="T52" fmla="*/ 15751229 w 126"/>
                  <a:gd name="T53" fmla="*/ 29921019 h 105"/>
                  <a:gd name="T54" fmla="*/ 14389935 w 126"/>
                  <a:gd name="T55" fmla="*/ 30513201 h 105"/>
                  <a:gd name="T56" fmla="*/ 13028642 w 126"/>
                  <a:gd name="T57" fmla="*/ 31105929 h 105"/>
                  <a:gd name="T58" fmla="*/ 11667789 w 126"/>
                  <a:gd name="T59" fmla="*/ 31105929 h 105"/>
                  <a:gd name="T60" fmla="*/ 9334143 w 126"/>
                  <a:gd name="T61" fmla="*/ 30809837 h 105"/>
                  <a:gd name="T62" fmla="*/ 7389438 w 126"/>
                  <a:gd name="T63" fmla="*/ 30217110 h 105"/>
                  <a:gd name="T64" fmla="*/ 6028145 w 126"/>
                  <a:gd name="T65" fmla="*/ 29032200 h 105"/>
                  <a:gd name="T66" fmla="*/ 4666851 w 126"/>
                  <a:gd name="T67" fmla="*/ 27254563 h 105"/>
                  <a:gd name="T68" fmla="*/ 3889410 w 126"/>
                  <a:gd name="T69" fmla="*/ 25477470 h 105"/>
                  <a:gd name="T70" fmla="*/ 3111528 w 126"/>
                  <a:gd name="T71" fmla="*/ 23107106 h 105"/>
                  <a:gd name="T72" fmla="*/ 2722587 w 126"/>
                  <a:gd name="T73" fmla="*/ 20737286 h 105"/>
                  <a:gd name="T74" fmla="*/ 2528117 w 126"/>
                  <a:gd name="T75" fmla="*/ 18367466 h 105"/>
                  <a:gd name="T76" fmla="*/ 0 w 126"/>
                  <a:gd name="T77" fmla="*/ 16589829 h 105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126" h="105">
                    <a:moveTo>
                      <a:pt x="0" y="56"/>
                    </a:moveTo>
                    <a:lnTo>
                      <a:pt x="4" y="49"/>
                    </a:lnTo>
                    <a:lnTo>
                      <a:pt x="10" y="41"/>
                    </a:lnTo>
                    <a:lnTo>
                      <a:pt x="16" y="33"/>
                    </a:lnTo>
                    <a:lnTo>
                      <a:pt x="24" y="25"/>
                    </a:lnTo>
                    <a:lnTo>
                      <a:pt x="37" y="11"/>
                    </a:lnTo>
                    <a:lnTo>
                      <a:pt x="47" y="0"/>
                    </a:lnTo>
                    <a:lnTo>
                      <a:pt x="113" y="0"/>
                    </a:lnTo>
                    <a:lnTo>
                      <a:pt x="114" y="4"/>
                    </a:lnTo>
                    <a:lnTo>
                      <a:pt x="115" y="8"/>
                    </a:lnTo>
                    <a:lnTo>
                      <a:pt x="117" y="12"/>
                    </a:lnTo>
                    <a:lnTo>
                      <a:pt x="119" y="14"/>
                    </a:lnTo>
                    <a:lnTo>
                      <a:pt x="124" y="20"/>
                    </a:lnTo>
                    <a:lnTo>
                      <a:pt x="126" y="24"/>
                    </a:lnTo>
                    <a:lnTo>
                      <a:pt x="126" y="32"/>
                    </a:lnTo>
                    <a:lnTo>
                      <a:pt x="125" y="41"/>
                    </a:lnTo>
                    <a:lnTo>
                      <a:pt x="124" y="48"/>
                    </a:lnTo>
                    <a:lnTo>
                      <a:pt x="122" y="55"/>
                    </a:lnTo>
                    <a:lnTo>
                      <a:pt x="119" y="62"/>
                    </a:lnTo>
                    <a:lnTo>
                      <a:pt x="116" y="69"/>
                    </a:lnTo>
                    <a:lnTo>
                      <a:pt x="112" y="75"/>
                    </a:lnTo>
                    <a:lnTo>
                      <a:pt x="108" y="81"/>
                    </a:lnTo>
                    <a:lnTo>
                      <a:pt x="104" y="86"/>
                    </a:lnTo>
                    <a:lnTo>
                      <a:pt x="99" y="90"/>
                    </a:lnTo>
                    <a:lnTo>
                      <a:pt x="93" y="94"/>
                    </a:lnTo>
                    <a:lnTo>
                      <a:pt x="88" y="99"/>
                    </a:lnTo>
                    <a:lnTo>
                      <a:pt x="81" y="101"/>
                    </a:lnTo>
                    <a:lnTo>
                      <a:pt x="74" y="103"/>
                    </a:lnTo>
                    <a:lnTo>
                      <a:pt x="67" y="105"/>
                    </a:lnTo>
                    <a:lnTo>
                      <a:pt x="60" y="105"/>
                    </a:lnTo>
                    <a:lnTo>
                      <a:pt x="48" y="104"/>
                    </a:lnTo>
                    <a:lnTo>
                      <a:pt x="38" y="102"/>
                    </a:lnTo>
                    <a:lnTo>
                      <a:pt x="31" y="98"/>
                    </a:lnTo>
                    <a:lnTo>
                      <a:pt x="24" y="92"/>
                    </a:lnTo>
                    <a:lnTo>
                      <a:pt x="20" y="86"/>
                    </a:lnTo>
                    <a:lnTo>
                      <a:pt x="16" y="78"/>
                    </a:lnTo>
                    <a:lnTo>
                      <a:pt x="14" y="70"/>
                    </a:lnTo>
                    <a:lnTo>
                      <a:pt x="13" y="62"/>
                    </a:lnTo>
                    <a:lnTo>
                      <a:pt x="0" y="56"/>
                    </a:lnTo>
                  </a:path>
                </a:pathLst>
              </a:custGeom>
              <a:solidFill>
                <a:schemeClr val="bg1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sz="1000"/>
              </a:p>
            </p:txBody>
          </p:sp>
          <p:sp>
            <p:nvSpPr>
              <p:cNvPr id="279" name="Freeform 451">
                <a:extLst>
                  <a:ext uri="{FF2B5EF4-FFF2-40B4-BE49-F238E27FC236}">
                    <a16:creationId xmlns:a16="http://schemas.microsoft.com/office/drawing/2014/main" id="{BE9DE72F-4274-4ADC-889D-46899A8052A2}"/>
                  </a:ext>
                </a:extLst>
              </p:cNvPr>
              <p:cNvSpPr>
                <a:spLocks/>
              </p:cNvSpPr>
              <p:nvPr>
                <p:custDataLst>
                  <p:tags r:id="rId98"/>
                </p:custDataLst>
              </p:nvPr>
            </p:nvSpPr>
            <p:spPr bwMode="auto">
              <a:xfrm>
                <a:off x="4284663" y="3549650"/>
                <a:ext cx="187325" cy="274638"/>
              </a:xfrm>
              <a:custGeom>
                <a:avLst/>
                <a:gdLst>
                  <a:gd name="T0" fmla="*/ 81796400 w 429"/>
                  <a:gd name="T1" fmla="*/ 6043608 h 524"/>
                  <a:gd name="T2" fmla="*/ 81605582 w 429"/>
                  <a:gd name="T3" fmla="*/ 11812055 h 524"/>
                  <a:gd name="T4" fmla="*/ 80843182 w 429"/>
                  <a:gd name="T5" fmla="*/ 14833597 h 524"/>
                  <a:gd name="T6" fmla="*/ 79127128 w 429"/>
                  <a:gd name="T7" fmla="*/ 18404939 h 524"/>
                  <a:gd name="T8" fmla="*/ 78745928 w 429"/>
                  <a:gd name="T9" fmla="*/ 22250919 h 524"/>
                  <a:gd name="T10" fmla="*/ 78936310 w 429"/>
                  <a:gd name="T11" fmla="*/ 43952038 h 524"/>
                  <a:gd name="T12" fmla="*/ 77792274 w 429"/>
                  <a:gd name="T13" fmla="*/ 56862645 h 524"/>
                  <a:gd name="T14" fmla="*/ 75504201 w 429"/>
                  <a:gd name="T15" fmla="*/ 66202957 h 524"/>
                  <a:gd name="T16" fmla="*/ 70928493 w 429"/>
                  <a:gd name="T17" fmla="*/ 76366660 h 524"/>
                  <a:gd name="T18" fmla="*/ 64445477 w 429"/>
                  <a:gd name="T19" fmla="*/ 84882534 h 524"/>
                  <a:gd name="T20" fmla="*/ 60822987 w 429"/>
                  <a:gd name="T21" fmla="*/ 91474895 h 524"/>
                  <a:gd name="T22" fmla="*/ 59488132 w 429"/>
                  <a:gd name="T23" fmla="*/ 113176538 h 524"/>
                  <a:gd name="T24" fmla="*/ 57962896 w 429"/>
                  <a:gd name="T25" fmla="*/ 120593336 h 524"/>
                  <a:gd name="T26" fmla="*/ 55293624 w 429"/>
                  <a:gd name="T27" fmla="*/ 123065602 h 524"/>
                  <a:gd name="T28" fmla="*/ 51289498 w 429"/>
                  <a:gd name="T29" fmla="*/ 124988592 h 524"/>
                  <a:gd name="T30" fmla="*/ 48239026 w 429"/>
                  <a:gd name="T31" fmla="*/ 129658487 h 524"/>
                  <a:gd name="T32" fmla="*/ 44616099 w 429"/>
                  <a:gd name="T33" fmla="*/ 137349923 h 524"/>
                  <a:gd name="T34" fmla="*/ 42518845 w 429"/>
                  <a:gd name="T35" fmla="*/ 138723637 h 524"/>
                  <a:gd name="T36" fmla="*/ 38324337 w 429"/>
                  <a:gd name="T37" fmla="*/ 138448999 h 524"/>
                  <a:gd name="T38" fmla="*/ 36036265 w 429"/>
                  <a:gd name="T39" fmla="*/ 136800647 h 524"/>
                  <a:gd name="T40" fmla="*/ 27646812 w 429"/>
                  <a:gd name="T41" fmla="*/ 137349923 h 524"/>
                  <a:gd name="T42" fmla="*/ 23452304 w 429"/>
                  <a:gd name="T43" fmla="*/ 137349923 h 524"/>
                  <a:gd name="T44" fmla="*/ 21545432 w 429"/>
                  <a:gd name="T45" fmla="*/ 135701571 h 524"/>
                  <a:gd name="T46" fmla="*/ 18113323 w 429"/>
                  <a:gd name="T47" fmla="*/ 135426933 h 524"/>
                  <a:gd name="T48" fmla="*/ 14872033 w 429"/>
                  <a:gd name="T49" fmla="*/ 137899199 h 524"/>
                  <a:gd name="T50" fmla="*/ 11821561 w 429"/>
                  <a:gd name="T51" fmla="*/ 142569093 h 524"/>
                  <a:gd name="T52" fmla="*/ 5148163 w 429"/>
                  <a:gd name="T53" fmla="*/ 134877657 h 524"/>
                  <a:gd name="T54" fmla="*/ 1144036 w 429"/>
                  <a:gd name="T55" fmla="*/ 122790964 h 524"/>
                  <a:gd name="T56" fmla="*/ 4766526 w 429"/>
                  <a:gd name="T57" fmla="*/ 118121070 h 524"/>
                  <a:gd name="T58" fmla="*/ 8008253 w 429"/>
                  <a:gd name="T59" fmla="*/ 116472718 h 524"/>
                  <a:gd name="T60" fmla="*/ 11630743 w 429"/>
                  <a:gd name="T61" fmla="*/ 117571794 h 524"/>
                  <a:gd name="T62" fmla="*/ 11058725 w 429"/>
                  <a:gd name="T63" fmla="*/ 114824366 h 524"/>
                  <a:gd name="T64" fmla="*/ 8579834 w 429"/>
                  <a:gd name="T65" fmla="*/ 106034377 h 524"/>
                  <a:gd name="T66" fmla="*/ 8961471 w 429"/>
                  <a:gd name="T67" fmla="*/ 100540045 h 524"/>
                  <a:gd name="T68" fmla="*/ 10867907 w 429"/>
                  <a:gd name="T69" fmla="*/ 97793141 h 524"/>
                  <a:gd name="T70" fmla="*/ 13537615 w 429"/>
                  <a:gd name="T71" fmla="*/ 96694589 h 524"/>
                  <a:gd name="T72" fmla="*/ 16969287 w 429"/>
                  <a:gd name="T73" fmla="*/ 92573971 h 524"/>
                  <a:gd name="T74" fmla="*/ 19829377 w 429"/>
                  <a:gd name="T75" fmla="*/ 91474895 h 524"/>
                  <a:gd name="T76" fmla="*/ 21926631 w 429"/>
                  <a:gd name="T77" fmla="*/ 93947161 h 524"/>
                  <a:gd name="T78" fmla="*/ 25739940 w 429"/>
                  <a:gd name="T79" fmla="*/ 98617055 h 524"/>
                  <a:gd name="T80" fmla="*/ 29362866 w 429"/>
                  <a:gd name="T81" fmla="*/ 96419951 h 524"/>
                  <a:gd name="T82" fmla="*/ 34511029 w 429"/>
                  <a:gd name="T83" fmla="*/ 96969227 h 524"/>
                  <a:gd name="T84" fmla="*/ 37942701 w 429"/>
                  <a:gd name="T85" fmla="*/ 93397885 h 524"/>
                  <a:gd name="T86" fmla="*/ 40040391 w 429"/>
                  <a:gd name="T87" fmla="*/ 86530362 h 524"/>
                  <a:gd name="T88" fmla="*/ 40612409 w 429"/>
                  <a:gd name="T89" fmla="*/ 79662840 h 524"/>
                  <a:gd name="T90" fmla="*/ 40993609 w 429"/>
                  <a:gd name="T91" fmla="*/ 73894394 h 524"/>
                  <a:gd name="T92" fmla="*/ 38324337 w 429"/>
                  <a:gd name="T93" fmla="*/ 64829243 h 524"/>
                  <a:gd name="T94" fmla="*/ 35845447 w 429"/>
                  <a:gd name="T95" fmla="*/ 55764093 h 524"/>
                  <a:gd name="T96" fmla="*/ 39468373 w 429"/>
                  <a:gd name="T97" fmla="*/ 48621932 h 524"/>
                  <a:gd name="T98" fmla="*/ 40040391 w 429"/>
                  <a:gd name="T99" fmla="*/ 45050590 h 524"/>
                  <a:gd name="T100" fmla="*/ 38133519 w 429"/>
                  <a:gd name="T101" fmla="*/ 42578324 h 524"/>
                  <a:gd name="T102" fmla="*/ 37561501 w 429"/>
                  <a:gd name="T103" fmla="*/ 37633792 h 524"/>
                  <a:gd name="T104" fmla="*/ 35845447 w 429"/>
                  <a:gd name="T105" fmla="*/ 35436164 h 524"/>
                  <a:gd name="T106" fmla="*/ 30697284 w 429"/>
                  <a:gd name="T107" fmla="*/ 36260602 h 524"/>
                  <a:gd name="T108" fmla="*/ 26121576 w 429"/>
                  <a:gd name="T109" fmla="*/ 35985964 h 524"/>
                  <a:gd name="T110" fmla="*/ 23833504 w 429"/>
                  <a:gd name="T111" fmla="*/ 32689260 h 524"/>
                  <a:gd name="T112" fmla="*/ 23452304 w 429"/>
                  <a:gd name="T113" fmla="*/ 28294003 h 524"/>
                  <a:gd name="T114" fmla="*/ 25167922 w 429"/>
                  <a:gd name="T115" fmla="*/ 20877205 h 524"/>
                  <a:gd name="T116" fmla="*/ 58344096 w 429"/>
                  <a:gd name="T117" fmla="*/ 10438340 h 524"/>
                  <a:gd name="T118" fmla="*/ 61585823 w 429"/>
                  <a:gd name="T119" fmla="*/ 4669894 h 524"/>
                  <a:gd name="T120" fmla="*/ 65399131 w 429"/>
                  <a:gd name="T121" fmla="*/ 1922990 h 524"/>
                  <a:gd name="T122" fmla="*/ 71309693 w 429"/>
                  <a:gd name="T123" fmla="*/ 1373714 h 524"/>
                  <a:gd name="T124" fmla="*/ 77792274 w 429"/>
                  <a:gd name="T125" fmla="*/ 1098552 h 524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429" h="524">
                    <a:moveTo>
                      <a:pt x="426" y="0"/>
                    </a:moveTo>
                    <a:lnTo>
                      <a:pt x="427" y="12"/>
                    </a:lnTo>
                    <a:lnTo>
                      <a:pt x="429" y="22"/>
                    </a:lnTo>
                    <a:lnTo>
                      <a:pt x="429" y="31"/>
                    </a:lnTo>
                    <a:lnTo>
                      <a:pt x="429" y="38"/>
                    </a:lnTo>
                    <a:lnTo>
                      <a:pt x="428" y="43"/>
                    </a:lnTo>
                    <a:lnTo>
                      <a:pt x="427" y="48"/>
                    </a:lnTo>
                    <a:lnTo>
                      <a:pt x="426" y="51"/>
                    </a:lnTo>
                    <a:lnTo>
                      <a:pt x="424" y="54"/>
                    </a:lnTo>
                    <a:lnTo>
                      <a:pt x="419" y="60"/>
                    </a:lnTo>
                    <a:lnTo>
                      <a:pt x="416" y="64"/>
                    </a:lnTo>
                    <a:lnTo>
                      <a:pt x="415" y="67"/>
                    </a:lnTo>
                    <a:lnTo>
                      <a:pt x="413" y="71"/>
                    </a:lnTo>
                    <a:lnTo>
                      <a:pt x="413" y="75"/>
                    </a:lnTo>
                    <a:lnTo>
                      <a:pt x="413" y="81"/>
                    </a:lnTo>
                    <a:lnTo>
                      <a:pt x="413" y="109"/>
                    </a:lnTo>
                    <a:lnTo>
                      <a:pt x="414" y="135"/>
                    </a:lnTo>
                    <a:lnTo>
                      <a:pt x="414" y="160"/>
                    </a:lnTo>
                    <a:lnTo>
                      <a:pt x="413" y="183"/>
                    </a:lnTo>
                    <a:lnTo>
                      <a:pt x="410" y="196"/>
                    </a:lnTo>
                    <a:lnTo>
                      <a:pt x="408" y="207"/>
                    </a:lnTo>
                    <a:lnTo>
                      <a:pt x="405" y="218"/>
                    </a:lnTo>
                    <a:lnTo>
                      <a:pt x="401" y="229"/>
                    </a:lnTo>
                    <a:lnTo>
                      <a:pt x="396" y="241"/>
                    </a:lnTo>
                    <a:lnTo>
                      <a:pt x="390" y="254"/>
                    </a:lnTo>
                    <a:lnTo>
                      <a:pt x="382" y="266"/>
                    </a:lnTo>
                    <a:lnTo>
                      <a:pt x="372" y="278"/>
                    </a:lnTo>
                    <a:lnTo>
                      <a:pt x="360" y="288"/>
                    </a:lnTo>
                    <a:lnTo>
                      <a:pt x="346" y="300"/>
                    </a:lnTo>
                    <a:lnTo>
                      <a:pt x="338" y="309"/>
                    </a:lnTo>
                    <a:lnTo>
                      <a:pt x="331" y="316"/>
                    </a:lnTo>
                    <a:lnTo>
                      <a:pt x="325" y="324"/>
                    </a:lnTo>
                    <a:lnTo>
                      <a:pt x="319" y="333"/>
                    </a:lnTo>
                    <a:lnTo>
                      <a:pt x="318" y="361"/>
                    </a:lnTo>
                    <a:lnTo>
                      <a:pt x="314" y="395"/>
                    </a:lnTo>
                    <a:lnTo>
                      <a:pt x="312" y="412"/>
                    </a:lnTo>
                    <a:lnTo>
                      <a:pt x="308" y="428"/>
                    </a:lnTo>
                    <a:lnTo>
                      <a:pt x="306" y="434"/>
                    </a:lnTo>
                    <a:lnTo>
                      <a:pt x="304" y="439"/>
                    </a:lnTo>
                    <a:lnTo>
                      <a:pt x="302" y="442"/>
                    </a:lnTo>
                    <a:lnTo>
                      <a:pt x="300" y="444"/>
                    </a:lnTo>
                    <a:lnTo>
                      <a:pt x="290" y="448"/>
                    </a:lnTo>
                    <a:lnTo>
                      <a:pt x="280" y="451"/>
                    </a:lnTo>
                    <a:lnTo>
                      <a:pt x="274" y="453"/>
                    </a:lnTo>
                    <a:lnTo>
                      <a:pt x="269" y="455"/>
                    </a:lnTo>
                    <a:lnTo>
                      <a:pt x="264" y="458"/>
                    </a:lnTo>
                    <a:lnTo>
                      <a:pt x="259" y="462"/>
                    </a:lnTo>
                    <a:lnTo>
                      <a:pt x="253" y="472"/>
                    </a:lnTo>
                    <a:lnTo>
                      <a:pt x="245" y="487"/>
                    </a:lnTo>
                    <a:lnTo>
                      <a:pt x="239" y="494"/>
                    </a:lnTo>
                    <a:lnTo>
                      <a:pt x="234" y="500"/>
                    </a:lnTo>
                    <a:lnTo>
                      <a:pt x="230" y="502"/>
                    </a:lnTo>
                    <a:lnTo>
                      <a:pt x="227" y="504"/>
                    </a:lnTo>
                    <a:lnTo>
                      <a:pt x="223" y="505"/>
                    </a:lnTo>
                    <a:lnTo>
                      <a:pt x="219" y="506"/>
                    </a:lnTo>
                    <a:lnTo>
                      <a:pt x="210" y="505"/>
                    </a:lnTo>
                    <a:lnTo>
                      <a:pt x="201" y="504"/>
                    </a:lnTo>
                    <a:lnTo>
                      <a:pt x="196" y="503"/>
                    </a:lnTo>
                    <a:lnTo>
                      <a:pt x="192" y="501"/>
                    </a:lnTo>
                    <a:lnTo>
                      <a:pt x="189" y="498"/>
                    </a:lnTo>
                    <a:lnTo>
                      <a:pt x="186" y="494"/>
                    </a:lnTo>
                    <a:lnTo>
                      <a:pt x="166" y="496"/>
                    </a:lnTo>
                    <a:lnTo>
                      <a:pt x="145" y="500"/>
                    </a:lnTo>
                    <a:lnTo>
                      <a:pt x="135" y="502"/>
                    </a:lnTo>
                    <a:lnTo>
                      <a:pt x="126" y="501"/>
                    </a:lnTo>
                    <a:lnTo>
                      <a:pt x="123" y="500"/>
                    </a:lnTo>
                    <a:lnTo>
                      <a:pt x="119" y="499"/>
                    </a:lnTo>
                    <a:lnTo>
                      <a:pt x="116" y="497"/>
                    </a:lnTo>
                    <a:lnTo>
                      <a:pt x="113" y="494"/>
                    </a:lnTo>
                    <a:lnTo>
                      <a:pt x="106" y="493"/>
                    </a:lnTo>
                    <a:lnTo>
                      <a:pt x="100" y="493"/>
                    </a:lnTo>
                    <a:lnTo>
                      <a:pt x="95" y="493"/>
                    </a:lnTo>
                    <a:lnTo>
                      <a:pt x="91" y="494"/>
                    </a:lnTo>
                    <a:lnTo>
                      <a:pt x="83" y="497"/>
                    </a:lnTo>
                    <a:lnTo>
                      <a:pt x="78" y="502"/>
                    </a:lnTo>
                    <a:lnTo>
                      <a:pt x="73" y="507"/>
                    </a:lnTo>
                    <a:lnTo>
                      <a:pt x="68" y="513"/>
                    </a:lnTo>
                    <a:lnTo>
                      <a:pt x="62" y="519"/>
                    </a:lnTo>
                    <a:lnTo>
                      <a:pt x="54" y="524"/>
                    </a:lnTo>
                    <a:lnTo>
                      <a:pt x="39" y="507"/>
                    </a:lnTo>
                    <a:lnTo>
                      <a:pt x="27" y="491"/>
                    </a:lnTo>
                    <a:lnTo>
                      <a:pt x="14" y="474"/>
                    </a:lnTo>
                    <a:lnTo>
                      <a:pt x="0" y="456"/>
                    </a:lnTo>
                    <a:lnTo>
                      <a:pt x="6" y="447"/>
                    </a:lnTo>
                    <a:lnTo>
                      <a:pt x="13" y="440"/>
                    </a:lnTo>
                    <a:lnTo>
                      <a:pt x="18" y="434"/>
                    </a:lnTo>
                    <a:lnTo>
                      <a:pt x="25" y="430"/>
                    </a:lnTo>
                    <a:lnTo>
                      <a:pt x="31" y="427"/>
                    </a:lnTo>
                    <a:lnTo>
                      <a:pt x="36" y="425"/>
                    </a:lnTo>
                    <a:lnTo>
                      <a:pt x="42" y="424"/>
                    </a:lnTo>
                    <a:lnTo>
                      <a:pt x="46" y="424"/>
                    </a:lnTo>
                    <a:lnTo>
                      <a:pt x="55" y="425"/>
                    </a:lnTo>
                    <a:lnTo>
                      <a:pt x="61" y="428"/>
                    </a:lnTo>
                    <a:lnTo>
                      <a:pt x="65" y="431"/>
                    </a:lnTo>
                    <a:lnTo>
                      <a:pt x="67" y="432"/>
                    </a:lnTo>
                    <a:lnTo>
                      <a:pt x="58" y="418"/>
                    </a:lnTo>
                    <a:lnTo>
                      <a:pt x="51" y="405"/>
                    </a:lnTo>
                    <a:lnTo>
                      <a:pt x="47" y="395"/>
                    </a:lnTo>
                    <a:lnTo>
                      <a:pt x="45" y="386"/>
                    </a:lnTo>
                    <a:lnTo>
                      <a:pt x="45" y="378"/>
                    </a:lnTo>
                    <a:lnTo>
                      <a:pt x="45" y="372"/>
                    </a:lnTo>
                    <a:lnTo>
                      <a:pt x="47" y="366"/>
                    </a:lnTo>
                    <a:lnTo>
                      <a:pt x="50" y="362"/>
                    </a:lnTo>
                    <a:lnTo>
                      <a:pt x="54" y="359"/>
                    </a:lnTo>
                    <a:lnTo>
                      <a:pt x="57" y="356"/>
                    </a:lnTo>
                    <a:lnTo>
                      <a:pt x="61" y="354"/>
                    </a:lnTo>
                    <a:lnTo>
                      <a:pt x="65" y="353"/>
                    </a:lnTo>
                    <a:lnTo>
                      <a:pt x="71" y="352"/>
                    </a:lnTo>
                    <a:lnTo>
                      <a:pt x="73" y="351"/>
                    </a:lnTo>
                    <a:lnTo>
                      <a:pt x="81" y="343"/>
                    </a:lnTo>
                    <a:lnTo>
                      <a:pt x="89" y="337"/>
                    </a:lnTo>
                    <a:lnTo>
                      <a:pt x="94" y="334"/>
                    </a:lnTo>
                    <a:lnTo>
                      <a:pt x="100" y="333"/>
                    </a:lnTo>
                    <a:lnTo>
                      <a:pt x="104" y="333"/>
                    </a:lnTo>
                    <a:lnTo>
                      <a:pt x="109" y="335"/>
                    </a:lnTo>
                    <a:lnTo>
                      <a:pt x="112" y="339"/>
                    </a:lnTo>
                    <a:lnTo>
                      <a:pt x="115" y="342"/>
                    </a:lnTo>
                    <a:lnTo>
                      <a:pt x="123" y="350"/>
                    </a:lnTo>
                    <a:lnTo>
                      <a:pt x="130" y="356"/>
                    </a:lnTo>
                    <a:lnTo>
                      <a:pt x="135" y="359"/>
                    </a:lnTo>
                    <a:lnTo>
                      <a:pt x="140" y="359"/>
                    </a:lnTo>
                    <a:lnTo>
                      <a:pt x="146" y="356"/>
                    </a:lnTo>
                    <a:lnTo>
                      <a:pt x="154" y="351"/>
                    </a:lnTo>
                    <a:lnTo>
                      <a:pt x="163" y="354"/>
                    </a:lnTo>
                    <a:lnTo>
                      <a:pt x="172" y="354"/>
                    </a:lnTo>
                    <a:lnTo>
                      <a:pt x="181" y="353"/>
                    </a:lnTo>
                    <a:lnTo>
                      <a:pt x="188" y="350"/>
                    </a:lnTo>
                    <a:lnTo>
                      <a:pt x="193" y="345"/>
                    </a:lnTo>
                    <a:lnTo>
                      <a:pt x="199" y="340"/>
                    </a:lnTo>
                    <a:lnTo>
                      <a:pt x="202" y="334"/>
                    </a:lnTo>
                    <a:lnTo>
                      <a:pt x="205" y="328"/>
                    </a:lnTo>
                    <a:lnTo>
                      <a:pt x="210" y="315"/>
                    </a:lnTo>
                    <a:lnTo>
                      <a:pt x="212" y="302"/>
                    </a:lnTo>
                    <a:lnTo>
                      <a:pt x="213" y="293"/>
                    </a:lnTo>
                    <a:lnTo>
                      <a:pt x="213" y="290"/>
                    </a:lnTo>
                    <a:lnTo>
                      <a:pt x="215" y="283"/>
                    </a:lnTo>
                    <a:lnTo>
                      <a:pt x="215" y="276"/>
                    </a:lnTo>
                    <a:lnTo>
                      <a:pt x="215" y="269"/>
                    </a:lnTo>
                    <a:lnTo>
                      <a:pt x="213" y="262"/>
                    </a:lnTo>
                    <a:lnTo>
                      <a:pt x="208" y="249"/>
                    </a:lnTo>
                    <a:lnTo>
                      <a:pt x="201" y="236"/>
                    </a:lnTo>
                    <a:lnTo>
                      <a:pt x="186" y="217"/>
                    </a:lnTo>
                    <a:lnTo>
                      <a:pt x="180" y="210"/>
                    </a:lnTo>
                    <a:lnTo>
                      <a:pt x="188" y="203"/>
                    </a:lnTo>
                    <a:lnTo>
                      <a:pt x="202" y="187"/>
                    </a:lnTo>
                    <a:lnTo>
                      <a:pt x="205" y="182"/>
                    </a:lnTo>
                    <a:lnTo>
                      <a:pt x="207" y="177"/>
                    </a:lnTo>
                    <a:lnTo>
                      <a:pt x="210" y="173"/>
                    </a:lnTo>
                    <a:lnTo>
                      <a:pt x="211" y="168"/>
                    </a:lnTo>
                    <a:lnTo>
                      <a:pt x="210" y="164"/>
                    </a:lnTo>
                    <a:lnTo>
                      <a:pt x="208" y="161"/>
                    </a:lnTo>
                    <a:lnTo>
                      <a:pt x="205" y="157"/>
                    </a:lnTo>
                    <a:lnTo>
                      <a:pt x="200" y="155"/>
                    </a:lnTo>
                    <a:lnTo>
                      <a:pt x="200" y="148"/>
                    </a:lnTo>
                    <a:lnTo>
                      <a:pt x="200" y="142"/>
                    </a:lnTo>
                    <a:lnTo>
                      <a:pt x="197" y="137"/>
                    </a:lnTo>
                    <a:lnTo>
                      <a:pt x="195" y="133"/>
                    </a:lnTo>
                    <a:lnTo>
                      <a:pt x="192" y="131"/>
                    </a:lnTo>
                    <a:lnTo>
                      <a:pt x="188" y="129"/>
                    </a:lnTo>
                    <a:lnTo>
                      <a:pt x="183" y="129"/>
                    </a:lnTo>
                    <a:lnTo>
                      <a:pt x="179" y="129"/>
                    </a:lnTo>
                    <a:lnTo>
                      <a:pt x="161" y="132"/>
                    </a:lnTo>
                    <a:lnTo>
                      <a:pt x="154" y="137"/>
                    </a:lnTo>
                    <a:lnTo>
                      <a:pt x="144" y="134"/>
                    </a:lnTo>
                    <a:lnTo>
                      <a:pt x="137" y="131"/>
                    </a:lnTo>
                    <a:lnTo>
                      <a:pt x="132" y="128"/>
                    </a:lnTo>
                    <a:lnTo>
                      <a:pt x="127" y="124"/>
                    </a:lnTo>
                    <a:lnTo>
                      <a:pt x="125" y="119"/>
                    </a:lnTo>
                    <a:lnTo>
                      <a:pt x="123" y="114"/>
                    </a:lnTo>
                    <a:lnTo>
                      <a:pt x="123" y="109"/>
                    </a:lnTo>
                    <a:lnTo>
                      <a:pt x="123" y="103"/>
                    </a:lnTo>
                    <a:lnTo>
                      <a:pt x="125" y="93"/>
                    </a:lnTo>
                    <a:lnTo>
                      <a:pt x="128" y="84"/>
                    </a:lnTo>
                    <a:lnTo>
                      <a:pt x="132" y="76"/>
                    </a:lnTo>
                    <a:lnTo>
                      <a:pt x="133" y="74"/>
                    </a:lnTo>
                    <a:lnTo>
                      <a:pt x="293" y="105"/>
                    </a:lnTo>
                    <a:lnTo>
                      <a:pt x="306" y="38"/>
                    </a:lnTo>
                    <a:lnTo>
                      <a:pt x="311" y="30"/>
                    </a:lnTo>
                    <a:lnTo>
                      <a:pt x="317" y="22"/>
                    </a:lnTo>
                    <a:lnTo>
                      <a:pt x="323" y="17"/>
                    </a:lnTo>
                    <a:lnTo>
                      <a:pt x="329" y="12"/>
                    </a:lnTo>
                    <a:lnTo>
                      <a:pt x="336" y="9"/>
                    </a:lnTo>
                    <a:lnTo>
                      <a:pt x="343" y="7"/>
                    </a:lnTo>
                    <a:lnTo>
                      <a:pt x="350" y="6"/>
                    </a:lnTo>
                    <a:lnTo>
                      <a:pt x="358" y="5"/>
                    </a:lnTo>
                    <a:lnTo>
                      <a:pt x="374" y="5"/>
                    </a:lnTo>
                    <a:lnTo>
                      <a:pt x="391" y="4"/>
                    </a:lnTo>
                    <a:lnTo>
                      <a:pt x="399" y="4"/>
                    </a:lnTo>
                    <a:lnTo>
                      <a:pt x="408" y="4"/>
                    </a:lnTo>
                    <a:lnTo>
                      <a:pt x="417" y="2"/>
                    </a:lnTo>
                    <a:lnTo>
                      <a:pt x="426" y="0"/>
                    </a:lnTo>
                  </a:path>
                </a:pathLst>
              </a:custGeom>
              <a:solidFill>
                <a:schemeClr val="bg1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sz="1000"/>
              </a:p>
            </p:txBody>
          </p:sp>
          <p:sp>
            <p:nvSpPr>
              <p:cNvPr id="280" name="Freeform 457">
                <a:extLst>
                  <a:ext uri="{FF2B5EF4-FFF2-40B4-BE49-F238E27FC236}">
                    <a16:creationId xmlns:a16="http://schemas.microsoft.com/office/drawing/2014/main" id="{63DE8AEB-EF91-4CA0-AE51-3F935A51FCD3}"/>
                  </a:ext>
                </a:extLst>
              </p:cNvPr>
              <p:cNvSpPr>
                <a:spLocks/>
              </p:cNvSpPr>
              <p:nvPr>
                <p:custDataLst>
                  <p:tags r:id="rId99"/>
                </p:custDataLst>
              </p:nvPr>
            </p:nvSpPr>
            <p:spPr bwMode="auto">
              <a:xfrm>
                <a:off x="4603750" y="2662238"/>
                <a:ext cx="273050" cy="307975"/>
              </a:xfrm>
              <a:custGeom>
                <a:avLst/>
                <a:gdLst>
                  <a:gd name="T0" fmla="*/ 3932180 w 631"/>
                  <a:gd name="T1" fmla="*/ 541037 h 592"/>
                  <a:gd name="T2" fmla="*/ 5991955 w 631"/>
                  <a:gd name="T3" fmla="*/ 1082595 h 592"/>
                  <a:gd name="T4" fmla="*/ 10111505 w 631"/>
                  <a:gd name="T5" fmla="*/ 2165189 h 592"/>
                  <a:gd name="T6" fmla="*/ 14605795 w 631"/>
                  <a:gd name="T7" fmla="*/ 2977265 h 592"/>
                  <a:gd name="T8" fmla="*/ 19473961 w 631"/>
                  <a:gd name="T9" fmla="*/ 5141934 h 592"/>
                  <a:gd name="T10" fmla="*/ 24342559 w 631"/>
                  <a:gd name="T11" fmla="*/ 8660236 h 592"/>
                  <a:gd name="T12" fmla="*/ 27338753 w 631"/>
                  <a:gd name="T13" fmla="*/ 10825425 h 592"/>
                  <a:gd name="T14" fmla="*/ 29772835 w 631"/>
                  <a:gd name="T15" fmla="*/ 11637501 h 592"/>
                  <a:gd name="T16" fmla="*/ 35390482 w 631"/>
                  <a:gd name="T17" fmla="*/ 11637501 h 592"/>
                  <a:gd name="T18" fmla="*/ 42506226 w 631"/>
                  <a:gd name="T19" fmla="*/ 10013349 h 592"/>
                  <a:gd name="T20" fmla="*/ 51868682 w 631"/>
                  <a:gd name="T21" fmla="*/ 6224529 h 592"/>
                  <a:gd name="T22" fmla="*/ 74713577 w 631"/>
                  <a:gd name="T23" fmla="*/ 10284388 h 592"/>
                  <a:gd name="T24" fmla="*/ 75462625 w 631"/>
                  <a:gd name="T25" fmla="*/ 18674106 h 592"/>
                  <a:gd name="T26" fmla="*/ 76773352 w 631"/>
                  <a:gd name="T27" fmla="*/ 25710710 h 592"/>
                  <a:gd name="T28" fmla="*/ 78084078 w 631"/>
                  <a:gd name="T29" fmla="*/ 32205757 h 592"/>
                  <a:gd name="T30" fmla="*/ 79956483 w 631"/>
                  <a:gd name="T31" fmla="*/ 37889249 h 592"/>
                  <a:gd name="T32" fmla="*/ 84263403 w 631"/>
                  <a:gd name="T33" fmla="*/ 47361561 h 592"/>
                  <a:gd name="T34" fmla="*/ 88382953 w 631"/>
                  <a:gd name="T35" fmla="*/ 55210241 h 592"/>
                  <a:gd name="T36" fmla="*/ 90255358 w 631"/>
                  <a:gd name="T37" fmla="*/ 60081657 h 592"/>
                  <a:gd name="T38" fmla="*/ 90817036 w 631"/>
                  <a:gd name="T39" fmla="*/ 64953072 h 592"/>
                  <a:gd name="T40" fmla="*/ 91940392 w 631"/>
                  <a:gd name="T41" fmla="*/ 69012411 h 592"/>
                  <a:gd name="T42" fmla="*/ 92876811 w 631"/>
                  <a:gd name="T43" fmla="*/ 70636563 h 592"/>
                  <a:gd name="T44" fmla="*/ 94562278 w 631"/>
                  <a:gd name="T45" fmla="*/ 71989676 h 592"/>
                  <a:gd name="T46" fmla="*/ 96059942 w 631"/>
                  <a:gd name="T47" fmla="*/ 73072271 h 592"/>
                  <a:gd name="T48" fmla="*/ 97183731 w 631"/>
                  <a:gd name="T49" fmla="*/ 75236940 h 592"/>
                  <a:gd name="T50" fmla="*/ 99805184 w 631"/>
                  <a:gd name="T51" fmla="*/ 82003026 h 592"/>
                  <a:gd name="T52" fmla="*/ 101303281 w 631"/>
                  <a:gd name="T53" fmla="*/ 89580667 h 592"/>
                  <a:gd name="T54" fmla="*/ 102052329 w 631"/>
                  <a:gd name="T55" fmla="*/ 96888311 h 592"/>
                  <a:gd name="T56" fmla="*/ 102614007 w 631"/>
                  <a:gd name="T57" fmla="*/ 99594537 h 592"/>
                  <a:gd name="T58" fmla="*/ 104299042 w 631"/>
                  <a:gd name="T59" fmla="*/ 103112839 h 592"/>
                  <a:gd name="T60" fmla="*/ 109167640 w 631"/>
                  <a:gd name="T61" fmla="*/ 112314633 h 592"/>
                  <a:gd name="T62" fmla="*/ 114597917 w 631"/>
                  <a:gd name="T63" fmla="*/ 120974869 h 592"/>
                  <a:gd name="T64" fmla="*/ 118155788 w 631"/>
                  <a:gd name="T65" fmla="*/ 125305247 h 592"/>
                  <a:gd name="T66" fmla="*/ 114597917 w 631"/>
                  <a:gd name="T67" fmla="*/ 130176663 h 592"/>
                  <a:gd name="T68" fmla="*/ 116845062 w 631"/>
                  <a:gd name="T69" fmla="*/ 134236002 h 592"/>
                  <a:gd name="T70" fmla="*/ 117219370 w 631"/>
                  <a:gd name="T71" fmla="*/ 137213267 h 592"/>
                  <a:gd name="T72" fmla="*/ 117219370 w 631"/>
                  <a:gd name="T73" fmla="*/ 139648975 h 592"/>
                  <a:gd name="T74" fmla="*/ 118155788 w 631"/>
                  <a:gd name="T75" fmla="*/ 143708314 h 592"/>
                  <a:gd name="T76" fmla="*/ 117219370 w 631"/>
                  <a:gd name="T77" fmla="*/ 145873503 h 592"/>
                  <a:gd name="T78" fmla="*/ 115534335 w 631"/>
                  <a:gd name="T79" fmla="*/ 148309211 h 592"/>
                  <a:gd name="T80" fmla="*/ 110853107 w 631"/>
                  <a:gd name="T81" fmla="*/ 153992702 h 592"/>
                  <a:gd name="T82" fmla="*/ 104486412 w 631"/>
                  <a:gd name="T83" fmla="*/ 160217231 h 592"/>
                  <a:gd name="T84" fmla="*/ 8613408 w 631"/>
                  <a:gd name="T85" fmla="*/ 47091042 h 592"/>
                  <a:gd name="T86" fmla="*/ 4681228 w 631"/>
                  <a:gd name="T87" fmla="*/ 42490145 h 592"/>
                  <a:gd name="T88" fmla="*/ 2059775 w 631"/>
                  <a:gd name="T89" fmla="*/ 37347691 h 592"/>
                  <a:gd name="T90" fmla="*/ 374308 w 631"/>
                  <a:gd name="T91" fmla="*/ 31664720 h 592"/>
                  <a:gd name="T92" fmla="*/ 0 w 631"/>
                  <a:gd name="T93" fmla="*/ 25169153 h 592"/>
                  <a:gd name="T94" fmla="*/ 561678 w 631"/>
                  <a:gd name="T95" fmla="*/ 24086558 h 592"/>
                  <a:gd name="T96" fmla="*/ 1872405 w 631"/>
                  <a:gd name="T97" fmla="*/ 22462927 h 592"/>
                  <a:gd name="T98" fmla="*/ 3183131 w 631"/>
                  <a:gd name="T99" fmla="*/ 20839295 h 592"/>
                  <a:gd name="T100" fmla="*/ 3745242 w 631"/>
                  <a:gd name="T101" fmla="*/ 18674106 h 592"/>
                  <a:gd name="T102" fmla="*/ 3370502 w 631"/>
                  <a:gd name="T103" fmla="*/ 14343728 h 592"/>
                  <a:gd name="T104" fmla="*/ 2434083 w 631"/>
                  <a:gd name="T105" fmla="*/ 11366983 h 592"/>
                  <a:gd name="T106" fmla="*/ 1685467 w 631"/>
                  <a:gd name="T107" fmla="*/ 9201794 h 592"/>
                  <a:gd name="T108" fmla="*/ 1310727 w 631"/>
                  <a:gd name="T109" fmla="*/ 7036604 h 592"/>
                  <a:gd name="T110" fmla="*/ 2434083 w 631"/>
                  <a:gd name="T111" fmla="*/ 0 h 592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631" h="592">
                    <a:moveTo>
                      <a:pt x="13" y="0"/>
                    </a:moveTo>
                    <a:lnTo>
                      <a:pt x="21" y="2"/>
                    </a:lnTo>
                    <a:lnTo>
                      <a:pt x="26" y="2"/>
                    </a:lnTo>
                    <a:lnTo>
                      <a:pt x="32" y="4"/>
                    </a:lnTo>
                    <a:lnTo>
                      <a:pt x="40" y="7"/>
                    </a:lnTo>
                    <a:lnTo>
                      <a:pt x="54" y="8"/>
                    </a:lnTo>
                    <a:lnTo>
                      <a:pt x="67" y="9"/>
                    </a:lnTo>
                    <a:lnTo>
                      <a:pt x="78" y="11"/>
                    </a:lnTo>
                    <a:lnTo>
                      <a:pt x="88" y="13"/>
                    </a:lnTo>
                    <a:lnTo>
                      <a:pt x="104" y="19"/>
                    </a:lnTo>
                    <a:lnTo>
                      <a:pt x="118" y="26"/>
                    </a:lnTo>
                    <a:lnTo>
                      <a:pt x="130" y="32"/>
                    </a:lnTo>
                    <a:lnTo>
                      <a:pt x="141" y="38"/>
                    </a:lnTo>
                    <a:lnTo>
                      <a:pt x="146" y="40"/>
                    </a:lnTo>
                    <a:lnTo>
                      <a:pt x="153" y="42"/>
                    </a:lnTo>
                    <a:lnTo>
                      <a:pt x="159" y="43"/>
                    </a:lnTo>
                    <a:lnTo>
                      <a:pt x="166" y="44"/>
                    </a:lnTo>
                    <a:lnTo>
                      <a:pt x="189" y="43"/>
                    </a:lnTo>
                    <a:lnTo>
                      <a:pt x="210" y="41"/>
                    </a:lnTo>
                    <a:lnTo>
                      <a:pt x="227" y="37"/>
                    </a:lnTo>
                    <a:lnTo>
                      <a:pt x="244" y="33"/>
                    </a:lnTo>
                    <a:lnTo>
                      <a:pt x="277" y="23"/>
                    </a:lnTo>
                    <a:lnTo>
                      <a:pt x="312" y="14"/>
                    </a:lnTo>
                    <a:lnTo>
                      <a:pt x="399" y="38"/>
                    </a:lnTo>
                    <a:lnTo>
                      <a:pt x="400" y="53"/>
                    </a:lnTo>
                    <a:lnTo>
                      <a:pt x="403" y="69"/>
                    </a:lnTo>
                    <a:lnTo>
                      <a:pt x="405" y="82"/>
                    </a:lnTo>
                    <a:lnTo>
                      <a:pt x="410" y="95"/>
                    </a:lnTo>
                    <a:lnTo>
                      <a:pt x="413" y="107"/>
                    </a:lnTo>
                    <a:lnTo>
                      <a:pt x="417" y="119"/>
                    </a:lnTo>
                    <a:lnTo>
                      <a:pt x="423" y="130"/>
                    </a:lnTo>
                    <a:lnTo>
                      <a:pt x="427" y="140"/>
                    </a:lnTo>
                    <a:lnTo>
                      <a:pt x="438" y="158"/>
                    </a:lnTo>
                    <a:lnTo>
                      <a:pt x="450" y="175"/>
                    </a:lnTo>
                    <a:lnTo>
                      <a:pt x="461" y="190"/>
                    </a:lnTo>
                    <a:lnTo>
                      <a:pt x="472" y="204"/>
                    </a:lnTo>
                    <a:lnTo>
                      <a:pt x="478" y="213"/>
                    </a:lnTo>
                    <a:lnTo>
                      <a:pt x="482" y="222"/>
                    </a:lnTo>
                    <a:lnTo>
                      <a:pt x="484" y="232"/>
                    </a:lnTo>
                    <a:lnTo>
                      <a:pt x="485" y="240"/>
                    </a:lnTo>
                    <a:lnTo>
                      <a:pt x="488" y="248"/>
                    </a:lnTo>
                    <a:lnTo>
                      <a:pt x="491" y="255"/>
                    </a:lnTo>
                    <a:lnTo>
                      <a:pt x="494" y="258"/>
                    </a:lnTo>
                    <a:lnTo>
                      <a:pt x="496" y="261"/>
                    </a:lnTo>
                    <a:lnTo>
                      <a:pt x="501" y="263"/>
                    </a:lnTo>
                    <a:lnTo>
                      <a:pt x="505" y="266"/>
                    </a:lnTo>
                    <a:lnTo>
                      <a:pt x="508" y="267"/>
                    </a:lnTo>
                    <a:lnTo>
                      <a:pt x="513" y="270"/>
                    </a:lnTo>
                    <a:lnTo>
                      <a:pt x="516" y="274"/>
                    </a:lnTo>
                    <a:lnTo>
                      <a:pt x="519" y="278"/>
                    </a:lnTo>
                    <a:lnTo>
                      <a:pt x="526" y="290"/>
                    </a:lnTo>
                    <a:lnTo>
                      <a:pt x="533" y="303"/>
                    </a:lnTo>
                    <a:lnTo>
                      <a:pt x="537" y="317"/>
                    </a:lnTo>
                    <a:lnTo>
                      <a:pt x="541" y="331"/>
                    </a:lnTo>
                    <a:lnTo>
                      <a:pt x="544" y="346"/>
                    </a:lnTo>
                    <a:lnTo>
                      <a:pt x="545" y="358"/>
                    </a:lnTo>
                    <a:lnTo>
                      <a:pt x="546" y="363"/>
                    </a:lnTo>
                    <a:lnTo>
                      <a:pt x="548" y="368"/>
                    </a:lnTo>
                    <a:lnTo>
                      <a:pt x="551" y="374"/>
                    </a:lnTo>
                    <a:lnTo>
                      <a:pt x="557" y="381"/>
                    </a:lnTo>
                    <a:lnTo>
                      <a:pt x="569" y="398"/>
                    </a:lnTo>
                    <a:lnTo>
                      <a:pt x="583" y="415"/>
                    </a:lnTo>
                    <a:lnTo>
                      <a:pt x="598" y="432"/>
                    </a:lnTo>
                    <a:lnTo>
                      <a:pt x="612" y="447"/>
                    </a:lnTo>
                    <a:lnTo>
                      <a:pt x="624" y="458"/>
                    </a:lnTo>
                    <a:lnTo>
                      <a:pt x="631" y="463"/>
                    </a:lnTo>
                    <a:lnTo>
                      <a:pt x="622" y="472"/>
                    </a:lnTo>
                    <a:lnTo>
                      <a:pt x="612" y="481"/>
                    </a:lnTo>
                    <a:lnTo>
                      <a:pt x="619" y="489"/>
                    </a:lnTo>
                    <a:lnTo>
                      <a:pt x="624" y="496"/>
                    </a:lnTo>
                    <a:lnTo>
                      <a:pt x="626" y="501"/>
                    </a:lnTo>
                    <a:lnTo>
                      <a:pt x="626" y="507"/>
                    </a:lnTo>
                    <a:lnTo>
                      <a:pt x="626" y="511"/>
                    </a:lnTo>
                    <a:lnTo>
                      <a:pt x="626" y="516"/>
                    </a:lnTo>
                    <a:lnTo>
                      <a:pt x="627" y="523"/>
                    </a:lnTo>
                    <a:lnTo>
                      <a:pt x="631" y="531"/>
                    </a:lnTo>
                    <a:lnTo>
                      <a:pt x="629" y="535"/>
                    </a:lnTo>
                    <a:lnTo>
                      <a:pt x="626" y="539"/>
                    </a:lnTo>
                    <a:lnTo>
                      <a:pt x="622" y="543"/>
                    </a:lnTo>
                    <a:lnTo>
                      <a:pt x="617" y="548"/>
                    </a:lnTo>
                    <a:lnTo>
                      <a:pt x="605" y="559"/>
                    </a:lnTo>
                    <a:lnTo>
                      <a:pt x="592" y="569"/>
                    </a:lnTo>
                    <a:lnTo>
                      <a:pt x="569" y="585"/>
                    </a:lnTo>
                    <a:lnTo>
                      <a:pt x="558" y="592"/>
                    </a:lnTo>
                    <a:lnTo>
                      <a:pt x="53" y="592"/>
                    </a:lnTo>
                    <a:lnTo>
                      <a:pt x="46" y="174"/>
                    </a:lnTo>
                    <a:lnTo>
                      <a:pt x="35" y="166"/>
                    </a:lnTo>
                    <a:lnTo>
                      <a:pt x="25" y="157"/>
                    </a:lnTo>
                    <a:lnTo>
                      <a:pt x="18" y="148"/>
                    </a:lnTo>
                    <a:lnTo>
                      <a:pt x="11" y="138"/>
                    </a:lnTo>
                    <a:lnTo>
                      <a:pt x="6" y="128"/>
                    </a:lnTo>
                    <a:lnTo>
                      <a:pt x="2" y="117"/>
                    </a:lnTo>
                    <a:lnTo>
                      <a:pt x="1" y="105"/>
                    </a:lnTo>
                    <a:lnTo>
                      <a:pt x="0" y="93"/>
                    </a:lnTo>
                    <a:lnTo>
                      <a:pt x="1" y="91"/>
                    </a:lnTo>
                    <a:lnTo>
                      <a:pt x="3" y="89"/>
                    </a:lnTo>
                    <a:lnTo>
                      <a:pt x="7" y="86"/>
                    </a:lnTo>
                    <a:lnTo>
                      <a:pt x="10" y="83"/>
                    </a:lnTo>
                    <a:lnTo>
                      <a:pt x="13" y="80"/>
                    </a:lnTo>
                    <a:lnTo>
                      <a:pt x="17" y="77"/>
                    </a:lnTo>
                    <a:lnTo>
                      <a:pt x="19" y="73"/>
                    </a:lnTo>
                    <a:lnTo>
                      <a:pt x="20" y="69"/>
                    </a:lnTo>
                    <a:lnTo>
                      <a:pt x="20" y="61"/>
                    </a:lnTo>
                    <a:lnTo>
                      <a:pt x="18" y="53"/>
                    </a:lnTo>
                    <a:lnTo>
                      <a:pt x="15" y="47"/>
                    </a:lnTo>
                    <a:lnTo>
                      <a:pt x="13" y="42"/>
                    </a:lnTo>
                    <a:lnTo>
                      <a:pt x="11" y="38"/>
                    </a:lnTo>
                    <a:lnTo>
                      <a:pt x="9" y="34"/>
                    </a:lnTo>
                    <a:lnTo>
                      <a:pt x="7" y="30"/>
                    </a:lnTo>
                    <a:lnTo>
                      <a:pt x="7" y="26"/>
                    </a:lnTo>
                    <a:lnTo>
                      <a:pt x="10" y="11"/>
                    </a:lnTo>
                    <a:lnTo>
                      <a:pt x="13" y="0"/>
                    </a:lnTo>
                  </a:path>
                </a:pathLst>
              </a:custGeom>
              <a:solidFill>
                <a:schemeClr val="bg1"/>
              </a:solidFill>
              <a:ln w="127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 sz="1000"/>
              </a:p>
            </p:txBody>
          </p:sp>
          <p:sp>
            <p:nvSpPr>
              <p:cNvPr id="281" name="Freeform 462">
                <a:extLst>
                  <a:ext uri="{FF2B5EF4-FFF2-40B4-BE49-F238E27FC236}">
                    <a16:creationId xmlns:a16="http://schemas.microsoft.com/office/drawing/2014/main" id="{B859E904-05B0-44D9-81EF-4C89263AEF01}"/>
                  </a:ext>
                </a:extLst>
              </p:cNvPr>
              <p:cNvSpPr>
                <a:spLocks/>
              </p:cNvSpPr>
              <p:nvPr>
                <p:custDataLst>
                  <p:tags r:id="rId100"/>
                </p:custDataLst>
              </p:nvPr>
            </p:nvSpPr>
            <p:spPr bwMode="auto">
              <a:xfrm>
                <a:off x="4552950" y="2535238"/>
                <a:ext cx="69850" cy="57150"/>
              </a:xfrm>
              <a:custGeom>
                <a:avLst/>
                <a:gdLst>
                  <a:gd name="T0" fmla="*/ 0 w 153"/>
                  <a:gd name="T1" fmla="*/ 0 h 49"/>
                  <a:gd name="T2" fmla="*/ 9170894 w 153"/>
                  <a:gd name="T3" fmla="*/ 2721040 h 49"/>
                  <a:gd name="T4" fmla="*/ 17299060 w 153"/>
                  <a:gd name="T5" fmla="*/ 8161953 h 49"/>
                  <a:gd name="T6" fmla="*/ 21467690 w 153"/>
                  <a:gd name="T7" fmla="*/ 10882993 h 49"/>
                  <a:gd name="T8" fmla="*/ 25219502 w 153"/>
                  <a:gd name="T9" fmla="*/ 9521890 h 49"/>
                  <a:gd name="T10" fmla="*/ 27095408 w 153"/>
                  <a:gd name="T11" fmla="*/ 8161953 h 49"/>
                  <a:gd name="T12" fmla="*/ 28554041 w 153"/>
                  <a:gd name="T13" fmla="*/ 6802016 h 49"/>
                  <a:gd name="T14" fmla="*/ 30221767 w 153"/>
                  <a:gd name="T15" fmla="*/ 4080977 h 49"/>
                  <a:gd name="T16" fmla="*/ 31889036 w 153"/>
                  <a:gd name="T17" fmla="*/ 0 h 49"/>
                  <a:gd name="T18" fmla="*/ 31889036 w 153"/>
                  <a:gd name="T19" fmla="*/ 12242930 h 49"/>
                  <a:gd name="T20" fmla="*/ 31889036 w 153"/>
                  <a:gd name="T21" fmla="*/ 34007749 h 49"/>
                  <a:gd name="T22" fmla="*/ 29804949 w 153"/>
                  <a:gd name="T23" fmla="*/ 42169702 h 49"/>
                  <a:gd name="T24" fmla="*/ 27720406 w 153"/>
                  <a:gd name="T25" fmla="*/ 48971718 h 49"/>
                  <a:gd name="T26" fmla="*/ 25844500 w 153"/>
                  <a:gd name="T27" fmla="*/ 54412632 h 49"/>
                  <a:gd name="T28" fmla="*/ 23760413 w 153"/>
                  <a:gd name="T29" fmla="*/ 59853545 h 49"/>
                  <a:gd name="T30" fmla="*/ 22093144 w 153"/>
                  <a:gd name="T31" fmla="*/ 62574585 h 49"/>
                  <a:gd name="T32" fmla="*/ 20634055 w 153"/>
                  <a:gd name="T33" fmla="*/ 65295624 h 49"/>
                  <a:gd name="T34" fmla="*/ 19174966 w 153"/>
                  <a:gd name="T35" fmla="*/ 66655561 h 49"/>
                  <a:gd name="T36" fmla="*/ 18133151 w 153"/>
                  <a:gd name="T37" fmla="*/ 66655561 h 49"/>
                  <a:gd name="T38" fmla="*/ 15006793 w 153"/>
                  <a:gd name="T39" fmla="*/ 65295624 h 49"/>
                  <a:gd name="T40" fmla="*/ 12505433 w 153"/>
                  <a:gd name="T41" fmla="*/ 62574585 h 49"/>
                  <a:gd name="T42" fmla="*/ 10421346 w 153"/>
                  <a:gd name="T43" fmla="*/ 58493608 h 49"/>
                  <a:gd name="T44" fmla="*/ 8545440 w 153"/>
                  <a:gd name="T45" fmla="*/ 51691592 h 49"/>
                  <a:gd name="T46" fmla="*/ 4585447 w 153"/>
                  <a:gd name="T47" fmla="*/ 39448662 h 49"/>
                  <a:gd name="T48" fmla="*/ 0 w 153"/>
                  <a:gd name="T49" fmla="*/ 25845796 h 49"/>
                  <a:gd name="T50" fmla="*/ 0 w 153"/>
                  <a:gd name="T51" fmla="*/ 0 h 49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53" h="49">
                    <a:moveTo>
                      <a:pt x="0" y="0"/>
                    </a:moveTo>
                    <a:lnTo>
                      <a:pt x="44" y="2"/>
                    </a:lnTo>
                    <a:lnTo>
                      <a:pt x="83" y="6"/>
                    </a:lnTo>
                    <a:lnTo>
                      <a:pt x="103" y="8"/>
                    </a:lnTo>
                    <a:lnTo>
                      <a:pt x="121" y="7"/>
                    </a:lnTo>
                    <a:lnTo>
                      <a:pt x="130" y="6"/>
                    </a:lnTo>
                    <a:lnTo>
                      <a:pt x="137" y="5"/>
                    </a:lnTo>
                    <a:lnTo>
                      <a:pt x="145" y="3"/>
                    </a:lnTo>
                    <a:lnTo>
                      <a:pt x="153" y="0"/>
                    </a:lnTo>
                    <a:lnTo>
                      <a:pt x="153" y="9"/>
                    </a:lnTo>
                    <a:lnTo>
                      <a:pt x="153" y="25"/>
                    </a:lnTo>
                    <a:lnTo>
                      <a:pt x="143" y="31"/>
                    </a:lnTo>
                    <a:lnTo>
                      <a:pt x="133" y="36"/>
                    </a:lnTo>
                    <a:lnTo>
                      <a:pt x="124" y="40"/>
                    </a:lnTo>
                    <a:lnTo>
                      <a:pt x="114" y="44"/>
                    </a:lnTo>
                    <a:lnTo>
                      <a:pt x="106" y="46"/>
                    </a:lnTo>
                    <a:lnTo>
                      <a:pt x="99" y="48"/>
                    </a:lnTo>
                    <a:lnTo>
                      <a:pt x="92" y="49"/>
                    </a:lnTo>
                    <a:lnTo>
                      <a:pt x="87" y="49"/>
                    </a:lnTo>
                    <a:lnTo>
                      <a:pt x="72" y="48"/>
                    </a:lnTo>
                    <a:lnTo>
                      <a:pt x="60" y="46"/>
                    </a:lnTo>
                    <a:lnTo>
                      <a:pt x="50" y="43"/>
                    </a:lnTo>
                    <a:lnTo>
                      <a:pt x="41" y="38"/>
                    </a:lnTo>
                    <a:lnTo>
                      <a:pt x="22" y="29"/>
                    </a:lnTo>
                    <a:lnTo>
                      <a:pt x="0" y="19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bg1"/>
              </a:solidFill>
              <a:ln w="127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 sz="1000"/>
              </a:p>
            </p:txBody>
          </p:sp>
          <p:sp>
            <p:nvSpPr>
              <p:cNvPr id="282" name="Freeform 463">
                <a:extLst>
                  <a:ext uri="{FF2B5EF4-FFF2-40B4-BE49-F238E27FC236}">
                    <a16:creationId xmlns:a16="http://schemas.microsoft.com/office/drawing/2014/main" id="{9BED81F8-0C07-430B-84E7-2CFF6D921A07}"/>
                  </a:ext>
                </a:extLst>
              </p:cNvPr>
              <p:cNvSpPr>
                <a:spLocks/>
              </p:cNvSpPr>
              <p:nvPr>
                <p:custDataLst>
                  <p:tags r:id="rId101"/>
                </p:custDataLst>
              </p:nvPr>
            </p:nvSpPr>
            <p:spPr bwMode="auto">
              <a:xfrm>
                <a:off x="3632200" y="3267075"/>
                <a:ext cx="187325" cy="158750"/>
              </a:xfrm>
              <a:custGeom>
                <a:avLst/>
                <a:gdLst>
                  <a:gd name="T0" fmla="*/ 37512491 w 426"/>
                  <a:gd name="T1" fmla="*/ 4510305 h 299"/>
                  <a:gd name="T2" fmla="*/ 41766439 w 426"/>
                  <a:gd name="T3" fmla="*/ 6201869 h 299"/>
                  <a:gd name="T4" fmla="*/ 44473417 w 426"/>
                  <a:gd name="T5" fmla="*/ 8174829 h 299"/>
                  <a:gd name="T6" fmla="*/ 48920847 w 426"/>
                  <a:gd name="T7" fmla="*/ 9866392 h 299"/>
                  <a:gd name="T8" fmla="*/ 53948281 w 426"/>
                  <a:gd name="T9" fmla="*/ 10430247 h 299"/>
                  <a:gd name="T10" fmla="*/ 58008748 w 426"/>
                  <a:gd name="T11" fmla="*/ 10430247 h 299"/>
                  <a:gd name="T12" fmla="*/ 61682693 w 426"/>
                  <a:gd name="T13" fmla="*/ 9584465 h 299"/>
                  <a:gd name="T14" fmla="*/ 63616186 w 426"/>
                  <a:gd name="T15" fmla="*/ 8174829 h 299"/>
                  <a:gd name="T16" fmla="*/ 70577112 w 426"/>
                  <a:gd name="T17" fmla="*/ 7047120 h 299"/>
                  <a:gd name="T18" fmla="*/ 71931041 w 426"/>
                  <a:gd name="T19" fmla="*/ 13812843 h 299"/>
                  <a:gd name="T20" fmla="*/ 74058015 w 426"/>
                  <a:gd name="T21" fmla="*/ 20859962 h 299"/>
                  <a:gd name="T22" fmla="*/ 75604546 w 426"/>
                  <a:gd name="T23" fmla="*/ 23679235 h 299"/>
                  <a:gd name="T24" fmla="*/ 77344997 w 426"/>
                  <a:gd name="T25" fmla="*/ 25934122 h 299"/>
                  <a:gd name="T26" fmla="*/ 79665453 w 426"/>
                  <a:gd name="T27" fmla="*/ 27343758 h 299"/>
                  <a:gd name="T28" fmla="*/ 82178950 w 426"/>
                  <a:gd name="T29" fmla="*/ 27907613 h 299"/>
                  <a:gd name="T30" fmla="*/ 82178950 w 426"/>
                  <a:gd name="T31" fmla="*/ 33827023 h 299"/>
                  <a:gd name="T32" fmla="*/ 82178950 w 426"/>
                  <a:gd name="T33" fmla="*/ 40028892 h 299"/>
                  <a:gd name="T34" fmla="*/ 80438938 w 426"/>
                  <a:gd name="T35" fmla="*/ 44539197 h 299"/>
                  <a:gd name="T36" fmla="*/ 79665453 w 426"/>
                  <a:gd name="T37" fmla="*/ 47921793 h 299"/>
                  <a:gd name="T38" fmla="*/ 79665453 w 426"/>
                  <a:gd name="T39" fmla="*/ 51022462 h 299"/>
                  <a:gd name="T40" fmla="*/ 80245457 w 426"/>
                  <a:gd name="T41" fmla="*/ 53559808 h 299"/>
                  <a:gd name="T42" fmla="*/ 81792427 w 426"/>
                  <a:gd name="T43" fmla="*/ 59479749 h 299"/>
                  <a:gd name="T44" fmla="*/ 82372431 w 426"/>
                  <a:gd name="T45" fmla="*/ 63708127 h 299"/>
                  <a:gd name="T46" fmla="*/ 82178950 w 426"/>
                  <a:gd name="T47" fmla="*/ 69627538 h 299"/>
                  <a:gd name="T48" fmla="*/ 82372431 w 426"/>
                  <a:gd name="T49" fmla="*/ 77239043 h 299"/>
                  <a:gd name="T50" fmla="*/ 81792427 w 426"/>
                  <a:gd name="T51" fmla="*/ 80339712 h 299"/>
                  <a:gd name="T52" fmla="*/ 79665453 w 426"/>
                  <a:gd name="T53" fmla="*/ 83440380 h 299"/>
                  <a:gd name="T54" fmla="*/ 73477572 w 426"/>
                  <a:gd name="T55" fmla="*/ 84004235 h 299"/>
                  <a:gd name="T56" fmla="*/ 71544079 w 426"/>
                  <a:gd name="T57" fmla="*/ 84286162 h 299"/>
                  <a:gd name="T58" fmla="*/ 69610586 w 426"/>
                  <a:gd name="T59" fmla="*/ 83440380 h 299"/>
                  <a:gd name="T60" fmla="*/ 67870134 w 426"/>
                  <a:gd name="T61" fmla="*/ 81749348 h 299"/>
                  <a:gd name="T62" fmla="*/ 65356637 w 426"/>
                  <a:gd name="T63" fmla="*/ 78366221 h 299"/>
                  <a:gd name="T64" fmla="*/ 62649659 w 426"/>
                  <a:gd name="T65" fmla="*/ 73573988 h 299"/>
                  <a:gd name="T66" fmla="*/ 60135722 w 426"/>
                  <a:gd name="T67" fmla="*/ 71319101 h 299"/>
                  <a:gd name="T68" fmla="*/ 56848740 w 426"/>
                  <a:gd name="T69" fmla="*/ 70755247 h 299"/>
                  <a:gd name="T70" fmla="*/ 53754800 w 426"/>
                  <a:gd name="T71" fmla="*/ 65399160 h 299"/>
                  <a:gd name="T72" fmla="*/ 52981314 w 426"/>
                  <a:gd name="T73" fmla="*/ 59197822 h 299"/>
                  <a:gd name="T74" fmla="*/ 52014348 w 426"/>
                  <a:gd name="T75" fmla="*/ 55532768 h 299"/>
                  <a:gd name="T76" fmla="*/ 50467817 w 426"/>
                  <a:gd name="T77" fmla="*/ 51868244 h 299"/>
                  <a:gd name="T78" fmla="*/ 48533885 w 426"/>
                  <a:gd name="T79" fmla="*/ 48767575 h 299"/>
                  <a:gd name="T80" fmla="*/ 46020388 w 426"/>
                  <a:gd name="T81" fmla="*/ 46512688 h 299"/>
                  <a:gd name="T82" fmla="*/ 42926447 w 426"/>
                  <a:gd name="T83" fmla="*/ 45384979 h 299"/>
                  <a:gd name="T84" fmla="*/ 39445984 w 426"/>
                  <a:gd name="T85" fmla="*/ 45384979 h 299"/>
                  <a:gd name="T86" fmla="*/ 36352043 w 426"/>
                  <a:gd name="T87" fmla="*/ 45948834 h 299"/>
                  <a:gd name="T88" fmla="*/ 33451584 w 426"/>
                  <a:gd name="T89" fmla="*/ 47357939 h 299"/>
                  <a:gd name="T90" fmla="*/ 30938087 w 426"/>
                  <a:gd name="T91" fmla="*/ 49613357 h 299"/>
                  <a:gd name="T92" fmla="*/ 27264142 w 426"/>
                  <a:gd name="T93" fmla="*/ 53841735 h 299"/>
                  <a:gd name="T94" fmla="*/ 22816713 w 426"/>
                  <a:gd name="T95" fmla="*/ 60606927 h 299"/>
                  <a:gd name="T96" fmla="*/ 20303216 w 426"/>
                  <a:gd name="T97" fmla="*/ 61452709 h 299"/>
                  <a:gd name="T98" fmla="*/ 19336249 w 426"/>
                  <a:gd name="T99" fmla="*/ 56660477 h 299"/>
                  <a:gd name="T100" fmla="*/ 17402756 w 426"/>
                  <a:gd name="T101" fmla="*/ 52432099 h 299"/>
                  <a:gd name="T102" fmla="*/ 14695338 w 426"/>
                  <a:gd name="T103" fmla="*/ 48203721 h 299"/>
                  <a:gd name="T104" fmla="*/ 9668345 w 426"/>
                  <a:gd name="T105" fmla="*/ 43129561 h 299"/>
                  <a:gd name="T106" fmla="*/ 4640911 w 426"/>
                  <a:gd name="T107" fmla="*/ 37773474 h 299"/>
                  <a:gd name="T108" fmla="*/ 1546970 w 426"/>
                  <a:gd name="T109" fmla="*/ 33545096 h 299"/>
                  <a:gd name="T110" fmla="*/ 2900459 w 426"/>
                  <a:gd name="T111" fmla="*/ 28471467 h 299"/>
                  <a:gd name="T112" fmla="*/ 8894859 w 426"/>
                  <a:gd name="T113" fmla="*/ 21705744 h 299"/>
                  <a:gd name="T114" fmla="*/ 14502297 w 426"/>
                  <a:gd name="T115" fmla="*/ 13530916 h 299"/>
                  <a:gd name="T116" fmla="*/ 18949727 w 426"/>
                  <a:gd name="T117" fmla="*/ 4792232 h 299"/>
                  <a:gd name="T118" fmla="*/ 34612031 w 426"/>
                  <a:gd name="T119" fmla="*/ 3664523 h 299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426" h="299">
                    <a:moveTo>
                      <a:pt x="179" y="13"/>
                    </a:moveTo>
                    <a:lnTo>
                      <a:pt x="194" y="16"/>
                    </a:lnTo>
                    <a:lnTo>
                      <a:pt x="207" y="19"/>
                    </a:lnTo>
                    <a:lnTo>
                      <a:pt x="216" y="22"/>
                    </a:lnTo>
                    <a:lnTo>
                      <a:pt x="223" y="24"/>
                    </a:lnTo>
                    <a:lnTo>
                      <a:pt x="230" y="29"/>
                    </a:lnTo>
                    <a:lnTo>
                      <a:pt x="233" y="31"/>
                    </a:lnTo>
                    <a:lnTo>
                      <a:pt x="253" y="35"/>
                    </a:lnTo>
                    <a:lnTo>
                      <a:pt x="269" y="37"/>
                    </a:lnTo>
                    <a:lnTo>
                      <a:pt x="279" y="37"/>
                    </a:lnTo>
                    <a:lnTo>
                      <a:pt x="285" y="37"/>
                    </a:lnTo>
                    <a:lnTo>
                      <a:pt x="300" y="37"/>
                    </a:lnTo>
                    <a:lnTo>
                      <a:pt x="314" y="36"/>
                    </a:lnTo>
                    <a:lnTo>
                      <a:pt x="319" y="34"/>
                    </a:lnTo>
                    <a:lnTo>
                      <a:pt x="325" y="32"/>
                    </a:lnTo>
                    <a:lnTo>
                      <a:pt x="329" y="29"/>
                    </a:lnTo>
                    <a:lnTo>
                      <a:pt x="331" y="25"/>
                    </a:lnTo>
                    <a:lnTo>
                      <a:pt x="365" y="25"/>
                    </a:lnTo>
                    <a:lnTo>
                      <a:pt x="368" y="37"/>
                    </a:lnTo>
                    <a:lnTo>
                      <a:pt x="372" y="49"/>
                    </a:lnTo>
                    <a:lnTo>
                      <a:pt x="376" y="62"/>
                    </a:lnTo>
                    <a:lnTo>
                      <a:pt x="383" y="74"/>
                    </a:lnTo>
                    <a:lnTo>
                      <a:pt x="386" y="79"/>
                    </a:lnTo>
                    <a:lnTo>
                      <a:pt x="391" y="84"/>
                    </a:lnTo>
                    <a:lnTo>
                      <a:pt x="395" y="88"/>
                    </a:lnTo>
                    <a:lnTo>
                      <a:pt x="400" y="92"/>
                    </a:lnTo>
                    <a:lnTo>
                      <a:pt x="405" y="95"/>
                    </a:lnTo>
                    <a:lnTo>
                      <a:pt x="412" y="97"/>
                    </a:lnTo>
                    <a:lnTo>
                      <a:pt x="418" y="98"/>
                    </a:lnTo>
                    <a:lnTo>
                      <a:pt x="425" y="99"/>
                    </a:lnTo>
                    <a:lnTo>
                      <a:pt x="425" y="111"/>
                    </a:lnTo>
                    <a:lnTo>
                      <a:pt x="425" y="120"/>
                    </a:lnTo>
                    <a:lnTo>
                      <a:pt x="425" y="130"/>
                    </a:lnTo>
                    <a:lnTo>
                      <a:pt x="425" y="142"/>
                    </a:lnTo>
                    <a:lnTo>
                      <a:pt x="419" y="151"/>
                    </a:lnTo>
                    <a:lnTo>
                      <a:pt x="416" y="158"/>
                    </a:lnTo>
                    <a:lnTo>
                      <a:pt x="413" y="164"/>
                    </a:lnTo>
                    <a:lnTo>
                      <a:pt x="412" y="170"/>
                    </a:lnTo>
                    <a:lnTo>
                      <a:pt x="412" y="175"/>
                    </a:lnTo>
                    <a:lnTo>
                      <a:pt x="412" y="181"/>
                    </a:lnTo>
                    <a:lnTo>
                      <a:pt x="414" y="186"/>
                    </a:lnTo>
                    <a:lnTo>
                      <a:pt x="415" y="190"/>
                    </a:lnTo>
                    <a:lnTo>
                      <a:pt x="419" y="200"/>
                    </a:lnTo>
                    <a:lnTo>
                      <a:pt x="423" y="211"/>
                    </a:lnTo>
                    <a:lnTo>
                      <a:pt x="425" y="218"/>
                    </a:lnTo>
                    <a:lnTo>
                      <a:pt x="426" y="226"/>
                    </a:lnTo>
                    <a:lnTo>
                      <a:pt x="426" y="236"/>
                    </a:lnTo>
                    <a:lnTo>
                      <a:pt x="425" y="247"/>
                    </a:lnTo>
                    <a:lnTo>
                      <a:pt x="426" y="261"/>
                    </a:lnTo>
                    <a:lnTo>
                      <a:pt x="426" y="274"/>
                    </a:lnTo>
                    <a:lnTo>
                      <a:pt x="425" y="280"/>
                    </a:lnTo>
                    <a:lnTo>
                      <a:pt x="423" y="285"/>
                    </a:lnTo>
                    <a:lnTo>
                      <a:pt x="418" y="292"/>
                    </a:lnTo>
                    <a:lnTo>
                      <a:pt x="412" y="296"/>
                    </a:lnTo>
                    <a:lnTo>
                      <a:pt x="385" y="296"/>
                    </a:lnTo>
                    <a:lnTo>
                      <a:pt x="380" y="298"/>
                    </a:lnTo>
                    <a:lnTo>
                      <a:pt x="375" y="299"/>
                    </a:lnTo>
                    <a:lnTo>
                      <a:pt x="370" y="299"/>
                    </a:lnTo>
                    <a:lnTo>
                      <a:pt x="365" y="297"/>
                    </a:lnTo>
                    <a:lnTo>
                      <a:pt x="360" y="296"/>
                    </a:lnTo>
                    <a:lnTo>
                      <a:pt x="356" y="293"/>
                    </a:lnTo>
                    <a:lnTo>
                      <a:pt x="351" y="290"/>
                    </a:lnTo>
                    <a:lnTo>
                      <a:pt x="347" y="286"/>
                    </a:lnTo>
                    <a:lnTo>
                      <a:pt x="338" y="278"/>
                    </a:lnTo>
                    <a:lnTo>
                      <a:pt x="330" y="269"/>
                    </a:lnTo>
                    <a:lnTo>
                      <a:pt x="324" y="261"/>
                    </a:lnTo>
                    <a:lnTo>
                      <a:pt x="318" y="253"/>
                    </a:lnTo>
                    <a:lnTo>
                      <a:pt x="311" y="253"/>
                    </a:lnTo>
                    <a:lnTo>
                      <a:pt x="304" y="252"/>
                    </a:lnTo>
                    <a:lnTo>
                      <a:pt x="294" y="251"/>
                    </a:lnTo>
                    <a:lnTo>
                      <a:pt x="279" y="247"/>
                    </a:lnTo>
                    <a:lnTo>
                      <a:pt x="278" y="232"/>
                    </a:lnTo>
                    <a:lnTo>
                      <a:pt x="275" y="217"/>
                    </a:lnTo>
                    <a:lnTo>
                      <a:pt x="274" y="210"/>
                    </a:lnTo>
                    <a:lnTo>
                      <a:pt x="272" y="203"/>
                    </a:lnTo>
                    <a:lnTo>
                      <a:pt x="269" y="197"/>
                    </a:lnTo>
                    <a:lnTo>
                      <a:pt x="266" y="190"/>
                    </a:lnTo>
                    <a:lnTo>
                      <a:pt x="261" y="184"/>
                    </a:lnTo>
                    <a:lnTo>
                      <a:pt x="257" y="179"/>
                    </a:lnTo>
                    <a:lnTo>
                      <a:pt x="251" y="173"/>
                    </a:lnTo>
                    <a:lnTo>
                      <a:pt x="245" y="168"/>
                    </a:lnTo>
                    <a:lnTo>
                      <a:pt x="238" y="165"/>
                    </a:lnTo>
                    <a:lnTo>
                      <a:pt x="230" y="162"/>
                    </a:lnTo>
                    <a:lnTo>
                      <a:pt x="222" y="161"/>
                    </a:lnTo>
                    <a:lnTo>
                      <a:pt x="213" y="160"/>
                    </a:lnTo>
                    <a:lnTo>
                      <a:pt x="204" y="161"/>
                    </a:lnTo>
                    <a:lnTo>
                      <a:pt x="195" y="162"/>
                    </a:lnTo>
                    <a:lnTo>
                      <a:pt x="188" y="163"/>
                    </a:lnTo>
                    <a:lnTo>
                      <a:pt x="181" y="166"/>
                    </a:lnTo>
                    <a:lnTo>
                      <a:pt x="173" y="168"/>
                    </a:lnTo>
                    <a:lnTo>
                      <a:pt x="167" y="172"/>
                    </a:lnTo>
                    <a:lnTo>
                      <a:pt x="160" y="176"/>
                    </a:lnTo>
                    <a:lnTo>
                      <a:pt x="155" y="181"/>
                    </a:lnTo>
                    <a:lnTo>
                      <a:pt x="141" y="191"/>
                    </a:lnTo>
                    <a:lnTo>
                      <a:pt x="131" y="202"/>
                    </a:lnTo>
                    <a:lnTo>
                      <a:pt x="118" y="215"/>
                    </a:lnTo>
                    <a:lnTo>
                      <a:pt x="106" y="228"/>
                    </a:lnTo>
                    <a:lnTo>
                      <a:pt x="105" y="218"/>
                    </a:lnTo>
                    <a:lnTo>
                      <a:pt x="103" y="209"/>
                    </a:lnTo>
                    <a:lnTo>
                      <a:pt x="100" y="201"/>
                    </a:lnTo>
                    <a:lnTo>
                      <a:pt x="95" y="193"/>
                    </a:lnTo>
                    <a:lnTo>
                      <a:pt x="90" y="186"/>
                    </a:lnTo>
                    <a:lnTo>
                      <a:pt x="83" y="179"/>
                    </a:lnTo>
                    <a:lnTo>
                      <a:pt x="76" y="171"/>
                    </a:lnTo>
                    <a:lnTo>
                      <a:pt x="68" y="165"/>
                    </a:lnTo>
                    <a:lnTo>
                      <a:pt x="50" y="153"/>
                    </a:lnTo>
                    <a:lnTo>
                      <a:pt x="33" y="140"/>
                    </a:lnTo>
                    <a:lnTo>
                      <a:pt x="24" y="134"/>
                    </a:lnTo>
                    <a:lnTo>
                      <a:pt x="15" y="127"/>
                    </a:lnTo>
                    <a:lnTo>
                      <a:pt x="8" y="119"/>
                    </a:lnTo>
                    <a:lnTo>
                      <a:pt x="0" y="111"/>
                    </a:lnTo>
                    <a:lnTo>
                      <a:pt x="15" y="101"/>
                    </a:lnTo>
                    <a:lnTo>
                      <a:pt x="31" y="90"/>
                    </a:lnTo>
                    <a:lnTo>
                      <a:pt x="46" y="77"/>
                    </a:lnTo>
                    <a:lnTo>
                      <a:pt x="60" y="62"/>
                    </a:lnTo>
                    <a:lnTo>
                      <a:pt x="75" y="48"/>
                    </a:lnTo>
                    <a:lnTo>
                      <a:pt x="87" y="33"/>
                    </a:lnTo>
                    <a:lnTo>
                      <a:pt x="98" y="17"/>
                    </a:lnTo>
                    <a:lnTo>
                      <a:pt x="106" y="0"/>
                    </a:lnTo>
                    <a:lnTo>
                      <a:pt x="179" y="13"/>
                    </a:lnTo>
                  </a:path>
                </a:pathLst>
              </a:custGeom>
              <a:solidFill>
                <a:schemeClr val="bg1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sz="1000"/>
              </a:p>
            </p:txBody>
          </p:sp>
          <p:sp>
            <p:nvSpPr>
              <p:cNvPr id="283" name="Freeform 464">
                <a:extLst>
                  <a:ext uri="{FF2B5EF4-FFF2-40B4-BE49-F238E27FC236}">
                    <a16:creationId xmlns:a16="http://schemas.microsoft.com/office/drawing/2014/main" id="{DACE59F9-7A0B-4D00-89B6-CA878DCD1864}"/>
                  </a:ext>
                </a:extLst>
              </p:cNvPr>
              <p:cNvSpPr>
                <a:spLocks/>
              </p:cNvSpPr>
              <p:nvPr>
                <p:custDataLst>
                  <p:tags r:id="rId102"/>
                </p:custDataLst>
              </p:nvPr>
            </p:nvSpPr>
            <p:spPr bwMode="auto">
              <a:xfrm>
                <a:off x="5676900" y="2530475"/>
                <a:ext cx="692150" cy="874713"/>
              </a:xfrm>
              <a:custGeom>
                <a:avLst/>
                <a:gdLst>
                  <a:gd name="T0" fmla="*/ 89937815 w 1594"/>
                  <a:gd name="T1" fmla="*/ 29354740 h 1670"/>
                  <a:gd name="T2" fmla="*/ 91446302 w 1594"/>
                  <a:gd name="T3" fmla="*/ 50753781 h 1670"/>
                  <a:gd name="T4" fmla="*/ 108981058 w 1594"/>
                  <a:gd name="T5" fmla="*/ 78737265 h 1670"/>
                  <a:gd name="T6" fmla="*/ 132172860 w 1594"/>
                  <a:gd name="T7" fmla="*/ 125924626 h 1670"/>
                  <a:gd name="T8" fmla="*/ 149896503 w 1594"/>
                  <a:gd name="T9" fmla="*/ 136898346 h 1670"/>
                  <a:gd name="T10" fmla="*/ 165357414 w 1594"/>
                  <a:gd name="T11" fmla="*/ 135252629 h 1670"/>
                  <a:gd name="T12" fmla="*/ 175350601 w 1594"/>
                  <a:gd name="T13" fmla="*/ 147323668 h 1670"/>
                  <a:gd name="T14" fmla="*/ 207780912 w 1594"/>
                  <a:gd name="T15" fmla="*/ 155553827 h 1670"/>
                  <a:gd name="T16" fmla="*/ 211363244 w 1594"/>
                  <a:gd name="T17" fmla="*/ 126473548 h 1670"/>
                  <a:gd name="T18" fmla="*/ 222299127 w 1594"/>
                  <a:gd name="T19" fmla="*/ 147872590 h 1670"/>
                  <a:gd name="T20" fmla="*/ 234366159 w 1594"/>
                  <a:gd name="T21" fmla="*/ 153908109 h 1670"/>
                  <a:gd name="T22" fmla="*/ 244924703 w 1594"/>
                  <a:gd name="T23" fmla="*/ 136624409 h 1670"/>
                  <a:gd name="T24" fmla="*/ 264722624 w 1594"/>
                  <a:gd name="T25" fmla="*/ 112207346 h 1670"/>
                  <a:gd name="T26" fmla="*/ 292062115 w 1594"/>
                  <a:gd name="T27" fmla="*/ 117420007 h 1670"/>
                  <a:gd name="T28" fmla="*/ 297718726 w 1594"/>
                  <a:gd name="T29" fmla="*/ 136624409 h 1670"/>
                  <a:gd name="T30" fmla="*/ 283577416 w 1594"/>
                  <a:gd name="T31" fmla="*/ 148695448 h 1670"/>
                  <a:gd name="T32" fmla="*/ 279995083 w 1594"/>
                  <a:gd name="T33" fmla="*/ 186280871 h 1670"/>
                  <a:gd name="T34" fmla="*/ 269436105 w 1594"/>
                  <a:gd name="T35" fmla="*/ 193139249 h 1670"/>
                  <a:gd name="T36" fmla="*/ 265476868 w 1594"/>
                  <a:gd name="T37" fmla="*/ 223317372 h 1670"/>
                  <a:gd name="T38" fmla="*/ 249072826 w 1594"/>
                  <a:gd name="T39" fmla="*/ 206856530 h 1670"/>
                  <a:gd name="T40" fmla="*/ 249450165 w 1594"/>
                  <a:gd name="T41" fmla="*/ 191493532 h 1670"/>
                  <a:gd name="T42" fmla="*/ 230972279 w 1594"/>
                  <a:gd name="T43" fmla="*/ 175032690 h 1670"/>
                  <a:gd name="T44" fmla="*/ 223807614 w 1594"/>
                  <a:gd name="T45" fmla="*/ 161315410 h 1670"/>
                  <a:gd name="T46" fmla="*/ 213248636 w 1594"/>
                  <a:gd name="T47" fmla="*/ 157748990 h 1670"/>
                  <a:gd name="T48" fmla="*/ 212494392 w 1594"/>
                  <a:gd name="T49" fmla="*/ 171466271 h 1670"/>
                  <a:gd name="T50" fmla="*/ 210609000 w 1594"/>
                  <a:gd name="T51" fmla="*/ 187378190 h 1670"/>
                  <a:gd name="T52" fmla="*/ 218716795 w 1594"/>
                  <a:gd name="T53" fmla="*/ 201643869 h 1670"/>
                  <a:gd name="T54" fmla="*/ 216642516 w 1594"/>
                  <a:gd name="T55" fmla="*/ 231273593 h 1670"/>
                  <a:gd name="T56" fmla="*/ 202690092 w 1594"/>
                  <a:gd name="T57" fmla="*/ 237034652 h 1670"/>
                  <a:gd name="T58" fmla="*/ 197787724 w 1594"/>
                  <a:gd name="T59" fmla="*/ 257061914 h 1670"/>
                  <a:gd name="T60" fmla="*/ 179875629 w 1594"/>
                  <a:gd name="T61" fmla="*/ 274620075 h 1670"/>
                  <a:gd name="T62" fmla="*/ 171956721 w 1594"/>
                  <a:gd name="T63" fmla="*/ 288062895 h 1670"/>
                  <a:gd name="T64" fmla="*/ 147067980 w 1594"/>
                  <a:gd name="T65" fmla="*/ 325922778 h 1670"/>
                  <a:gd name="T66" fmla="*/ 136320983 w 1594"/>
                  <a:gd name="T67" fmla="*/ 338268278 h 1670"/>
                  <a:gd name="T68" fmla="*/ 140280220 w 1594"/>
                  <a:gd name="T69" fmla="*/ 368720861 h 1670"/>
                  <a:gd name="T70" fmla="*/ 134246704 w 1594"/>
                  <a:gd name="T71" fmla="*/ 396429360 h 1670"/>
                  <a:gd name="T72" fmla="*/ 136132097 w 1594"/>
                  <a:gd name="T73" fmla="*/ 418102862 h 1670"/>
                  <a:gd name="T74" fmla="*/ 130664372 w 1594"/>
                  <a:gd name="T75" fmla="*/ 432369065 h 1670"/>
                  <a:gd name="T76" fmla="*/ 112186486 w 1594"/>
                  <a:gd name="T77" fmla="*/ 456237206 h 1670"/>
                  <a:gd name="T78" fmla="*/ 97291366 w 1594"/>
                  <a:gd name="T79" fmla="*/ 419474643 h 1670"/>
                  <a:gd name="T80" fmla="*/ 79001932 w 1594"/>
                  <a:gd name="T81" fmla="*/ 365977300 h 1670"/>
                  <a:gd name="T82" fmla="*/ 56753260 w 1594"/>
                  <a:gd name="T83" fmla="*/ 305621056 h 1670"/>
                  <a:gd name="T84" fmla="*/ 48834352 w 1594"/>
                  <a:gd name="T85" fmla="*/ 236211794 h 1670"/>
                  <a:gd name="T86" fmla="*/ 43366194 w 1594"/>
                  <a:gd name="T87" fmla="*/ 223317372 h 1670"/>
                  <a:gd name="T88" fmla="*/ 30921823 w 1594"/>
                  <a:gd name="T89" fmla="*/ 246911052 h 1670"/>
                  <a:gd name="T90" fmla="*/ 16969399 w 1594"/>
                  <a:gd name="T91" fmla="*/ 240326611 h 1670"/>
                  <a:gd name="T92" fmla="*/ 9615848 w 1594"/>
                  <a:gd name="T93" fmla="*/ 218928093 h 1670"/>
                  <a:gd name="T94" fmla="*/ 5656611 w 1594"/>
                  <a:gd name="T95" fmla="*/ 211520793 h 1670"/>
                  <a:gd name="T96" fmla="*/ 6033516 w 1594"/>
                  <a:gd name="T97" fmla="*/ 194236569 h 1670"/>
                  <a:gd name="T98" fmla="*/ 29979127 w 1594"/>
                  <a:gd name="T99" fmla="*/ 180793749 h 1670"/>
                  <a:gd name="T100" fmla="*/ 17346304 w 1594"/>
                  <a:gd name="T101" fmla="*/ 156102749 h 1670"/>
                  <a:gd name="T102" fmla="*/ 11124336 w 1594"/>
                  <a:gd name="T103" fmla="*/ 137172807 h 1670"/>
                  <a:gd name="T104" fmla="*/ 30544918 w 1594"/>
                  <a:gd name="T105" fmla="*/ 125924626 h 1670"/>
                  <a:gd name="T106" fmla="*/ 50908197 w 1594"/>
                  <a:gd name="T107" fmla="*/ 80657443 h 1670"/>
                  <a:gd name="T108" fmla="*/ 51662441 w 1594"/>
                  <a:gd name="T109" fmla="*/ 63099282 h 1670"/>
                  <a:gd name="T110" fmla="*/ 42800402 w 1594"/>
                  <a:gd name="T111" fmla="*/ 38957203 h 1670"/>
                  <a:gd name="T112" fmla="*/ 60712932 w 1594"/>
                  <a:gd name="T113" fmla="*/ 14814600 h 1670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1594" h="1670">
                    <a:moveTo>
                      <a:pt x="385" y="0"/>
                    </a:moveTo>
                    <a:lnTo>
                      <a:pt x="400" y="16"/>
                    </a:lnTo>
                    <a:lnTo>
                      <a:pt x="415" y="33"/>
                    </a:lnTo>
                    <a:lnTo>
                      <a:pt x="427" y="48"/>
                    </a:lnTo>
                    <a:lnTo>
                      <a:pt x="437" y="63"/>
                    </a:lnTo>
                    <a:lnTo>
                      <a:pt x="448" y="76"/>
                    </a:lnTo>
                    <a:lnTo>
                      <a:pt x="459" y="90"/>
                    </a:lnTo>
                    <a:lnTo>
                      <a:pt x="464" y="96"/>
                    </a:lnTo>
                    <a:lnTo>
                      <a:pt x="471" y="101"/>
                    </a:lnTo>
                    <a:lnTo>
                      <a:pt x="477" y="107"/>
                    </a:lnTo>
                    <a:lnTo>
                      <a:pt x="485" y="111"/>
                    </a:lnTo>
                    <a:lnTo>
                      <a:pt x="492" y="118"/>
                    </a:lnTo>
                    <a:lnTo>
                      <a:pt x="499" y="126"/>
                    </a:lnTo>
                    <a:lnTo>
                      <a:pt x="506" y="134"/>
                    </a:lnTo>
                    <a:lnTo>
                      <a:pt x="512" y="144"/>
                    </a:lnTo>
                    <a:lnTo>
                      <a:pt x="519" y="153"/>
                    </a:lnTo>
                    <a:lnTo>
                      <a:pt x="523" y="163"/>
                    </a:lnTo>
                    <a:lnTo>
                      <a:pt x="528" y="174"/>
                    </a:lnTo>
                    <a:lnTo>
                      <a:pt x="531" y="185"/>
                    </a:lnTo>
                    <a:lnTo>
                      <a:pt x="485" y="185"/>
                    </a:lnTo>
                    <a:lnTo>
                      <a:pt x="485" y="216"/>
                    </a:lnTo>
                    <a:lnTo>
                      <a:pt x="490" y="229"/>
                    </a:lnTo>
                    <a:lnTo>
                      <a:pt x="497" y="240"/>
                    </a:lnTo>
                    <a:lnTo>
                      <a:pt x="505" y="250"/>
                    </a:lnTo>
                    <a:lnTo>
                      <a:pt x="514" y="257"/>
                    </a:lnTo>
                    <a:lnTo>
                      <a:pt x="523" y="264"/>
                    </a:lnTo>
                    <a:lnTo>
                      <a:pt x="534" y="269"/>
                    </a:lnTo>
                    <a:lnTo>
                      <a:pt x="544" y="274"/>
                    </a:lnTo>
                    <a:lnTo>
                      <a:pt x="556" y="278"/>
                    </a:lnTo>
                    <a:lnTo>
                      <a:pt x="578" y="287"/>
                    </a:lnTo>
                    <a:lnTo>
                      <a:pt x="600" y="296"/>
                    </a:lnTo>
                    <a:lnTo>
                      <a:pt x="610" y="302"/>
                    </a:lnTo>
                    <a:lnTo>
                      <a:pt x="620" y="310"/>
                    </a:lnTo>
                    <a:lnTo>
                      <a:pt x="629" y="318"/>
                    </a:lnTo>
                    <a:lnTo>
                      <a:pt x="638" y="327"/>
                    </a:lnTo>
                    <a:lnTo>
                      <a:pt x="631" y="420"/>
                    </a:lnTo>
                    <a:lnTo>
                      <a:pt x="643" y="429"/>
                    </a:lnTo>
                    <a:lnTo>
                      <a:pt x="660" y="440"/>
                    </a:lnTo>
                    <a:lnTo>
                      <a:pt x="679" y="450"/>
                    </a:lnTo>
                    <a:lnTo>
                      <a:pt x="701" y="459"/>
                    </a:lnTo>
                    <a:lnTo>
                      <a:pt x="723" y="468"/>
                    </a:lnTo>
                    <a:lnTo>
                      <a:pt x="744" y="475"/>
                    </a:lnTo>
                    <a:lnTo>
                      <a:pt x="753" y="478"/>
                    </a:lnTo>
                    <a:lnTo>
                      <a:pt x="762" y="480"/>
                    </a:lnTo>
                    <a:lnTo>
                      <a:pt x="770" y="481"/>
                    </a:lnTo>
                    <a:lnTo>
                      <a:pt x="777" y="481"/>
                    </a:lnTo>
                    <a:lnTo>
                      <a:pt x="779" y="488"/>
                    </a:lnTo>
                    <a:lnTo>
                      <a:pt x="784" y="494"/>
                    </a:lnTo>
                    <a:lnTo>
                      <a:pt x="789" y="497"/>
                    </a:lnTo>
                    <a:lnTo>
                      <a:pt x="795" y="499"/>
                    </a:lnTo>
                    <a:lnTo>
                      <a:pt x="800" y="501"/>
                    </a:lnTo>
                    <a:lnTo>
                      <a:pt x="807" y="501"/>
                    </a:lnTo>
                    <a:lnTo>
                      <a:pt x="814" y="500"/>
                    </a:lnTo>
                    <a:lnTo>
                      <a:pt x="822" y="499"/>
                    </a:lnTo>
                    <a:lnTo>
                      <a:pt x="836" y="496"/>
                    </a:lnTo>
                    <a:lnTo>
                      <a:pt x="852" y="492"/>
                    </a:lnTo>
                    <a:lnTo>
                      <a:pt x="858" y="492"/>
                    </a:lnTo>
                    <a:lnTo>
                      <a:pt x="865" y="491"/>
                    </a:lnTo>
                    <a:lnTo>
                      <a:pt x="871" y="492"/>
                    </a:lnTo>
                    <a:lnTo>
                      <a:pt x="877" y="493"/>
                    </a:lnTo>
                    <a:lnTo>
                      <a:pt x="886" y="499"/>
                    </a:lnTo>
                    <a:lnTo>
                      <a:pt x="892" y="504"/>
                    </a:lnTo>
                    <a:lnTo>
                      <a:pt x="898" y="511"/>
                    </a:lnTo>
                    <a:lnTo>
                      <a:pt x="903" y="517"/>
                    </a:lnTo>
                    <a:lnTo>
                      <a:pt x="908" y="523"/>
                    </a:lnTo>
                    <a:lnTo>
                      <a:pt x="914" y="529"/>
                    </a:lnTo>
                    <a:lnTo>
                      <a:pt x="918" y="532"/>
                    </a:lnTo>
                    <a:lnTo>
                      <a:pt x="921" y="534"/>
                    </a:lnTo>
                    <a:lnTo>
                      <a:pt x="925" y="536"/>
                    </a:lnTo>
                    <a:lnTo>
                      <a:pt x="930" y="537"/>
                    </a:lnTo>
                    <a:lnTo>
                      <a:pt x="946" y="540"/>
                    </a:lnTo>
                    <a:lnTo>
                      <a:pt x="968" y="546"/>
                    </a:lnTo>
                    <a:lnTo>
                      <a:pt x="993" y="552"/>
                    </a:lnTo>
                    <a:lnTo>
                      <a:pt x="1021" y="559"/>
                    </a:lnTo>
                    <a:lnTo>
                      <a:pt x="1047" y="564"/>
                    </a:lnTo>
                    <a:lnTo>
                      <a:pt x="1071" y="568"/>
                    </a:lnTo>
                    <a:lnTo>
                      <a:pt x="1082" y="569"/>
                    </a:lnTo>
                    <a:lnTo>
                      <a:pt x="1090" y="570"/>
                    </a:lnTo>
                    <a:lnTo>
                      <a:pt x="1098" y="569"/>
                    </a:lnTo>
                    <a:lnTo>
                      <a:pt x="1102" y="567"/>
                    </a:lnTo>
                    <a:lnTo>
                      <a:pt x="1098" y="560"/>
                    </a:lnTo>
                    <a:lnTo>
                      <a:pt x="1093" y="552"/>
                    </a:lnTo>
                    <a:lnTo>
                      <a:pt x="1090" y="544"/>
                    </a:lnTo>
                    <a:lnTo>
                      <a:pt x="1088" y="535"/>
                    </a:lnTo>
                    <a:lnTo>
                      <a:pt x="1083" y="520"/>
                    </a:lnTo>
                    <a:lnTo>
                      <a:pt x="1082" y="512"/>
                    </a:lnTo>
                    <a:lnTo>
                      <a:pt x="1082" y="481"/>
                    </a:lnTo>
                    <a:lnTo>
                      <a:pt x="1082" y="450"/>
                    </a:lnTo>
                    <a:lnTo>
                      <a:pt x="1115" y="450"/>
                    </a:lnTo>
                    <a:lnTo>
                      <a:pt x="1121" y="461"/>
                    </a:lnTo>
                    <a:lnTo>
                      <a:pt x="1125" y="468"/>
                    </a:lnTo>
                    <a:lnTo>
                      <a:pt x="1131" y="474"/>
                    </a:lnTo>
                    <a:lnTo>
                      <a:pt x="1136" y="481"/>
                    </a:lnTo>
                    <a:lnTo>
                      <a:pt x="1135" y="497"/>
                    </a:lnTo>
                    <a:lnTo>
                      <a:pt x="1132" y="507"/>
                    </a:lnTo>
                    <a:lnTo>
                      <a:pt x="1130" y="515"/>
                    </a:lnTo>
                    <a:lnTo>
                      <a:pt x="1128" y="524"/>
                    </a:lnTo>
                    <a:lnTo>
                      <a:pt x="1149" y="530"/>
                    </a:lnTo>
                    <a:lnTo>
                      <a:pt x="1169" y="536"/>
                    </a:lnTo>
                    <a:lnTo>
                      <a:pt x="1179" y="539"/>
                    </a:lnTo>
                    <a:lnTo>
                      <a:pt x="1189" y="541"/>
                    </a:lnTo>
                    <a:lnTo>
                      <a:pt x="1199" y="542"/>
                    </a:lnTo>
                    <a:lnTo>
                      <a:pt x="1209" y="543"/>
                    </a:lnTo>
                    <a:lnTo>
                      <a:pt x="1210" y="547"/>
                    </a:lnTo>
                    <a:lnTo>
                      <a:pt x="1212" y="551"/>
                    </a:lnTo>
                    <a:lnTo>
                      <a:pt x="1215" y="554"/>
                    </a:lnTo>
                    <a:lnTo>
                      <a:pt x="1220" y="557"/>
                    </a:lnTo>
                    <a:lnTo>
                      <a:pt x="1228" y="560"/>
                    </a:lnTo>
                    <a:lnTo>
                      <a:pt x="1235" y="561"/>
                    </a:lnTo>
                    <a:lnTo>
                      <a:pt x="1243" y="561"/>
                    </a:lnTo>
                    <a:lnTo>
                      <a:pt x="1249" y="559"/>
                    </a:lnTo>
                    <a:lnTo>
                      <a:pt x="1256" y="556"/>
                    </a:lnTo>
                    <a:lnTo>
                      <a:pt x="1261" y="553"/>
                    </a:lnTo>
                    <a:lnTo>
                      <a:pt x="1267" y="549"/>
                    </a:lnTo>
                    <a:lnTo>
                      <a:pt x="1272" y="544"/>
                    </a:lnTo>
                    <a:lnTo>
                      <a:pt x="1277" y="539"/>
                    </a:lnTo>
                    <a:lnTo>
                      <a:pt x="1281" y="534"/>
                    </a:lnTo>
                    <a:lnTo>
                      <a:pt x="1289" y="521"/>
                    </a:lnTo>
                    <a:lnTo>
                      <a:pt x="1294" y="509"/>
                    </a:lnTo>
                    <a:lnTo>
                      <a:pt x="1299" y="498"/>
                    </a:lnTo>
                    <a:lnTo>
                      <a:pt x="1302" y="487"/>
                    </a:lnTo>
                    <a:lnTo>
                      <a:pt x="1312" y="476"/>
                    </a:lnTo>
                    <a:lnTo>
                      <a:pt x="1322" y="465"/>
                    </a:lnTo>
                    <a:lnTo>
                      <a:pt x="1333" y="456"/>
                    </a:lnTo>
                    <a:lnTo>
                      <a:pt x="1344" y="446"/>
                    </a:lnTo>
                    <a:lnTo>
                      <a:pt x="1356" y="438"/>
                    </a:lnTo>
                    <a:lnTo>
                      <a:pt x="1367" y="430"/>
                    </a:lnTo>
                    <a:lnTo>
                      <a:pt x="1379" y="423"/>
                    </a:lnTo>
                    <a:lnTo>
                      <a:pt x="1391" y="416"/>
                    </a:lnTo>
                    <a:lnTo>
                      <a:pt x="1404" y="409"/>
                    </a:lnTo>
                    <a:lnTo>
                      <a:pt x="1417" y="403"/>
                    </a:lnTo>
                    <a:lnTo>
                      <a:pt x="1430" y="398"/>
                    </a:lnTo>
                    <a:lnTo>
                      <a:pt x="1444" y="393"/>
                    </a:lnTo>
                    <a:lnTo>
                      <a:pt x="1472" y="384"/>
                    </a:lnTo>
                    <a:lnTo>
                      <a:pt x="1501" y="377"/>
                    </a:lnTo>
                    <a:lnTo>
                      <a:pt x="1507" y="385"/>
                    </a:lnTo>
                    <a:lnTo>
                      <a:pt x="1515" y="395"/>
                    </a:lnTo>
                    <a:lnTo>
                      <a:pt x="1526" y="406"/>
                    </a:lnTo>
                    <a:lnTo>
                      <a:pt x="1537" y="418"/>
                    </a:lnTo>
                    <a:lnTo>
                      <a:pt x="1549" y="428"/>
                    </a:lnTo>
                    <a:lnTo>
                      <a:pt x="1562" y="436"/>
                    </a:lnTo>
                    <a:lnTo>
                      <a:pt x="1568" y="440"/>
                    </a:lnTo>
                    <a:lnTo>
                      <a:pt x="1574" y="442"/>
                    </a:lnTo>
                    <a:lnTo>
                      <a:pt x="1581" y="444"/>
                    </a:lnTo>
                    <a:lnTo>
                      <a:pt x="1587" y="444"/>
                    </a:lnTo>
                    <a:lnTo>
                      <a:pt x="1594" y="432"/>
                    </a:lnTo>
                    <a:lnTo>
                      <a:pt x="1590" y="453"/>
                    </a:lnTo>
                    <a:lnTo>
                      <a:pt x="1585" y="477"/>
                    </a:lnTo>
                    <a:lnTo>
                      <a:pt x="1583" y="488"/>
                    </a:lnTo>
                    <a:lnTo>
                      <a:pt x="1579" y="498"/>
                    </a:lnTo>
                    <a:lnTo>
                      <a:pt x="1576" y="502"/>
                    </a:lnTo>
                    <a:lnTo>
                      <a:pt x="1574" y="506"/>
                    </a:lnTo>
                    <a:lnTo>
                      <a:pt x="1571" y="509"/>
                    </a:lnTo>
                    <a:lnTo>
                      <a:pt x="1568" y="512"/>
                    </a:lnTo>
                    <a:lnTo>
                      <a:pt x="1554" y="515"/>
                    </a:lnTo>
                    <a:lnTo>
                      <a:pt x="1531" y="523"/>
                    </a:lnTo>
                    <a:lnTo>
                      <a:pt x="1520" y="530"/>
                    </a:lnTo>
                    <a:lnTo>
                      <a:pt x="1511" y="536"/>
                    </a:lnTo>
                    <a:lnTo>
                      <a:pt x="1506" y="539"/>
                    </a:lnTo>
                    <a:lnTo>
                      <a:pt x="1504" y="542"/>
                    </a:lnTo>
                    <a:lnTo>
                      <a:pt x="1502" y="546"/>
                    </a:lnTo>
                    <a:lnTo>
                      <a:pt x="1501" y="549"/>
                    </a:lnTo>
                    <a:lnTo>
                      <a:pt x="1502" y="584"/>
                    </a:lnTo>
                    <a:lnTo>
                      <a:pt x="1501" y="624"/>
                    </a:lnTo>
                    <a:lnTo>
                      <a:pt x="1498" y="634"/>
                    </a:lnTo>
                    <a:lnTo>
                      <a:pt x="1497" y="645"/>
                    </a:lnTo>
                    <a:lnTo>
                      <a:pt x="1495" y="654"/>
                    </a:lnTo>
                    <a:lnTo>
                      <a:pt x="1493" y="663"/>
                    </a:lnTo>
                    <a:lnTo>
                      <a:pt x="1490" y="671"/>
                    </a:lnTo>
                    <a:lnTo>
                      <a:pt x="1485" y="679"/>
                    </a:lnTo>
                    <a:lnTo>
                      <a:pt x="1480" y="685"/>
                    </a:lnTo>
                    <a:lnTo>
                      <a:pt x="1474" y="690"/>
                    </a:lnTo>
                    <a:lnTo>
                      <a:pt x="1471" y="693"/>
                    </a:lnTo>
                    <a:lnTo>
                      <a:pt x="1464" y="694"/>
                    </a:lnTo>
                    <a:lnTo>
                      <a:pt x="1457" y="695"/>
                    </a:lnTo>
                    <a:lnTo>
                      <a:pt x="1449" y="696"/>
                    </a:lnTo>
                    <a:lnTo>
                      <a:pt x="1441" y="697"/>
                    </a:lnTo>
                    <a:lnTo>
                      <a:pt x="1434" y="700"/>
                    </a:lnTo>
                    <a:lnTo>
                      <a:pt x="1431" y="701"/>
                    </a:lnTo>
                    <a:lnTo>
                      <a:pt x="1429" y="704"/>
                    </a:lnTo>
                    <a:lnTo>
                      <a:pt x="1428" y="706"/>
                    </a:lnTo>
                    <a:lnTo>
                      <a:pt x="1428" y="709"/>
                    </a:lnTo>
                    <a:lnTo>
                      <a:pt x="1427" y="721"/>
                    </a:lnTo>
                    <a:lnTo>
                      <a:pt x="1427" y="735"/>
                    </a:lnTo>
                    <a:lnTo>
                      <a:pt x="1425" y="750"/>
                    </a:lnTo>
                    <a:lnTo>
                      <a:pt x="1423" y="764"/>
                    </a:lnTo>
                    <a:lnTo>
                      <a:pt x="1420" y="778"/>
                    </a:lnTo>
                    <a:lnTo>
                      <a:pt x="1417" y="791"/>
                    </a:lnTo>
                    <a:lnTo>
                      <a:pt x="1413" y="803"/>
                    </a:lnTo>
                    <a:lnTo>
                      <a:pt x="1408" y="814"/>
                    </a:lnTo>
                    <a:lnTo>
                      <a:pt x="1361" y="733"/>
                    </a:lnTo>
                    <a:lnTo>
                      <a:pt x="1359" y="737"/>
                    </a:lnTo>
                    <a:lnTo>
                      <a:pt x="1354" y="746"/>
                    </a:lnTo>
                    <a:lnTo>
                      <a:pt x="1349" y="751"/>
                    </a:lnTo>
                    <a:lnTo>
                      <a:pt x="1345" y="755"/>
                    </a:lnTo>
                    <a:lnTo>
                      <a:pt x="1340" y="758"/>
                    </a:lnTo>
                    <a:lnTo>
                      <a:pt x="1335" y="759"/>
                    </a:lnTo>
                    <a:lnTo>
                      <a:pt x="1329" y="758"/>
                    </a:lnTo>
                    <a:lnTo>
                      <a:pt x="1325" y="757"/>
                    </a:lnTo>
                    <a:lnTo>
                      <a:pt x="1321" y="754"/>
                    </a:lnTo>
                    <a:lnTo>
                      <a:pt x="1316" y="751"/>
                    </a:lnTo>
                    <a:lnTo>
                      <a:pt x="1313" y="746"/>
                    </a:lnTo>
                    <a:lnTo>
                      <a:pt x="1311" y="742"/>
                    </a:lnTo>
                    <a:lnTo>
                      <a:pt x="1308" y="738"/>
                    </a:lnTo>
                    <a:lnTo>
                      <a:pt x="1308" y="733"/>
                    </a:lnTo>
                    <a:lnTo>
                      <a:pt x="1308" y="727"/>
                    </a:lnTo>
                    <a:lnTo>
                      <a:pt x="1311" y="721"/>
                    </a:lnTo>
                    <a:lnTo>
                      <a:pt x="1313" y="715"/>
                    </a:lnTo>
                    <a:lnTo>
                      <a:pt x="1315" y="709"/>
                    </a:lnTo>
                    <a:lnTo>
                      <a:pt x="1323" y="698"/>
                    </a:lnTo>
                    <a:lnTo>
                      <a:pt x="1332" y="687"/>
                    </a:lnTo>
                    <a:lnTo>
                      <a:pt x="1340" y="677"/>
                    </a:lnTo>
                    <a:lnTo>
                      <a:pt x="1348" y="666"/>
                    </a:lnTo>
                    <a:lnTo>
                      <a:pt x="1350" y="660"/>
                    </a:lnTo>
                    <a:lnTo>
                      <a:pt x="1352" y="655"/>
                    </a:lnTo>
                    <a:lnTo>
                      <a:pt x="1355" y="648"/>
                    </a:lnTo>
                    <a:lnTo>
                      <a:pt x="1355" y="642"/>
                    </a:lnTo>
                    <a:lnTo>
                      <a:pt x="1235" y="642"/>
                    </a:lnTo>
                    <a:lnTo>
                      <a:pt x="1231" y="641"/>
                    </a:lnTo>
                    <a:lnTo>
                      <a:pt x="1225" y="638"/>
                    </a:lnTo>
                    <a:lnTo>
                      <a:pt x="1221" y="632"/>
                    </a:lnTo>
                    <a:lnTo>
                      <a:pt x="1217" y="626"/>
                    </a:lnTo>
                    <a:lnTo>
                      <a:pt x="1214" y="618"/>
                    </a:lnTo>
                    <a:lnTo>
                      <a:pt x="1211" y="610"/>
                    </a:lnTo>
                    <a:lnTo>
                      <a:pt x="1210" y="601"/>
                    </a:lnTo>
                    <a:lnTo>
                      <a:pt x="1209" y="592"/>
                    </a:lnTo>
                    <a:lnTo>
                      <a:pt x="1203" y="592"/>
                    </a:lnTo>
                    <a:lnTo>
                      <a:pt x="1198" y="591"/>
                    </a:lnTo>
                    <a:lnTo>
                      <a:pt x="1192" y="590"/>
                    </a:lnTo>
                    <a:lnTo>
                      <a:pt x="1187" y="588"/>
                    </a:lnTo>
                    <a:lnTo>
                      <a:pt x="1182" y="585"/>
                    </a:lnTo>
                    <a:lnTo>
                      <a:pt x="1179" y="582"/>
                    </a:lnTo>
                    <a:lnTo>
                      <a:pt x="1177" y="577"/>
                    </a:lnTo>
                    <a:lnTo>
                      <a:pt x="1176" y="573"/>
                    </a:lnTo>
                    <a:lnTo>
                      <a:pt x="1167" y="573"/>
                    </a:lnTo>
                    <a:lnTo>
                      <a:pt x="1159" y="573"/>
                    </a:lnTo>
                    <a:lnTo>
                      <a:pt x="1151" y="573"/>
                    </a:lnTo>
                    <a:lnTo>
                      <a:pt x="1143" y="573"/>
                    </a:lnTo>
                    <a:lnTo>
                      <a:pt x="1136" y="574"/>
                    </a:lnTo>
                    <a:lnTo>
                      <a:pt x="1131" y="575"/>
                    </a:lnTo>
                    <a:lnTo>
                      <a:pt x="1124" y="578"/>
                    </a:lnTo>
                    <a:lnTo>
                      <a:pt x="1117" y="582"/>
                    </a:lnTo>
                    <a:lnTo>
                      <a:pt x="1112" y="587"/>
                    </a:lnTo>
                    <a:lnTo>
                      <a:pt x="1106" y="592"/>
                    </a:lnTo>
                    <a:lnTo>
                      <a:pt x="1103" y="598"/>
                    </a:lnTo>
                    <a:lnTo>
                      <a:pt x="1102" y="604"/>
                    </a:lnTo>
                    <a:lnTo>
                      <a:pt x="1104" y="608"/>
                    </a:lnTo>
                    <a:lnTo>
                      <a:pt x="1110" y="613"/>
                    </a:lnTo>
                    <a:lnTo>
                      <a:pt x="1117" y="619"/>
                    </a:lnTo>
                    <a:lnTo>
                      <a:pt x="1127" y="625"/>
                    </a:lnTo>
                    <a:lnTo>
                      <a:pt x="1137" y="631"/>
                    </a:lnTo>
                    <a:lnTo>
                      <a:pt x="1147" y="636"/>
                    </a:lnTo>
                    <a:lnTo>
                      <a:pt x="1156" y="640"/>
                    </a:lnTo>
                    <a:lnTo>
                      <a:pt x="1162" y="642"/>
                    </a:lnTo>
                    <a:lnTo>
                      <a:pt x="1149" y="652"/>
                    </a:lnTo>
                    <a:lnTo>
                      <a:pt x="1134" y="664"/>
                    </a:lnTo>
                    <a:lnTo>
                      <a:pt x="1127" y="670"/>
                    </a:lnTo>
                    <a:lnTo>
                      <a:pt x="1121" y="677"/>
                    </a:lnTo>
                    <a:lnTo>
                      <a:pt x="1119" y="680"/>
                    </a:lnTo>
                    <a:lnTo>
                      <a:pt x="1117" y="683"/>
                    </a:lnTo>
                    <a:lnTo>
                      <a:pt x="1116" y="687"/>
                    </a:lnTo>
                    <a:lnTo>
                      <a:pt x="1115" y="690"/>
                    </a:lnTo>
                    <a:lnTo>
                      <a:pt x="1116" y="695"/>
                    </a:lnTo>
                    <a:lnTo>
                      <a:pt x="1117" y="698"/>
                    </a:lnTo>
                    <a:lnTo>
                      <a:pt x="1120" y="702"/>
                    </a:lnTo>
                    <a:lnTo>
                      <a:pt x="1122" y="706"/>
                    </a:lnTo>
                    <a:lnTo>
                      <a:pt x="1130" y="714"/>
                    </a:lnTo>
                    <a:lnTo>
                      <a:pt x="1139" y="722"/>
                    </a:lnTo>
                    <a:lnTo>
                      <a:pt x="1149" y="729"/>
                    </a:lnTo>
                    <a:lnTo>
                      <a:pt x="1160" y="735"/>
                    </a:lnTo>
                    <a:lnTo>
                      <a:pt x="1166" y="737"/>
                    </a:lnTo>
                    <a:lnTo>
                      <a:pt x="1171" y="738"/>
                    </a:lnTo>
                    <a:lnTo>
                      <a:pt x="1177" y="739"/>
                    </a:lnTo>
                    <a:lnTo>
                      <a:pt x="1182" y="740"/>
                    </a:lnTo>
                    <a:lnTo>
                      <a:pt x="1209" y="844"/>
                    </a:lnTo>
                    <a:lnTo>
                      <a:pt x="1194" y="844"/>
                    </a:lnTo>
                    <a:lnTo>
                      <a:pt x="1180" y="844"/>
                    </a:lnTo>
                    <a:lnTo>
                      <a:pt x="1167" y="844"/>
                    </a:lnTo>
                    <a:lnTo>
                      <a:pt x="1156" y="844"/>
                    </a:lnTo>
                    <a:lnTo>
                      <a:pt x="1149" y="843"/>
                    </a:lnTo>
                    <a:lnTo>
                      <a:pt x="1142" y="838"/>
                    </a:lnTo>
                    <a:lnTo>
                      <a:pt x="1137" y="836"/>
                    </a:lnTo>
                    <a:lnTo>
                      <a:pt x="1132" y="834"/>
                    </a:lnTo>
                    <a:lnTo>
                      <a:pt x="1127" y="833"/>
                    </a:lnTo>
                    <a:lnTo>
                      <a:pt x="1122" y="832"/>
                    </a:lnTo>
                    <a:lnTo>
                      <a:pt x="1117" y="834"/>
                    </a:lnTo>
                    <a:lnTo>
                      <a:pt x="1109" y="839"/>
                    </a:lnTo>
                    <a:lnTo>
                      <a:pt x="1099" y="846"/>
                    </a:lnTo>
                    <a:lnTo>
                      <a:pt x="1087" y="854"/>
                    </a:lnTo>
                    <a:lnTo>
                      <a:pt x="1075" y="864"/>
                    </a:lnTo>
                    <a:lnTo>
                      <a:pt x="1065" y="872"/>
                    </a:lnTo>
                    <a:lnTo>
                      <a:pt x="1058" y="878"/>
                    </a:lnTo>
                    <a:lnTo>
                      <a:pt x="1056" y="882"/>
                    </a:lnTo>
                    <a:lnTo>
                      <a:pt x="1076" y="894"/>
                    </a:lnTo>
                    <a:lnTo>
                      <a:pt x="1075" y="900"/>
                    </a:lnTo>
                    <a:lnTo>
                      <a:pt x="1072" y="907"/>
                    </a:lnTo>
                    <a:lnTo>
                      <a:pt x="1069" y="912"/>
                    </a:lnTo>
                    <a:lnTo>
                      <a:pt x="1066" y="919"/>
                    </a:lnTo>
                    <a:lnTo>
                      <a:pt x="1058" y="928"/>
                    </a:lnTo>
                    <a:lnTo>
                      <a:pt x="1049" y="937"/>
                    </a:lnTo>
                    <a:lnTo>
                      <a:pt x="1039" y="945"/>
                    </a:lnTo>
                    <a:lnTo>
                      <a:pt x="1027" y="952"/>
                    </a:lnTo>
                    <a:lnTo>
                      <a:pt x="1016" y="958"/>
                    </a:lnTo>
                    <a:lnTo>
                      <a:pt x="1004" y="964"/>
                    </a:lnTo>
                    <a:lnTo>
                      <a:pt x="992" y="972"/>
                    </a:lnTo>
                    <a:lnTo>
                      <a:pt x="981" y="978"/>
                    </a:lnTo>
                    <a:lnTo>
                      <a:pt x="971" y="985"/>
                    </a:lnTo>
                    <a:lnTo>
                      <a:pt x="962" y="993"/>
                    </a:lnTo>
                    <a:lnTo>
                      <a:pt x="957" y="997"/>
                    </a:lnTo>
                    <a:lnTo>
                      <a:pt x="954" y="1001"/>
                    </a:lnTo>
                    <a:lnTo>
                      <a:pt x="951" y="1006"/>
                    </a:lnTo>
                    <a:lnTo>
                      <a:pt x="948" y="1011"/>
                    </a:lnTo>
                    <a:lnTo>
                      <a:pt x="946" y="1017"/>
                    </a:lnTo>
                    <a:lnTo>
                      <a:pt x="944" y="1022"/>
                    </a:lnTo>
                    <a:lnTo>
                      <a:pt x="943" y="1029"/>
                    </a:lnTo>
                    <a:lnTo>
                      <a:pt x="943" y="1036"/>
                    </a:lnTo>
                    <a:lnTo>
                      <a:pt x="934" y="1039"/>
                    </a:lnTo>
                    <a:lnTo>
                      <a:pt x="926" y="1042"/>
                    </a:lnTo>
                    <a:lnTo>
                      <a:pt x="919" y="1046"/>
                    </a:lnTo>
                    <a:lnTo>
                      <a:pt x="912" y="1050"/>
                    </a:lnTo>
                    <a:lnTo>
                      <a:pt x="898" y="1060"/>
                    </a:lnTo>
                    <a:lnTo>
                      <a:pt x="886" y="1072"/>
                    </a:lnTo>
                    <a:lnTo>
                      <a:pt x="864" y="1099"/>
                    </a:lnTo>
                    <a:lnTo>
                      <a:pt x="843" y="1128"/>
                    </a:lnTo>
                    <a:lnTo>
                      <a:pt x="832" y="1143"/>
                    </a:lnTo>
                    <a:lnTo>
                      <a:pt x="821" y="1156"/>
                    </a:lnTo>
                    <a:lnTo>
                      <a:pt x="809" y="1168"/>
                    </a:lnTo>
                    <a:lnTo>
                      <a:pt x="796" y="1179"/>
                    </a:lnTo>
                    <a:lnTo>
                      <a:pt x="788" y="1184"/>
                    </a:lnTo>
                    <a:lnTo>
                      <a:pt x="780" y="1188"/>
                    </a:lnTo>
                    <a:lnTo>
                      <a:pt x="773" y="1192"/>
                    </a:lnTo>
                    <a:lnTo>
                      <a:pt x="764" y="1196"/>
                    </a:lnTo>
                    <a:lnTo>
                      <a:pt x="754" y="1199"/>
                    </a:lnTo>
                    <a:lnTo>
                      <a:pt x="745" y="1201"/>
                    </a:lnTo>
                    <a:lnTo>
                      <a:pt x="734" y="1202"/>
                    </a:lnTo>
                    <a:lnTo>
                      <a:pt x="723" y="1202"/>
                    </a:lnTo>
                    <a:lnTo>
                      <a:pt x="723" y="1211"/>
                    </a:lnTo>
                    <a:lnTo>
                      <a:pt x="723" y="1220"/>
                    </a:lnTo>
                    <a:lnTo>
                      <a:pt x="723" y="1227"/>
                    </a:lnTo>
                    <a:lnTo>
                      <a:pt x="723" y="1233"/>
                    </a:lnTo>
                    <a:lnTo>
                      <a:pt x="723" y="1244"/>
                    </a:lnTo>
                    <a:lnTo>
                      <a:pt x="723" y="1261"/>
                    </a:lnTo>
                    <a:lnTo>
                      <a:pt x="723" y="1279"/>
                    </a:lnTo>
                    <a:lnTo>
                      <a:pt x="725" y="1298"/>
                    </a:lnTo>
                    <a:lnTo>
                      <a:pt x="727" y="1308"/>
                    </a:lnTo>
                    <a:lnTo>
                      <a:pt x="729" y="1317"/>
                    </a:lnTo>
                    <a:lnTo>
                      <a:pt x="731" y="1325"/>
                    </a:lnTo>
                    <a:lnTo>
                      <a:pt x="735" y="1332"/>
                    </a:lnTo>
                    <a:lnTo>
                      <a:pt x="739" y="1339"/>
                    </a:lnTo>
                    <a:lnTo>
                      <a:pt x="744" y="1344"/>
                    </a:lnTo>
                    <a:lnTo>
                      <a:pt x="750" y="1348"/>
                    </a:lnTo>
                    <a:lnTo>
                      <a:pt x="757" y="1350"/>
                    </a:lnTo>
                    <a:lnTo>
                      <a:pt x="751" y="1366"/>
                    </a:lnTo>
                    <a:lnTo>
                      <a:pt x="744" y="1380"/>
                    </a:lnTo>
                    <a:lnTo>
                      <a:pt x="736" y="1393"/>
                    </a:lnTo>
                    <a:lnTo>
                      <a:pt x="729" y="1405"/>
                    </a:lnTo>
                    <a:lnTo>
                      <a:pt x="721" y="1419"/>
                    </a:lnTo>
                    <a:lnTo>
                      <a:pt x="716" y="1432"/>
                    </a:lnTo>
                    <a:lnTo>
                      <a:pt x="713" y="1438"/>
                    </a:lnTo>
                    <a:lnTo>
                      <a:pt x="712" y="1445"/>
                    </a:lnTo>
                    <a:lnTo>
                      <a:pt x="711" y="1453"/>
                    </a:lnTo>
                    <a:lnTo>
                      <a:pt x="710" y="1460"/>
                    </a:lnTo>
                    <a:lnTo>
                      <a:pt x="711" y="1463"/>
                    </a:lnTo>
                    <a:lnTo>
                      <a:pt x="712" y="1465"/>
                    </a:lnTo>
                    <a:lnTo>
                      <a:pt x="714" y="1467"/>
                    </a:lnTo>
                    <a:lnTo>
                      <a:pt x="718" y="1469"/>
                    </a:lnTo>
                    <a:lnTo>
                      <a:pt x="724" y="1473"/>
                    </a:lnTo>
                    <a:lnTo>
                      <a:pt x="730" y="1474"/>
                    </a:lnTo>
                    <a:lnTo>
                      <a:pt x="730" y="1510"/>
                    </a:lnTo>
                    <a:lnTo>
                      <a:pt x="722" y="1524"/>
                    </a:lnTo>
                    <a:lnTo>
                      <a:pt x="716" y="1539"/>
                    </a:lnTo>
                    <a:lnTo>
                      <a:pt x="711" y="1545"/>
                    </a:lnTo>
                    <a:lnTo>
                      <a:pt x="706" y="1549"/>
                    </a:lnTo>
                    <a:lnTo>
                      <a:pt x="702" y="1551"/>
                    </a:lnTo>
                    <a:lnTo>
                      <a:pt x="699" y="1552"/>
                    </a:lnTo>
                    <a:lnTo>
                      <a:pt x="695" y="1553"/>
                    </a:lnTo>
                    <a:lnTo>
                      <a:pt x="690" y="1553"/>
                    </a:lnTo>
                    <a:lnTo>
                      <a:pt x="690" y="1561"/>
                    </a:lnTo>
                    <a:lnTo>
                      <a:pt x="691" y="1571"/>
                    </a:lnTo>
                    <a:lnTo>
                      <a:pt x="693" y="1576"/>
                    </a:lnTo>
                    <a:lnTo>
                      <a:pt x="694" y="1580"/>
                    </a:lnTo>
                    <a:lnTo>
                      <a:pt x="695" y="1583"/>
                    </a:lnTo>
                    <a:lnTo>
                      <a:pt x="697" y="1584"/>
                    </a:lnTo>
                    <a:lnTo>
                      <a:pt x="671" y="1605"/>
                    </a:lnTo>
                    <a:lnTo>
                      <a:pt x="649" y="1622"/>
                    </a:lnTo>
                    <a:lnTo>
                      <a:pt x="639" y="1632"/>
                    </a:lnTo>
                    <a:lnTo>
                      <a:pt x="630" y="1643"/>
                    </a:lnTo>
                    <a:lnTo>
                      <a:pt x="620" y="1656"/>
                    </a:lnTo>
                    <a:lnTo>
                      <a:pt x="611" y="1670"/>
                    </a:lnTo>
                    <a:lnTo>
                      <a:pt x="595" y="1663"/>
                    </a:lnTo>
                    <a:lnTo>
                      <a:pt x="584" y="1656"/>
                    </a:lnTo>
                    <a:lnTo>
                      <a:pt x="575" y="1649"/>
                    </a:lnTo>
                    <a:lnTo>
                      <a:pt x="568" y="1641"/>
                    </a:lnTo>
                    <a:lnTo>
                      <a:pt x="563" y="1631"/>
                    </a:lnTo>
                    <a:lnTo>
                      <a:pt x="560" y="1621"/>
                    </a:lnTo>
                    <a:lnTo>
                      <a:pt x="555" y="1609"/>
                    </a:lnTo>
                    <a:lnTo>
                      <a:pt x="551" y="1597"/>
                    </a:lnTo>
                    <a:lnTo>
                      <a:pt x="542" y="1574"/>
                    </a:lnTo>
                    <a:lnTo>
                      <a:pt x="530" y="1552"/>
                    </a:lnTo>
                    <a:lnTo>
                      <a:pt x="516" y="1529"/>
                    </a:lnTo>
                    <a:lnTo>
                      <a:pt x="501" y="1505"/>
                    </a:lnTo>
                    <a:lnTo>
                      <a:pt x="486" y="1483"/>
                    </a:lnTo>
                    <a:lnTo>
                      <a:pt x="473" y="1461"/>
                    </a:lnTo>
                    <a:lnTo>
                      <a:pt x="461" y="1441"/>
                    </a:lnTo>
                    <a:lnTo>
                      <a:pt x="451" y="1424"/>
                    </a:lnTo>
                    <a:lnTo>
                      <a:pt x="442" y="1405"/>
                    </a:lnTo>
                    <a:lnTo>
                      <a:pt x="436" y="1388"/>
                    </a:lnTo>
                    <a:lnTo>
                      <a:pt x="430" y="1370"/>
                    </a:lnTo>
                    <a:lnTo>
                      <a:pt x="425" y="1352"/>
                    </a:lnTo>
                    <a:lnTo>
                      <a:pt x="419" y="1334"/>
                    </a:lnTo>
                    <a:lnTo>
                      <a:pt x="414" y="1316"/>
                    </a:lnTo>
                    <a:lnTo>
                      <a:pt x="407" y="1296"/>
                    </a:lnTo>
                    <a:lnTo>
                      <a:pt x="398" y="1276"/>
                    </a:lnTo>
                    <a:lnTo>
                      <a:pt x="376" y="1244"/>
                    </a:lnTo>
                    <a:lnTo>
                      <a:pt x="352" y="1214"/>
                    </a:lnTo>
                    <a:lnTo>
                      <a:pt x="341" y="1200"/>
                    </a:lnTo>
                    <a:lnTo>
                      <a:pt x="330" y="1184"/>
                    </a:lnTo>
                    <a:lnTo>
                      <a:pt x="320" y="1169"/>
                    </a:lnTo>
                    <a:lnTo>
                      <a:pt x="312" y="1153"/>
                    </a:lnTo>
                    <a:lnTo>
                      <a:pt x="301" y="1114"/>
                    </a:lnTo>
                    <a:lnTo>
                      <a:pt x="292" y="1078"/>
                    </a:lnTo>
                    <a:lnTo>
                      <a:pt x="284" y="1043"/>
                    </a:lnTo>
                    <a:lnTo>
                      <a:pt x="280" y="1008"/>
                    </a:lnTo>
                    <a:lnTo>
                      <a:pt x="275" y="974"/>
                    </a:lnTo>
                    <a:lnTo>
                      <a:pt x="273" y="938"/>
                    </a:lnTo>
                    <a:lnTo>
                      <a:pt x="272" y="901"/>
                    </a:lnTo>
                    <a:lnTo>
                      <a:pt x="272" y="864"/>
                    </a:lnTo>
                    <a:lnTo>
                      <a:pt x="268" y="863"/>
                    </a:lnTo>
                    <a:lnTo>
                      <a:pt x="263" y="862"/>
                    </a:lnTo>
                    <a:lnTo>
                      <a:pt x="259" y="861"/>
                    </a:lnTo>
                    <a:lnTo>
                      <a:pt x="256" y="857"/>
                    </a:lnTo>
                    <a:lnTo>
                      <a:pt x="252" y="855"/>
                    </a:lnTo>
                    <a:lnTo>
                      <a:pt x="250" y="852"/>
                    </a:lnTo>
                    <a:lnTo>
                      <a:pt x="247" y="848"/>
                    </a:lnTo>
                    <a:lnTo>
                      <a:pt x="246" y="844"/>
                    </a:lnTo>
                    <a:lnTo>
                      <a:pt x="242" y="836"/>
                    </a:lnTo>
                    <a:lnTo>
                      <a:pt x="240" y="827"/>
                    </a:lnTo>
                    <a:lnTo>
                      <a:pt x="239" y="817"/>
                    </a:lnTo>
                    <a:lnTo>
                      <a:pt x="239" y="808"/>
                    </a:lnTo>
                    <a:lnTo>
                      <a:pt x="230" y="814"/>
                    </a:lnTo>
                    <a:lnTo>
                      <a:pt x="224" y="821"/>
                    </a:lnTo>
                    <a:lnTo>
                      <a:pt x="217" y="828"/>
                    </a:lnTo>
                    <a:lnTo>
                      <a:pt x="210" y="836"/>
                    </a:lnTo>
                    <a:lnTo>
                      <a:pt x="201" y="852"/>
                    </a:lnTo>
                    <a:lnTo>
                      <a:pt x="192" y="869"/>
                    </a:lnTo>
                    <a:lnTo>
                      <a:pt x="186" y="876"/>
                    </a:lnTo>
                    <a:lnTo>
                      <a:pt x="182" y="883"/>
                    </a:lnTo>
                    <a:lnTo>
                      <a:pt x="176" y="890"/>
                    </a:lnTo>
                    <a:lnTo>
                      <a:pt x="171" y="895"/>
                    </a:lnTo>
                    <a:lnTo>
                      <a:pt x="164" y="900"/>
                    </a:lnTo>
                    <a:lnTo>
                      <a:pt x="157" y="903"/>
                    </a:lnTo>
                    <a:lnTo>
                      <a:pt x="148" y="905"/>
                    </a:lnTo>
                    <a:lnTo>
                      <a:pt x="139" y="906"/>
                    </a:lnTo>
                    <a:lnTo>
                      <a:pt x="134" y="905"/>
                    </a:lnTo>
                    <a:lnTo>
                      <a:pt x="127" y="903"/>
                    </a:lnTo>
                    <a:lnTo>
                      <a:pt x="120" y="900"/>
                    </a:lnTo>
                    <a:lnTo>
                      <a:pt x="113" y="895"/>
                    </a:lnTo>
                    <a:lnTo>
                      <a:pt x="105" y="889"/>
                    </a:lnTo>
                    <a:lnTo>
                      <a:pt x="97" y="883"/>
                    </a:lnTo>
                    <a:lnTo>
                      <a:pt x="90" y="876"/>
                    </a:lnTo>
                    <a:lnTo>
                      <a:pt x="82" y="868"/>
                    </a:lnTo>
                    <a:lnTo>
                      <a:pt x="75" y="860"/>
                    </a:lnTo>
                    <a:lnTo>
                      <a:pt x="69" y="851"/>
                    </a:lnTo>
                    <a:lnTo>
                      <a:pt x="62" y="842"/>
                    </a:lnTo>
                    <a:lnTo>
                      <a:pt x="57" y="833"/>
                    </a:lnTo>
                    <a:lnTo>
                      <a:pt x="52" y="825"/>
                    </a:lnTo>
                    <a:lnTo>
                      <a:pt x="49" y="817"/>
                    </a:lnTo>
                    <a:lnTo>
                      <a:pt x="47" y="809"/>
                    </a:lnTo>
                    <a:lnTo>
                      <a:pt x="46" y="801"/>
                    </a:lnTo>
                    <a:lnTo>
                      <a:pt x="51" y="798"/>
                    </a:lnTo>
                    <a:lnTo>
                      <a:pt x="63" y="792"/>
                    </a:lnTo>
                    <a:lnTo>
                      <a:pt x="77" y="786"/>
                    </a:lnTo>
                    <a:lnTo>
                      <a:pt x="85" y="783"/>
                    </a:lnTo>
                    <a:lnTo>
                      <a:pt x="77" y="783"/>
                    </a:lnTo>
                    <a:lnTo>
                      <a:pt x="67" y="782"/>
                    </a:lnTo>
                    <a:lnTo>
                      <a:pt x="59" y="780"/>
                    </a:lnTo>
                    <a:lnTo>
                      <a:pt x="51" y="779"/>
                    </a:lnTo>
                    <a:lnTo>
                      <a:pt x="44" y="776"/>
                    </a:lnTo>
                    <a:lnTo>
                      <a:pt x="37" y="774"/>
                    </a:lnTo>
                    <a:lnTo>
                      <a:pt x="30" y="771"/>
                    </a:lnTo>
                    <a:lnTo>
                      <a:pt x="25" y="767"/>
                    </a:lnTo>
                    <a:lnTo>
                      <a:pt x="21" y="763"/>
                    </a:lnTo>
                    <a:lnTo>
                      <a:pt x="16" y="759"/>
                    </a:lnTo>
                    <a:lnTo>
                      <a:pt x="12" y="754"/>
                    </a:lnTo>
                    <a:lnTo>
                      <a:pt x="8" y="750"/>
                    </a:lnTo>
                    <a:lnTo>
                      <a:pt x="3" y="738"/>
                    </a:lnTo>
                    <a:lnTo>
                      <a:pt x="0" y="727"/>
                    </a:lnTo>
                    <a:lnTo>
                      <a:pt x="10" y="719"/>
                    </a:lnTo>
                    <a:lnTo>
                      <a:pt x="21" y="713"/>
                    </a:lnTo>
                    <a:lnTo>
                      <a:pt x="32" y="708"/>
                    </a:lnTo>
                    <a:lnTo>
                      <a:pt x="44" y="704"/>
                    </a:lnTo>
                    <a:lnTo>
                      <a:pt x="67" y="699"/>
                    </a:lnTo>
                    <a:lnTo>
                      <a:pt x="90" y="695"/>
                    </a:lnTo>
                    <a:lnTo>
                      <a:pt x="102" y="693"/>
                    </a:lnTo>
                    <a:lnTo>
                      <a:pt x="113" y="689"/>
                    </a:lnTo>
                    <a:lnTo>
                      <a:pt x="123" y="686"/>
                    </a:lnTo>
                    <a:lnTo>
                      <a:pt x="133" y="681"/>
                    </a:lnTo>
                    <a:lnTo>
                      <a:pt x="142" y="676"/>
                    </a:lnTo>
                    <a:lnTo>
                      <a:pt x="151" y="668"/>
                    </a:lnTo>
                    <a:lnTo>
                      <a:pt x="159" y="659"/>
                    </a:lnTo>
                    <a:lnTo>
                      <a:pt x="165" y="648"/>
                    </a:lnTo>
                    <a:lnTo>
                      <a:pt x="161" y="646"/>
                    </a:lnTo>
                    <a:lnTo>
                      <a:pt x="157" y="643"/>
                    </a:lnTo>
                    <a:lnTo>
                      <a:pt x="151" y="639"/>
                    </a:lnTo>
                    <a:lnTo>
                      <a:pt x="145" y="633"/>
                    </a:lnTo>
                    <a:lnTo>
                      <a:pt x="131" y="621"/>
                    </a:lnTo>
                    <a:lnTo>
                      <a:pt x="118" y="607"/>
                    </a:lnTo>
                    <a:lnTo>
                      <a:pt x="106" y="592"/>
                    </a:lnTo>
                    <a:lnTo>
                      <a:pt x="95" y="576"/>
                    </a:lnTo>
                    <a:lnTo>
                      <a:pt x="92" y="569"/>
                    </a:lnTo>
                    <a:lnTo>
                      <a:pt x="89" y="562"/>
                    </a:lnTo>
                    <a:lnTo>
                      <a:pt x="86" y="555"/>
                    </a:lnTo>
                    <a:lnTo>
                      <a:pt x="85" y="549"/>
                    </a:lnTo>
                    <a:lnTo>
                      <a:pt x="81" y="548"/>
                    </a:lnTo>
                    <a:lnTo>
                      <a:pt x="77" y="547"/>
                    </a:lnTo>
                    <a:lnTo>
                      <a:pt x="73" y="545"/>
                    </a:lnTo>
                    <a:lnTo>
                      <a:pt x="70" y="541"/>
                    </a:lnTo>
                    <a:lnTo>
                      <a:pt x="64" y="534"/>
                    </a:lnTo>
                    <a:lnTo>
                      <a:pt x="59" y="524"/>
                    </a:lnTo>
                    <a:lnTo>
                      <a:pt x="59" y="500"/>
                    </a:lnTo>
                    <a:lnTo>
                      <a:pt x="73" y="499"/>
                    </a:lnTo>
                    <a:lnTo>
                      <a:pt x="86" y="498"/>
                    </a:lnTo>
                    <a:lnTo>
                      <a:pt x="98" y="496"/>
                    </a:lnTo>
                    <a:lnTo>
                      <a:pt x="109" y="492"/>
                    </a:lnTo>
                    <a:lnTo>
                      <a:pt x="119" y="489"/>
                    </a:lnTo>
                    <a:lnTo>
                      <a:pt x="129" y="484"/>
                    </a:lnTo>
                    <a:lnTo>
                      <a:pt x="138" y="479"/>
                    </a:lnTo>
                    <a:lnTo>
                      <a:pt x="147" y="473"/>
                    </a:lnTo>
                    <a:lnTo>
                      <a:pt x="154" y="466"/>
                    </a:lnTo>
                    <a:lnTo>
                      <a:pt x="162" y="459"/>
                    </a:lnTo>
                    <a:lnTo>
                      <a:pt x="169" y="452"/>
                    </a:lnTo>
                    <a:lnTo>
                      <a:pt x="175" y="444"/>
                    </a:lnTo>
                    <a:lnTo>
                      <a:pt x="186" y="428"/>
                    </a:lnTo>
                    <a:lnTo>
                      <a:pt x="197" y="410"/>
                    </a:lnTo>
                    <a:lnTo>
                      <a:pt x="216" y="374"/>
                    </a:lnTo>
                    <a:lnTo>
                      <a:pt x="235" y="338"/>
                    </a:lnTo>
                    <a:lnTo>
                      <a:pt x="246" y="322"/>
                    </a:lnTo>
                    <a:lnTo>
                      <a:pt x="257" y="308"/>
                    </a:lnTo>
                    <a:lnTo>
                      <a:pt x="263" y="300"/>
                    </a:lnTo>
                    <a:lnTo>
                      <a:pt x="270" y="294"/>
                    </a:lnTo>
                    <a:lnTo>
                      <a:pt x="277" y="289"/>
                    </a:lnTo>
                    <a:lnTo>
                      <a:pt x="285" y="284"/>
                    </a:lnTo>
                    <a:lnTo>
                      <a:pt x="279" y="272"/>
                    </a:lnTo>
                    <a:lnTo>
                      <a:pt x="274" y="261"/>
                    </a:lnTo>
                    <a:lnTo>
                      <a:pt x="273" y="256"/>
                    </a:lnTo>
                    <a:lnTo>
                      <a:pt x="272" y="251"/>
                    </a:lnTo>
                    <a:lnTo>
                      <a:pt x="272" y="245"/>
                    </a:lnTo>
                    <a:lnTo>
                      <a:pt x="272" y="240"/>
                    </a:lnTo>
                    <a:lnTo>
                      <a:pt x="273" y="235"/>
                    </a:lnTo>
                    <a:lnTo>
                      <a:pt x="274" y="230"/>
                    </a:lnTo>
                    <a:lnTo>
                      <a:pt x="276" y="226"/>
                    </a:lnTo>
                    <a:lnTo>
                      <a:pt x="280" y="222"/>
                    </a:lnTo>
                    <a:lnTo>
                      <a:pt x="283" y="219"/>
                    </a:lnTo>
                    <a:lnTo>
                      <a:pt x="287" y="216"/>
                    </a:lnTo>
                    <a:lnTo>
                      <a:pt x="293" y="213"/>
                    </a:lnTo>
                    <a:lnTo>
                      <a:pt x="298" y="210"/>
                    </a:lnTo>
                    <a:lnTo>
                      <a:pt x="269" y="183"/>
                    </a:lnTo>
                    <a:lnTo>
                      <a:pt x="247" y="163"/>
                    </a:lnTo>
                    <a:lnTo>
                      <a:pt x="237" y="153"/>
                    </a:lnTo>
                    <a:lnTo>
                      <a:pt x="227" y="142"/>
                    </a:lnTo>
                    <a:lnTo>
                      <a:pt x="217" y="128"/>
                    </a:lnTo>
                    <a:lnTo>
                      <a:pt x="205" y="111"/>
                    </a:lnTo>
                    <a:lnTo>
                      <a:pt x="205" y="68"/>
                    </a:lnTo>
                    <a:lnTo>
                      <a:pt x="229" y="68"/>
                    </a:lnTo>
                    <a:lnTo>
                      <a:pt x="256" y="66"/>
                    </a:lnTo>
                    <a:lnTo>
                      <a:pt x="270" y="65"/>
                    </a:lnTo>
                    <a:lnTo>
                      <a:pt x="283" y="63"/>
                    </a:lnTo>
                    <a:lnTo>
                      <a:pt x="297" y="60"/>
                    </a:lnTo>
                    <a:lnTo>
                      <a:pt x="310" y="57"/>
                    </a:lnTo>
                    <a:lnTo>
                      <a:pt x="322" y="54"/>
                    </a:lnTo>
                    <a:lnTo>
                      <a:pt x="335" y="49"/>
                    </a:lnTo>
                    <a:lnTo>
                      <a:pt x="347" y="44"/>
                    </a:lnTo>
                    <a:lnTo>
                      <a:pt x="357" y="37"/>
                    </a:lnTo>
                    <a:lnTo>
                      <a:pt x="366" y="30"/>
                    </a:lnTo>
                    <a:lnTo>
                      <a:pt x="374" y="21"/>
                    </a:lnTo>
                    <a:lnTo>
                      <a:pt x="381" y="11"/>
                    </a:lnTo>
                    <a:lnTo>
                      <a:pt x="385" y="0"/>
                    </a:lnTo>
                  </a:path>
                </a:pathLst>
              </a:custGeom>
              <a:solidFill>
                <a:schemeClr val="bg1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sz="1000"/>
              </a:p>
            </p:txBody>
          </p:sp>
          <p:sp>
            <p:nvSpPr>
              <p:cNvPr id="284" name="Freeform 465">
                <a:extLst>
                  <a:ext uri="{FF2B5EF4-FFF2-40B4-BE49-F238E27FC236}">
                    <a16:creationId xmlns:a16="http://schemas.microsoft.com/office/drawing/2014/main" id="{67ACFE36-4733-47C1-91E5-56AD7DBB5FB2}"/>
                  </a:ext>
                </a:extLst>
              </p:cNvPr>
              <p:cNvSpPr>
                <a:spLocks/>
              </p:cNvSpPr>
              <p:nvPr>
                <p:custDataLst>
                  <p:tags r:id="rId103"/>
                </p:custDataLst>
              </p:nvPr>
            </p:nvSpPr>
            <p:spPr bwMode="auto">
              <a:xfrm>
                <a:off x="3798888" y="3325813"/>
                <a:ext cx="158750" cy="206375"/>
              </a:xfrm>
              <a:custGeom>
                <a:avLst/>
                <a:gdLst>
                  <a:gd name="T0" fmla="*/ 10363854 w 359"/>
                  <a:gd name="T1" fmla="*/ 104805501 h 394"/>
                  <a:gd name="T2" fmla="*/ 10363854 w 359"/>
                  <a:gd name="T3" fmla="*/ 98220881 h 394"/>
                  <a:gd name="T4" fmla="*/ 10363854 w 359"/>
                  <a:gd name="T5" fmla="*/ 91362317 h 394"/>
                  <a:gd name="T6" fmla="*/ 9777054 w 359"/>
                  <a:gd name="T7" fmla="*/ 85600579 h 394"/>
                  <a:gd name="T8" fmla="*/ 8408444 w 359"/>
                  <a:gd name="T9" fmla="*/ 80387777 h 394"/>
                  <a:gd name="T10" fmla="*/ 6843938 w 359"/>
                  <a:gd name="T11" fmla="*/ 75997856 h 394"/>
                  <a:gd name="T12" fmla="*/ 2542211 w 359"/>
                  <a:gd name="T13" fmla="*/ 67218537 h 394"/>
                  <a:gd name="T14" fmla="*/ 0 w 359"/>
                  <a:gd name="T15" fmla="*/ 50756727 h 394"/>
                  <a:gd name="T16" fmla="*/ 6453033 w 359"/>
                  <a:gd name="T17" fmla="*/ 49659377 h 394"/>
                  <a:gd name="T18" fmla="*/ 7821643 w 359"/>
                  <a:gd name="T19" fmla="*/ 46366806 h 394"/>
                  <a:gd name="T20" fmla="*/ 8017096 w 359"/>
                  <a:gd name="T21" fmla="*/ 41154003 h 394"/>
                  <a:gd name="T22" fmla="*/ 7430738 w 359"/>
                  <a:gd name="T23" fmla="*/ 29356582 h 394"/>
                  <a:gd name="T24" fmla="*/ 6061685 w 359"/>
                  <a:gd name="T25" fmla="*/ 17833628 h 394"/>
                  <a:gd name="T26" fmla="*/ 6257138 w 359"/>
                  <a:gd name="T27" fmla="*/ 12894771 h 394"/>
                  <a:gd name="T28" fmla="*/ 7039391 w 359"/>
                  <a:gd name="T29" fmla="*/ 9877191 h 394"/>
                  <a:gd name="T30" fmla="*/ 23464930 w 359"/>
                  <a:gd name="T31" fmla="*/ 8505374 h 394"/>
                  <a:gd name="T32" fmla="*/ 23855836 w 359"/>
                  <a:gd name="T33" fmla="*/ 6035683 h 394"/>
                  <a:gd name="T34" fmla="*/ 25029436 w 359"/>
                  <a:gd name="T35" fmla="*/ 3840984 h 394"/>
                  <a:gd name="T36" fmla="*/ 27375752 w 359"/>
                  <a:gd name="T37" fmla="*/ 0 h 394"/>
                  <a:gd name="T38" fmla="*/ 27766657 w 359"/>
                  <a:gd name="T39" fmla="*/ 4938334 h 394"/>
                  <a:gd name="T40" fmla="*/ 27766657 w 359"/>
                  <a:gd name="T41" fmla="*/ 7133556 h 394"/>
                  <a:gd name="T42" fmla="*/ 27375752 w 359"/>
                  <a:gd name="T43" fmla="*/ 8505374 h 394"/>
                  <a:gd name="T44" fmla="*/ 32851079 w 359"/>
                  <a:gd name="T45" fmla="*/ 8505374 h 394"/>
                  <a:gd name="T46" fmla="*/ 36370554 w 359"/>
                  <a:gd name="T47" fmla="*/ 8505374 h 394"/>
                  <a:gd name="T48" fmla="*/ 41845881 w 359"/>
                  <a:gd name="T49" fmla="*/ 10425604 h 394"/>
                  <a:gd name="T50" fmla="*/ 45561250 w 359"/>
                  <a:gd name="T51" fmla="*/ 13443707 h 394"/>
                  <a:gd name="T52" fmla="*/ 48103019 w 359"/>
                  <a:gd name="T53" fmla="*/ 15912874 h 394"/>
                  <a:gd name="T54" fmla="*/ 50645230 w 359"/>
                  <a:gd name="T55" fmla="*/ 16735755 h 394"/>
                  <a:gd name="T56" fmla="*/ 52405188 w 359"/>
                  <a:gd name="T57" fmla="*/ 16187343 h 394"/>
                  <a:gd name="T58" fmla="*/ 53773799 w 359"/>
                  <a:gd name="T59" fmla="*/ 14815525 h 394"/>
                  <a:gd name="T60" fmla="*/ 55924662 w 359"/>
                  <a:gd name="T61" fmla="*/ 10151136 h 394"/>
                  <a:gd name="T62" fmla="*/ 61009084 w 359"/>
                  <a:gd name="T63" fmla="*/ 14266589 h 394"/>
                  <a:gd name="T64" fmla="*/ 63550853 w 359"/>
                  <a:gd name="T65" fmla="*/ 16187343 h 394"/>
                  <a:gd name="T66" fmla="*/ 66093064 w 359"/>
                  <a:gd name="T67" fmla="*/ 16735755 h 394"/>
                  <a:gd name="T68" fmla="*/ 69026180 w 359"/>
                  <a:gd name="T69" fmla="*/ 44172107 h 394"/>
                  <a:gd name="T70" fmla="*/ 66093064 w 359"/>
                  <a:gd name="T71" fmla="*/ 50756727 h 394"/>
                  <a:gd name="T72" fmla="*/ 63159948 w 359"/>
                  <a:gd name="T73" fmla="*/ 56518465 h 394"/>
                  <a:gd name="T74" fmla="*/ 61595442 w 359"/>
                  <a:gd name="T75" fmla="*/ 61456799 h 394"/>
                  <a:gd name="T76" fmla="*/ 61204537 w 359"/>
                  <a:gd name="T77" fmla="*/ 65572252 h 394"/>
                  <a:gd name="T78" fmla="*/ 61204537 w 359"/>
                  <a:gd name="T79" fmla="*/ 69962173 h 394"/>
                  <a:gd name="T80" fmla="*/ 62768600 w 359"/>
                  <a:gd name="T81" fmla="*/ 74900506 h 394"/>
                  <a:gd name="T82" fmla="*/ 64724011 w 359"/>
                  <a:gd name="T83" fmla="*/ 80387777 h 394"/>
                  <a:gd name="T84" fmla="*/ 65897611 w 359"/>
                  <a:gd name="T85" fmla="*/ 84777174 h 394"/>
                  <a:gd name="T86" fmla="*/ 65897611 w 359"/>
                  <a:gd name="T87" fmla="*/ 88069746 h 394"/>
                  <a:gd name="T88" fmla="*/ 64528558 w 359"/>
                  <a:gd name="T89" fmla="*/ 92459667 h 394"/>
                  <a:gd name="T90" fmla="*/ 63746306 w 359"/>
                  <a:gd name="T91" fmla="*/ 96300651 h 394"/>
                  <a:gd name="T92" fmla="*/ 62377695 w 359"/>
                  <a:gd name="T93" fmla="*/ 98220881 h 394"/>
                  <a:gd name="T94" fmla="*/ 60226831 w 359"/>
                  <a:gd name="T95" fmla="*/ 97672469 h 394"/>
                  <a:gd name="T96" fmla="*/ 58271421 w 359"/>
                  <a:gd name="T97" fmla="*/ 96026183 h 394"/>
                  <a:gd name="T98" fmla="*/ 56120557 w 359"/>
                  <a:gd name="T99" fmla="*/ 93282548 h 394"/>
                  <a:gd name="T100" fmla="*/ 54165146 w 359"/>
                  <a:gd name="T101" fmla="*/ 91910730 h 394"/>
                  <a:gd name="T102" fmla="*/ 52013841 w 359"/>
                  <a:gd name="T103" fmla="*/ 91362317 h 394"/>
                  <a:gd name="T104" fmla="*/ 48103019 w 359"/>
                  <a:gd name="T105" fmla="*/ 91362317 h 394"/>
                  <a:gd name="T106" fmla="*/ 43214492 w 359"/>
                  <a:gd name="T107" fmla="*/ 92185198 h 394"/>
                  <a:gd name="T108" fmla="*/ 35392848 w 359"/>
                  <a:gd name="T109" fmla="*/ 94105429 h 394"/>
                  <a:gd name="T110" fmla="*/ 25615794 w 359"/>
                  <a:gd name="T111" fmla="*/ 98495350 h 394"/>
                  <a:gd name="T112" fmla="*/ 16816445 w 359"/>
                  <a:gd name="T113" fmla="*/ 102885271 h 394"/>
                  <a:gd name="T114" fmla="*/ 10363854 w 359"/>
                  <a:gd name="T115" fmla="*/ 108098073 h 394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359" h="394">
                    <a:moveTo>
                      <a:pt x="53" y="394"/>
                    </a:moveTo>
                    <a:lnTo>
                      <a:pt x="53" y="382"/>
                    </a:lnTo>
                    <a:lnTo>
                      <a:pt x="53" y="370"/>
                    </a:lnTo>
                    <a:lnTo>
                      <a:pt x="53" y="358"/>
                    </a:lnTo>
                    <a:lnTo>
                      <a:pt x="53" y="346"/>
                    </a:lnTo>
                    <a:lnTo>
                      <a:pt x="53" y="333"/>
                    </a:lnTo>
                    <a:lnTo>
                      <a:pt x="52" y="322"/>
                    </a:lnTo>
                    <a:lnTo>
                      <a:pt x="50" y="312"/>
                    </a:lnTo>
                    <a:lnTo>
                      <a:pt x="46" y="302"/>
                    </a:lnTo>
                    <a:lnTo>
                      <a:pt x="43" y="293"/>
                    </a:lnTo>
                    <a:lnTo>
                      <a:pt x="40" y="284"/>
                    </a:lnTo>
                    <a:lnTo>
                      <a:pt x="35" y="277"/>
                    </a:lnTo>
                    <a:lnTo>
                      <a:pt x="32" y="270"/>
                    </a:lnTo>
                    <a:lnTo>
                      <a:pt x="13" y="245"/>
                    </a:lnTo>
                    <a:lnTo>
                      <a:pt x="0" y="222"/>
                    </a:lnTo>
                    <a:lnTo>
                      <a:pt x="0" y="185"/>
                    </a:lnTo>
                    <a:lnTo>
                      <a:pt x="27" y="185"/>
                    </a:lnTo>
                    <a:lnTo>
                      <a:pt x="33" y="181"/>
                    </a:lnTo>
                    <a:lnTo>
                      <a:pt x="38" y="174"/>
                    </a:lnTo>
                    <a:lnTo>
                      <a:pt x="40" y="169"/>
                    </a:lnTo>
                    <a:lnTo>
                      <a:pt x="41" y="163"/>
                    </a:lnTo>
                    <a:lnTo>
                      <a:pt x="41" y="150"/>
                    </a:lnTo>
                    <a:lnTo>
                      <a:pt x="40" y="136"/>
                    </a:lnTo>
                    <a:lnTo>
                      <a:pt x="38" y="107"/>
                    </a:lnTo>
                    <a:lnTo>
                      <a:pt x="32" y="79"/>
                    </a:lnTo>
                    <a:lnTo>
                      <a:pt x="31" y="65"/>
                    </a:lnTo>
                    <a:lnTo>
                      <a:pt x="31" y="52"/>
                    </a:lnTo>
                    <a:lnTo>
                      <a:pt x="32" y="47"/>
                    </a:lnTo>
                    <a:lnTo>
                      <a:pt x="34" y="41"/>
                    </a:lnTo>
                    <a:lnTo>
                      <a:pt x="36" y="36"/>
                    </a:lnTo>
                    <a:lnTo>
                      <a:pt x="40" y="31"/>
                    </a:lnTo>
                    <a:lnTo>
                      <a:pt x="120" y="31"/>
                    </a:lnTo>
                    <a:lnTo>
                      <a:pt x="120" y="27"/>
                    </a:lnTo>
                    <a:lnTo>
                      <a:pt x="122" y="22"/>
                    </a:lnTo>
                    <a:lnTo>
                      <a:pt x="124" y="18"/>
                    </a:lnTo>
                    <a:lnTo>
                      <a:pt x="128" y="14"/>
                    </a:lnTo>
                    <a:lnTo>
                      <a:pt x="133" y="6"/>
                    </a:lnTo>
                    <a:lnTo>
                      <a:pt x="140" y="0"/>
                    </a:lnTo>
                    <a:lnTo>
                      <a:pt x="141" y="9"/>
                    </a:lnTo>
                    <a:lnTo>
                      <a:pt x="142" y="18"/>
                    </a:lnTo>
                    <a:lnTo>
                      <a:pt x="143" y="22"/>
                    </a:lnTo>
                    <a:lnTo>
                      <a:pt x="142" y="26"/>
                    </a:lnTo>
                    <a:lnTo>
                      <a:pt x="142" y="29"/>
                    </a:lnTo>
                    <a:lnTo>
                      <a:pt x="140" y="31"/>
                    </a:lnTo>
                    <a:lnTo>
                      <a:pt x="153" y="31"/>
                    </a:lnTo>
                    <a:lnTo>
                      <a:pt x="168" y="31"/>
                    </a:lnTo>
                    <a:lnTo>
                      <a:pt x="180" y="31"/>
                    </a:lnTo>
                    <a:lnTo>
                      <a:pt x="186" y="31"/>
                    </a:lnTo>
                    <a:lnTo>
                      <a:pt x="202" y="34"/>
                    </a:lnTo>
                    <a:lnTo>
                      <a:pt x="214" y="38"/>
                    </a:lnTo>
                    <a:lnTo>
                      <a:pt x="224" y="43"/>
                    </a:lnTo>
                    <a:lnTo>
                      <a:pt x="233" y="49"/>
                    </a:lnTo>
                    <a:lnTo>
                      <a:pt x="240" y="53"/>
                    </a:lnTo>
                    <a:lnTo>
                      <a:pt x="246" y="58"/>
                    </a:lnTo>
                    <a:lnTo>
                      <a:pt x="252" y="60"/>
                    </a:lnTo>
                    <a:lnTo>
                      <a:pt x="259" y="61"/>
                    </a:lnTo>
                    <a:lnTo>
                      <a:pt x="264" y="61"/>
                    </a:lnTo>
                    <a:lnTo>
                      <a:pt x="268" y="59"/>
                    </a:lnTo>
                    <a:lnTo>
                      <a:pt x="271" y="57"/>
                    </a:lnTo>
                    <a:lnTo>
                      <a:pt x="275" y="54"/>
                    </a:lnTo>
                    <a:lnTo>
                      <a:pt x="280" y="46"/>
                    </a:lnTo>
                    <a:lnTo>
                      <a:pt x="286" y="37"/>
                    </a:lnTo>
                    <a:lnTo>
                      <a:pt x="300" y="44"/>
                    </a:lnTo>
                    <a:lnTo>
                      <a:pt x="312" y="52"/>
                    </a:lnTo>
                    <a:lnTo>
                      <a:pt x="319" y="55"/>
                    </a:lnTo>
                    <a:lnTo>
                      <a:pt x="325" y="59"/>
                    </a:lnTo>
                    <a:lnTo>
                      <a:pt x="332" y="61"/>
                    </a:lnTo>
                    <a:lnTo>
                      <a:pt x="338" y="61"/>
                    </a:lnTo>
                    <a:lnTo>
                      <a:pt x="359" y="148"/>
                    </a:lnTo>
                    <a:lnTo>
                      <a:pt x="353" y="161"/>
                    </a:lnTo>
                    <a:lnTo>
                      <a:pt x="346" y="173"/>
                    </a:lnTo>
                    <a:lnTo>
                      <a:pt x="338" y="185"/>
                    </a:lnTo>
                    <a:lnTo>
                      <a:pt x="331" y="195"/>
                    </a:lnTo>
                    <a:lnTo>
                      <a:pt x="323" y="206"/>
                    </a:lnTo>
                    <a:lnTo>
                      <a:pt x="318" y="218"/>
                    </a:lnTo>
                    <a:lnTo>
                      <a:pt x="315" y="224"/>
                    </a:lnTo>
                    <a:lnTo>
                      <a:pt x="314" y="231"/>
                    </a:lnTo>
                    <a:lnTo>
                      <a:pt x="313" y="239"/>
                    </a:lnTo>
                    <a:lnTo>
                      <a:pt x="312" y="247"/>
                    </a:lnTo>
                    <a:lnTo>
                      <a:pt x="313" y="255"/>
                    </a:lnTo>
                    <a:lnTo>
                      <a:pt x="316" y="263"/>
                    </a:lnTo>
                    <a:lnTo>
                      <a:pt x="321" y="273"/>
                    </a:lnTo>
                    <a:lnTo>
                      <a:pt x="325" y="283"/>
                    </a:lnTo>
                    <a:lnTo>
                      <a:pt x="331" y="293"/>
                    </a:lnTo>
                    <a:lnTo>
                      <a:pt x="335" y="302"/>
                    </a:lnTo>
                    <a:lnTo>
                      <a:pt x="337" y="309"/>
                    </a:lnTo>
                    <a:lnTo>
                      <a:pt x="338" y="315"/>
                    </a:lnTo>
                    <a:lnTo>
                      <a:pt x="337" y="321"/>
                    </a:lnTo>
                    <a:lnTo>
                      <a:pt x="332" y="331"/>
                    </a:lnTo>
                    <a:lnTo>
                      <a:pt x="330" y="337"/>
                    </a:lnTo>
                    <a:lnTo>
                      <a:pt x="327" y="343"/>
                    </a:lnTo>
                    <a:lnTo>
                      <a:pt x="326" y="351"/>
                    </a:lnTo>
                    <a:lnTo>
                      <a:pt x="325" y="358"/>
                    </a:lnTo>
                    <a:lnTo>
                      <a:pt x="319" y="358"/>
                    </a:lnTo>
                    <a:lnTo>
                      <a:pt x="313" y="357"/>
                    </a:lnTo>
                    <a:lnTo>
                      <a:pt x="308" y="356"/>
                    </a:lnTo>
                    <a:lnTo>
                      <a:pt x="304" y="354"/>
                    </a:lnTo>
                    <a:lnTo>
                      <a:pt x="298" y="350"/>
                    </a:lnTo>
                    <a:lnTo>
                      <a:pt x="292" y="346"/>
                    </a:lnTo>
                    <a:lnTo>
                      <a:pt x="287" y="340"/>
                    </a:lnTo>
                    <a:lnTo>
                      <a:pt x="280" y="336"/>
                    </a:lnTo>
                    <a:lnTo>
                      <a:pt x="277" y="335"/>
                    </a:lnTo>
                    <a:lnTo>
                      <a:pt x="271" y="334"/>
                    </a:lnTo>
                    <a:lnTo>
                      <a:pt x="266" y="333"/>
                    </a:lnTo>
                    <a:lnTo>
                      <a:pt x="259" y="333"/>
                    </a:lnTo>
                    <a:lnTo>
                      <a:pt x="246" y="333"/>
                    </a:lnTo>
                    <a:lnTo>
                      <a:pt x="234" y="334"/>
                    </a:lnTo>
                    <a:lnTo>
                      <a:pt x="221" y="336"/>
                    </a:lnTo>
                    <a:lnTo>
                      <a:pt x="208" y="338"/>
                    </a:lnTo>
                    <a:lnTo>
                      <a:pt x="181" y="343"/>
                    </a:lnTo>
                    <a:lnTo>
                      <a:pt x="155" y="351"/>
                    </a:lnTo>
                    <a:lnTo>
                      <a:pt x="131" y="359"/>
                    </a:lnTo>
                    <a:lnTo>
                      <a:pt x="107" y="367"/>
                    </a:lnTo>
                    <a:lnTo>
                      <a:pt x="86" y="375"/>
                    </a:lnTo>
                    <a:lnTo>
                      <a:pt x="66" y="382"/>
                    </a:lnTo>
                    <a:lnTo>
                      <a:pt x="53" y="394"/>
                    </a:lnTo>
                  </a:path>
                </a:pathLst>
              </a:custGeom>
              <a:solidFill>
                <a:schemeClr val="bg1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sz="1000"/>
              </a:p>
            </p:txBody>
          </p:sp>
          <p:sp>
            <p:nvSpPr>
              <p:cNvPr id="285" name="Freeform 466">
                <a:extLst>
                  <a:ext uri="{FF2B5EF4-FFF2-40B4-BE49-F238E27FC236}">
                    <a16:creationId xmlns:a16="http://schemas.microsoft.com/office/drawing/2014/main" id="{C4AE7494-FB0B-4BEC-8E43-BE09729632B5}"/>
                  </a:ext>
                </a:extLst>
              </p:cNvPr>
              <p:cNvSpPr>
                <a:spLocks/>
              </p:cNvSpPr>
              <p:nvPr>
                <p:custDataLst>
                  <p:tags r:id="rId104"/>
                </p:custDataLst>
              </p:nvPr>
            </p:nvSpPr>
            <p:spPr bwMode="auto">
              <a:xfrm>
                <a:off x="4867275" y="3521075"/>
                <a:ext cx="192088" cy="271463"/>
              </a:xfrm>
              <a:custGeom>
                <a:avLst/>
                <a:gdLst>
                  <a:gd name="T0" fmla="*/ 75039669 w 449"/>
                  <a:gd name="T1" fmla="*/ 28288209 h 523"/>
                  <a:gd name="T2" fmla="*/ 74124577 w 449"/>
                  <a:gd name="T3" fmla="*/ 26402502 h 523"/>
                  <a:gd name="T4" fmla="*/ 74673889 w 449"/>
                  <a:gd name="T5" fmla="*/ 24786181 h 523"/>
                  <a:gd name="T6" fmla="*/ 77236061 w 449"/>
                  <a:gd name="T7" fmla="*/ 20744860 h 523"/>
                  <a:gd name="T8" fmla="*/ 80713324 w 449"/>
                  <a:gd name="T9" fmla="*/ 16164765 h 523"/>
                  <a:gd name="T10" fmla="*/ 81811520 w 449"/>
                  <a:gd name="T11" fmla="*/ 13470378 h 523"/>
                  <a:gd name="T12" fmla="*/ 82177728 w 449"/>
                  <a:gd name="T13" fmla="*/ 9968350 h 523"/>
                  <a:gd name="T14" fmla="*/ 79066244 w 449"/>
                  <a:gd name="T15" fmla="*/ 9160189 h 523"/>
                  <a:gd name="T16" fmla="*/ 77236061 w 449"/>
                  <a:gd name="T17" fmla="*/ 7273963 h 523"/>
                  <a:gd name="T18" fmla="*/ 75222773 w 449"/>
                  <a:gd name="T19" fmla="*/ 5657642 h 523"/>
                  <a:gd name="T20" fmla="*/ 71379302 w 449"/>
                  <a:gd name="T21" fmla="*/ 4849481 h 523"/>
                  <a:gd name="T22" fmla="*/ 68999806 w 449"/>
                  <a:gd name="T23" fmla="*/ 5388255 h 523"/>
                  <a:gd name="T24" fmla="*/ 67352727 w 449"/>
                  <a:gd name="T25" fmla="*/ 6465802 h 523"/>
                  <a:gd name="T26" fmla="*/ 64973659 w 449"/>
                  <a:gd name="T27" fmla="*/ 9968350 h 523"/>
                  <a:gd name="T28" fmla="*/ 62227956 w 449"/>
                  <a:gd name="T29" fmla="*/ 13470378 h 523"/>
                  <a:gd name="T30" fmla="*/ 59665784 w 449"/>
                  <a:gd name="T31" fmla="*/ 14548444 h 523"/>
                  <a:gd name="T32" fmla="*/ 56737405 w 449"/>
                  <a:gd name="T33" fmla="*/ 14817831 h 523"/>
                  <a:gd name="T34" fmla="*/ 52527726 w 449"/>
                  <a:gd name="T35" fmla="*/ 14548444 h 523"/>
                  <a:gd name="T36" fmla="*/ 48867358 w 449"/>
                  <a:gd name="T37" fmla="*/ 13470378 h 523"/>
                  <a:gd name="T38" fmla="*/ 43010599 w 449"/>
                  <a:gd name="T39" fmla="*/ 9698963 h 523"/>
                  <a:gd name="T40" fmla="*/ 37702725 w 449"/>
                  <a:gd name="T41" fmla="*/ 5118868 h 523"/>
                  <a:gd name="T42" fmla="*/ 34591669 w 449"/>
                  <a:gd name="T43" fmla="*/ 3233161 h 523"/>
                  <a:gd name="T44" fmla="*/ 31113978 w 449"/>
                  <a:gd name="T45" fmla="*/ 1616321 h 523"/>
                  <a:gd name="T46" fmla="*/ 24525231 w 449"/>
                  <a:gd name="T47" fmla="*/ 2155094 h 523"/>
                  <a:gd name="T48" fmla="*/ 21779956 w 449"/>
                  <a:gd name="T49" fmla="*/ 1616321 h 523"/>
                  <a:gd name="T50" fmla="*/ 18851576 w 449"/>
                  <a:gd name="T51" fmla="*/ 0 h 523"/>
                  <a:gd name="T52" fmla="*/ 9517126 w 449"/>
                  <a:gd name="T53" fmla="*/ 0 h 523"/>
                  <a:gd name="T54" fmla="*/ 915092 w 449"/>
                  <a:gd name="T55" fmla="*/ 0 h 523"/>
                  <a:gd name="T56" fmla="*/ 915092 w 449"/>
                  <a:gd name="T57" fmla="*/ 4849481 h 523"/>
                  <a:gd name="T58" fmla="*/ 915092 w 449"/>
                  <a:gd name="T59" fmla="*/ 9968350 h 523"/>
                  <a:gd name="T60" fmla="*/ 2745275 w 449"/>
                  <a:gd name="T61" fmla="*/ 16164765 h 523"/>
                  <a:gd name="T62" fmla="*/ 4209679 w 449"/>
                  <a:gd name="T63" fmla="*/ 24516794 h 523"/>
                  <a:gd name="T64" fmla="*/ 5673655 w 449"/>
                  <a:gd name="T65" fmla="*/ 34484625 h 523"/>
                  <a:gd name="T66" fmla="*/ 6954955 w 449"/>
                  <a:gd name="T67" fmla="*/ 46339201 h 523"/>
                  <a:gd name="T68" fmla="*/ 6771851 w 449"/>
                  <a:gd name="T69" fmla="*/ 55498872 h 523"/>
                  <a:gd name="T70" fmla="*/ 5307875 w 449"/>
                  <a:gd name="T71" fmla="*/ 61964674 h 523"/>
                  <a:gd name="T72" fmla="*/ 1281300 w 449"/>
                  <a:gd name="T73" fmla="*/ 72471797 h 523"/>
                  <a:gd name="T74" fmla="*/ 1830184 w 449"/>
                  <a:gd name="T75" fmla="*/ 86481468 h 523"/>
                  <a:gd name="T76" fmla="*/ 5124771 w 449"/>
                  <a:gd name="T77" fmla="*/ 91330949 h 523"/>
                  <a:gd name="T78" fmla="*/ 15373885 w 449"/>
                  <a:gd name="T79" fmla="*/ 98874299 h 523"/>
                  <a:gd name="T80" fmla="*/ 24891439 w 449"/>
                  <a:gd name="T81" fmla="*/ 106687554 h 523"/>
                  <a:gd name="T82" fmla="*/ 31113978 w 449"/>
                  <a:gd name="T83" fmla="*/ 113153357 h 523"/>
                  <a:gd name="T84" fmla="*/ 34591669 w 449"/>
                  <a:gd name="T85" fmla="*/ 117464064 h 523"/>
                  <a:gd name="T86" fmla="*/ 36238749 w 449"/>
                  <a:gd name="T87" fmla="*/ 121504866 h 523"/>
                  <a:gd name="T88" fmla="*/ 36787633 w 449"/>
                  <a:gd name="T89" fmla="*/ 125007414 h 523"/>
                  <a:gd name="T90" fmla="*/ 38252036 w 449"/>
                  <a:gd name="T91" fmla="*/ 129048735 h 523"/>
                  <a:gd name="T92" fmla="*/ 40265324 w 449"/>
                  <a:gd name="T93" fmla="*/ 132550763 h 523"/>
                  <a:gd name="T94" fmla="*/ 42644392 w 449"/>
                  <a:gd name="T95" fmla="*/ 135514537 h 523"/>
                  <a:gd name="T96" fmla="*/ 45206991 w 449"/>
                  <a:gd name="T97" fmla="*/ 137939018 h 523"/>
                  <a:gd name="T98" fmla="*/ 48318474 w 449"/>
                  <a:gd name="T99" fmla="*/ 139825245 h 523"/>
                  <a:gd name="T100" fmla="*/ 51429530 w 449"/>
                  <a:gd name="T101" fmla="*/ 140902792 h 523"/>
                  <a:gd name="T102" fmla="*/ 55639209 w 449"/>
                  <a:gd name="T103" fmla="*/ 135245150 h 523"/>
                  <a:gd name="T104" fmla="*/ 61312864 w 449"/>
                  <a:gd name="T105" fmla="*/ 124468640 h 523"/>
                  <a:gd name="T106" fmla="*/ 66803843 w 449"/>
                  <a:gd name="T107" fmla="*/ 115039064 h 523"/>
                  <a:gd name="T108" fmla="*/ 72111290 w 449"/>
                  <a:gd name="T109" fmla="*/ 105070714 h 523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449" h="523">
                    <a:moveTo>
                      <a:pt x="410" y="370"/>
                    </a:moveTo>
                    <a:lnTo>
                      <a:pt x="410" y="105"/>
                    </a:lnTo>
                    <a:lnTo>
                      <a:pt x="407" y="102"/>
                    </a:lnTo>
                    <a:lnTo>
                      <a:pt x="405" y="98"/>
                    </a:lnTo>
                    <a:lnTo>
                      <a:pt x="405" y="95"/>
                    </a:lnTo>
                    <a:lnTo>
                      <a:pt x="408" y="92"/>
                    </a:lnTo>
                    <a:lnTo>
                      <a:pt x="413" y="84"/>
                    </a:lnTo>
                    <a:lnTo>
                      <a:pt x="422" y="77"/>
                    </a:lnTo>
                    <a:lnTo>
                      <a:pt x="432" y="70"/>
                    </a:lnTo>
                    <a:lnTo>
                      <a:pt x="441" y="60"/>
                    </a:lnTo>
                    <a:lnTo>
                      <a:pt x="444" y="55"/>
                    </a:lnTo>
                    <a:lnTo>
                      <a:pt x="447" y="50"/>
                    </a:lnTo>
                    <a:lnTo>
                      <a:pt x="448" y="44"/>
                    </a:lnTo>
                    <a:lnTo>
                      <a:pt x="449" y="37"/>
                    </a:lnTo>
                    <a:lnTo>
                      <a:pt x="438" y="37"/>
                    </a:lnTo>
                    <a:lnTo>
                      <a:pt x="432" y="34"/>
                    </a:lnTo>
                    <a:lnTo>
                      <a:pt x="426" y="32"/>
                    </a:lnTo>
                    <a:lnTo>
                      <a:pt x="422" y="27"/>
                    </a:lnTo>
                    <a:lnTo>
                      <a:pt x="418" y="24"/>
                    </a:lnTo>
                    <a:lnTo>
                      <a:pt x="411" y="21"/>
                    </a:lnTo>
                    <a:lnTo>
                      <a:pt x="402" y="19"/>
                    </a:lnTo>
                    <a:lnTo>
                      <a:pt x="390" y="18"/>
                    </a:lnTo>
                    <a:lnTo>
                      <a:pt x="382" y="19"/>
                    </a:lnTo>
                    <a:lnTo>
                      <a:pt x="377" y="20"/>
                    </a:lnTo>
                    <a:lnTo>
                      <a:pt x="371" y="22"/>
                    </a:lnTo>
                    <a:lnTo>
                      <a:pt x="368" y="24"/>
                    </a:lnTo>
                    <a:lnTo>
                      <a:pt x="360" y="31"/>
                    </a:lnTo>
                    <a:lnTo>
                      <a:pt x="355" y="37"/>
                    </a:lnTo>
                    <a:lnTo>
                      <a:pt x="348" y="44"/>
                    </a:lnTo>
                    <a:lnTo>
                      <a:pt x="340" y="50"/>
                    </a:lnTo>
                    <a:lnTo>
                      <a:pt x="333" y="52"/>
                    </a:lnTo>
                    <a:lnTo>
                      <a:pt x="326" y="54"/>
                    </a:lnTo>
                    <a:lnTo>
                      <a:pt x="319" y="55"/>
                    </a:lnTo>
                    <a:lnTo>
                      <a:pt x="310" y="55"/>
                    </a:lnTo>
                    <a:lnTo>
                      <a:pt x="298" y="55"/>
                    </a:lnTo>
                    <a:lnTo>
                      <a:pt x="287" y="54"/>
                    </a:lnTo>
                    <a:lnTo>
                      <a:pt x="277" y="52"/>
                    </a:lnTo>
                    <a:lnTo>
                      <a:pt x="267" y="50"/>
                    </a:lnTo>
                    <a:lnTo>
                      <a:pt x="251" y="43"/>
                    </a:lnTo>
                    <a:lnTo>
                      <a:pt x="235" y="36"/>
                    </a:lnTo>
                    <a:lnTo>
                      <a:pt x="220" y="27"/>
                    </a:lnTo>
                    <a:lnTo>
                      <a:pt x="206" y="19"/>
                    </a:lnTo>
                    <a:lnTo>
                      <a:pt x="197" y="15"/>
                    </a:lnTo>
                    <a:lnTo>
                      <a:pt x="189" y="12"/>
                    </a:lnTo>
                    <a:lnTo>
                      <a:pt x="180" y="9"/>
                    </a:lnTo>
                    <a:lnTo>
                      <a:pt x="170" y="6"/>
                    </a:lnTo>
                    <a:lnTo>
                      <a:pt x="152" y="7"/>
                    </a:lnTo>
                    <a:lnTo>
                      <a:pt x="134" y="8"/>
                    </a:lnTo>
                    <a:lnTo>
                      <a:pt x="127" y="7"/>
                    </a:lnTo>
                    <a:lnTo>
                      <a:pt x="119" y="6"/>
                    </a:lnTo>
                    <a:lnTo>
                      <a:pt x="111" y="4"/>
                    </a:lnTo>
                    <a:lnTo>
                      <a:pt x="103" y="0"/>
                    </a:lnTo>
                    <a:lnTo>
                      <a:pt x="80" y="0"/>
                    </a:lnTo>
                    <a:lnTo>
                      <a:pt x="52" y="0"/>
                    </a:lnTo>
                    <a:lnTo>
                      <a:pt x="24" y="0"/>
                    </a:lnTo>
                    <a:lnTo>
                      <a:pt x="5" y="0"/>
                    </a:lnTo>
                    <a:lnTo>
                      <a:pt x="5" y="7"/>
                    </a:lnTo>
                    <a:lnTo>
                      <a:pt x="5" y="18"/>
                    </a:lnTo>
                    <a:lnTo>
                      <a:pt x="5" y="29"/>
                    </a:lnTo>
                    <a:lnTo>
                      <a:pt x="5" y="37"/>
                    </a:lnTo>
                    <a:lnTo>
                      <a:pt x="9" y="47"/>
                    </a:lnTo>
                    <a:lnTo>
                      <a:pt x="15" y="60"/>
                    </a:lnTo>
                    <a:lnTo>
                      <a:pt x="19" y="74"/>
                    </a:lnTo>
                    <a:lnTo>
                      <a:pt x="23" y="91"/>
                    </a:lnTo>
                    <a:lnTo>
                      <a:pt x="28" y="109"/>
                    </a:lnTo>
                    <a:lnTo>
                      <a:pt x="31" y="128"/>
                    </a:lnTo>
                    <a:lnTo>
                      <a:pt x="34" y="150"/>
                    </a:lnTo>
                    <a:lnTo>
                      <a:pt x="38" y="172"/>
                    </a:lnTo>
                    <a:lnTo>
                      <a:pt x="38" y="190"/>
                    </a:lnTo>
                    <a:lnTo>
                      <a:pt x="37" y="206"/>
                    </a:lnTo>
                    <a:lnTo>
                      <a:pt x="33" y="219"/>
                    </a:lnTo>
                    <a:lnTo>
                      <a:pt x="29" y="230"/>
                    </a:lnTo>
                    <a:lnTo>
                      <a:pt x="18" y="249"/>
                    </a:lnTo>
                    <a:lnTo>
                      <a:pt x="7" y="269"/>
                    </a:lnTo>
                    <a:lnTo>
                      <a:pt x="17" y="284"/>
                    </a:lnTo>
                    <a:lnTo>
                      <a:pt x="10" y="321"/>
                    </a:lnTo>
                    <a:lnTo>
                      <a:pt x="0" y="328"/>
                    </a:lnTo>
                    <a:lnTo>
                      <a:pt x="28" y="339"/>
                    </a:lnTo>
                    <a:lnTo>
                      <a:pt x="55" y="352"/>
                    </a:lnTo>
                    <a:lnTo>
                      <a:pt x="84" y="367"/>
                    </a:lnTo>
                    <a:lnTo>
                      <a:pt x="111" y="381"/>
                    </a:lnTo>
                    <a:lnTo>
                      <a:pt x="136" y="396"/>
                    </a:lnTo>
                    <a:lnTo>
                      <a:pt x="159" y="411"/>
                    </a:lnTo>
                    <a:lnTo>
                      <a:pt x="170" y="420"/>
                    </a:lnTo>
                    <a:lnTo>
                      <a:pt x="180" y="428"/>
                    </a:lnTo>
                    <a:lnTo>
                      <a:pt x="189" y="436"/>
                    </a:lnTo>
                    <a:lnTo>
                      <a:pt x="197" y="444"/>
                    </a:lnTo>
                    <a:lnTo>
                      <a:pt x="198" y="451"/>
                    </a:lnTo>
                    <a:lnTo>
                      <a:pt x="199" y="457"/>
                    </a:lnTo>
                    <a:lnTo>
                      <a:pt x="201" y="464"/>
                    </a:lnTo>
                    <a:lnTo>
                      <a:pt x="205" y="471"/>
                    </a:lnTo>
                    <a:lnTo>
                      <a:pt x="209" y="479"/>
                    </a:lnTo>
                    <a:lnTo>
                      <a:pt x="214" y="486"/>
                    </a:lnTo>
                    <a:lnTo>
                      <a:pt x="220" y="492"/>
                    </a:lnTo>
                    <a:lnTo>
                      <a:pt x="226" y="498"/>
                    </a:lnTo>
                    <a:lnTo>
                      <a:pt x="233" y="503"/>
                    </a:lnTo>
                    <a:lnTo>
                      <a:pt x="240" y="508"/>
                    </a:lnTo>
                    <a:lnTo>
                      <a:pt x="247" y="512"/>
                    </a:lnTo>
                    <a:lnTo>
                      <a:pt x="256" y="516"/>
                    </a:lnTo>
                    <a:lnTo>
                      <a:pt x="264" y="519"/>
                    </a:lnTo>
                    <a:lnTo>
                      <a:pt x="273" y="521"/>
                    </a:lnTo>
                    <a:lnTo>
                      <a:pt x="281" y="523"/>
                    </a:lnTo>
                    <a:lnTo>
                      <a:pt x="290" y="523"/>
                    </a:lnTo>
                    <a:lnTo>
                      <a:pt x="304" y="502"/>
                    </a:lnTo>
                    <a:lnTo>
                      <a:pt x="320" y="482"/>
                    </a:lnTo>
                    <a:lnTo>
                      <a:pt x="335" y="462"/>
                    </a:lnTo>
                    <a:lnTo>
                      <a:pt x="349" y="444"/>
                    </a:lnTo>
                    <a:lnTo>
                      <a:pt x="365" y="427"/>
                    </a:lnTo>
                    <a:lnTo>
                      <a:pt x="379" y="408"/>
                    </a:lnTo>
                    <a:lnTo>
                      <a:pt x="394" y="390"/>
                    </a:lnTo>
                    <a:lnTo>
                      <a:pt x="410" y="370"/>
                    </a:lnTo>
                  </a:path>
                </a:pathLst>
              </a:custGeom>
              <a:solidFill>
                <a:schemeClr val="bg1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sz="1000"/>
              </a:p>
            </p:txBody>
          </p:sp>
          <p:sp>
            <p:nvSpPr>
              <p:cNvPr id="286" name="Freeform 467">
                <a:extLst>
                  <a:ext uri="{FF2B5EF4-FFF2-40B4-BE49-F238E27FC236}">
                    <a16:creationId xmlns:a16="http://schemas.microsoft.com/office/drawing/2014/main" id="{2B999B7A-29D8-46C7-87CE-3087BCCB7563}"/>
                  </a:ext>
                </a:extLst>
              </p:cNvPr>
              <p:cNvSpPr>
                <a:spLocks/>
              </p:cNvSpPr>
              <p:nvPr>
                <p:custDataLst>
                  <p:tags r:id="rId105"/>
                </p:custDataLst>
              </p:nvPr>
            </p:nvSpPr>
            <p:spPr bwMode="auto">
              <a:xfrm>
                <a:off x="4849813" y="2606675"/>
                <a:ext cx="101600" cy="130175"/>
              </a:xfrm>
              <a:custGeom>
                <a:avLst/>
                <a:gdLst>
                  <a:gd name="T0" fmla="*/ 2425363 w 226"/>
                  <a:gd name="T1" fmla="*/ 63843958 h 246"/>
                  <a:gd name="T2" fmla="*/ 7275639 w 226"/>
                  <a:gd name="T3" fmla="*/ 67204167 h 246"/>
                  <a:gd name="T4" fmla="*/ 10711607 w 226"/>
                  <a:gd name="T5" fmla="*/ 68604342 h 246"/>
                  <a:gd name="T6" fmla="*/ 13742973 w 226"/>
                  <a:gd name="T7" fmla="*/ 68604342 h 246"/>
                  <a:gd name="T8" fmla="*/ 17178492 w 226"/>
                  <a:gd name="T9" fmla="*/ 67484096 h 246"/>
                  <a:gd name="T10" fmla="*/ 22231069 w 226"/>
                  <a:gd name="T11" fmla="*/ 63843958 h 246"/>
                  <a:gd name="T12" fmla="*/ 28496552 w 226"/>
                  <a:gd name="T13" fmla="*/ 57403471 h 246"/>
                  <a:gd name="T14" fmla="*/ 32538524 w 226"/>
                  <a:gd name="T15" fmla="*/ 51523371 h 246"/>
                  <a:gd name="T16" fmla="*/ 32134372 w 226"/>
                  <a:gd name="T17" fmla="*/ 48443092 h 246"/>
                  <a:gd name="T18" fmla="*/ 30113161 w 226"/>
                  <a:gd name="T19" fmla="*/ 44802954 h 246"/>
                  <a:gd name="T20" fmla="*/ 28900704 w 226"/>
                  <a:gd name="T21" fmla="*/ 40602429 h 246"/>
                  <a:gd name="T22" fmla="*/ 28496552 w 226"/>
                  <a:gd name="T23" fmla="*/ 36402433 h 246"/>
                  <a:gd name="T24" fmla="*/ 28496552 w 226"/>
                  <a:gd name="T25" fmla="*/ 32481837 h 246"/>
                  <a:gd name="T26" fmla="*/ 29506708 w 226"/>
                  <a:gd name="T27" fmla="*/ 29401558 h 246"/>
                  <a:gd name="T28" fmla="*/ 31527919 w 226"/>
                  <a:gd name="T29" fmla="*/ 26321808 h 246"/>
                  <a:gd name="T30" fmla="*/ 33953281 w 226"/>
                  <a:gd name="T31" fmla="*/ 24081317 h 246"/>
                  <a:gd name="T32" fmla="*/ 41228920 w 226"/>
                  <a:gd name="T33" fmla="*/ 19881321 h 246"/>
                  <a:gd name="T34" fmla="*/ 45472743 w 226"/>
                  <a:gd name="T35" fmla="*/ 13720762 h 246"/>
                  <a:gd name="T36" fmla="*/ 44664439 w 226"/>
                  <a:gd name="T37" fmla="*/ 8400521 h 246"/>
                  <a:gd name="T38" fmla="*/ 43249681 w 226"/>
                  <a:gd name="T39" fmla="*/ 4760383 h 246"/>
                  <a:gd name="T40" fmla="*/ 42845529 w 226"/>
                  <a:gd name="T41" fmla="*/ 1680104 h 246"/>
                  <a:gd name="T42" fmla="*/ 40824768 w 226"/>
                  <a:gd name="T43" fmla="*/ 279929 h 246"/>
                  <a:gd name="T44" fmla="*/ 36580496 w 226"/>
                  <a:gd name="T45" fmla="*/ 1960033 h 246"/>
                  <a:gd name="T46" fmla="*/ 31123766 w 226"/>
                  <a:gd name="T47" fmla="*/ 5600171 h 246"/>
                  <a:gd name="T48" fmla="*/ 24454131 w 226"/>
                  <a:gd name="T49" fmla="*/ 10640483 h 246"/>
                  <a:gd name="T50" fmla="*/ 20210308 w 226"/>
                  <a:gd name="T51" fmla="*/ 14280621 h 246"/>
                  <a:gd name="T52" fmla="*/ 17583094 w 226"/>
                  <a:gd name="T53" fmla="*/ 15400867 h 246"/>
                  <a:gd name="T54" fmla="*/ 15157731 w 226"/>
                  <a:gd name="T55" fmla="*/ 15120937 h 246"/>
                  <a:gd name="T56" fmla="*/ 11924064 w 226"/>
                  <a:gd name="T57" fmla="*/ 13160904 h 246"/>
                  <a:gd name="T58" fmla="*/ 7275639 w 226"/>
                  <a:gd name="T59" fmla="*/ 8680450 h 246"/>
                  <a:gd name="T60" fmla="*/ 4850276 w 226"/>
                  <a:gd name="T61" fmla="*/ 10920942 h 246"/>
                  <a:gd name="T62" fmla="*/ 3637819 w 226"/>
                  <a:gd name="T63" fmla="*/ 26601737 h 246"/>
                  <a:gd name="T64" fmla="*/ 2021211 w 226"/>
                  <a:gd name="T65" fmla="*/ 45642742 h 246"/>
                  <a:gd name="T66" fmla="*/ 606453 w 226"/>
                  <a:gd name="T67" fmla="*/ 59363504 h 24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226" h="246">
                    <a:moveTo>
                      <a:pt x="0" y="221"/>
                    </a:moveTo>
                    <a:lnTo>
                      <a:pt x="12" y="228"/>
                    </a:lnTo>
                    <a:lnTo>
                      <a:pt x="27" y="236"/>
                    </a:lnTo>
                    <a:lnTo>
                      <a:pt x="36" y="240"/>
                    </a:lnTo>
                    <a:lnTo>
                      <a:pt x="44" y="243"/>
                    </a:lnTo>
                    <a:lnTo>
                      <a:pt x="53" y="245"/>
                    </a:lnTo>
                    <a:lnTo>
                      <a:pt x="60" y="246"/>
                    </a:lnTo>
                    <a:lnTo>
                      <a:pt x="68" y="245"/>
                    </a:lnTo>
                    <a:lnTo>
                      <a:pt x="76" y="243"/>
                    </a:lnTo>
                    <a:lnTo>
                      <a:pt x="85" y="241"/>
                    </a:lnTo>
                    <a:lnTo>
                      <a:pt x="92" y="237"/>
                    </a:lnTo>
                    <a:lnTo>
                      <a:pt x="110" y="228"/>
                    </a:lnTo>
                    <a:lnTo>
                      <a:pt x="126" y="217"/>
                    </a:lnTo>
                    <a:lnTo>
                      <a:pt x="141" y="205"/>
                    </a:lnTo>
                    <a:lnTo>
                      <a:pt x="153" y="194"/>
                    </a:lnTo>
                    <a:lnTo>
                      <a:pt x="161" y="184"/>
                    </a:lnTo>
                    <a:lnTo>
                      <a:pt x="167" y="178"/>
                    </a:lnTo>
                    <a:lnTo>
                      <a:pt x="159" y="173"/>
                    </a:lnTo>
                    <a:lnTo>
                      <a:pt x="154" y="167"/>
                    </a:lnTo>
                    <a:lnTo>
                      <a:pt x="149" y="160"/>
                    </a:lnTo>
                    <a:lnTo>
                      <a:pt x="146" y="152"/>
                    </a:lnTo>
                    <a:lnTo>
                      <a:pt x="143" y="145"/>
                    </a:lnTo>
                    <a:lnTo>
                      <a:pt x="142" y="137"/>
                    </a:lnTo>
                    <a:lnTo>
                      <a:pt x="141" y="130"/>
                    </a:lnTo>
                    <a:lnTo>
                      <a:pt x="139" y="123"/>
                    </a:lnTo>
                    <a:lnTo>
                      <a:pt x="141" y="116"/>
                    </a:lnTo>
                    <a:lnTo>
                      <a:pt x="143" y="110"/>
                    </a:lnTo>
                    <a:lnTo>
                      <a:pt x="146" y="105"/>
                    </a:lnTo>
                    <a:lnTo>
                      <a:pt x="150" y="100"/>
                    </a:lnTo>
                    <a:lnTo>
                      <a:pt x="156" y="94"/>
                    </a:lnTo>
                    <a:lnTo>
                      <a:pt x="161" y="90"/>
                    </a:lnTo>
                    <a:lnTo>
                      <a:pt x="168" y="86"/>
                    </a:lnTo>
                    <a:lnTo>
                      <a:pt x="176" y="82"/>
                    </a:lnTo>
                    <a:lnTo>
                      <a:pt x="204" y="71"/>
                    </a:lnTo>
                    <a:lnTo>
                      <a:pt x="226" y="61"/>
                    </a:lnTo>
                    <a:lnTo>
                      <a:pt x="225" y="49"/>
                    </a:lnTo>
                    <a:lnTo>
                      <a:pt x="223" y="38"/>
                    </a:lnTo>
                    <a:lnTo>
                      <a:pt x="221" y="30"/>
                    </a:lnTo>
                    <a:lnTo>
                      <a:pt x="217" y="23"/>
                    </a:lnTo>
                    <a:lnTo>
                      <a:pt x="214" y="17"/>
                    </a:lnTo>
                    <a:lnTo>
                      <a:pt x="212" y="12"/>
                    </a:lnTo>
                    <a:lnTo>
                      <a:pt x="212" y="6"/>
                    </a:lnTo>
                    <a:lnTo>
                      <a:pt x="213" y="0"/>
                    </a:lnTo>
                    <a:lnTo>
                      <a:pt x="202" y="1"/>
                    </a:lnTo>
                    <a:lnTo>
                      <a:pt x="191" y="4"/>
                    </a:lnTo>
                    <a:lnTo>
                      <a:pt x="181" y="7"/>
                    </a:lnTo>
                    <a:lnTo>
                      <a:pt x="171" y="11"/>
                    </a:lnTo>
                    <a:lnTo>
                      <a:pt x="154" y="20"/>
                    </a:lnTo>
                    <a:lnTo>
                      <a:pt x="136" y="29"/>
                    </a:lnTo>
                    <a:lnTo>
                      <a:pt x="121" y="38"/>
                    </a:lnTo>
                    <a:lnTo>
                      <a:pt x="107" y="47"/>
                    </a:lnTo>
                    <a:lnTo>
                      <a:pt x="100" y="51"/>
                    </a:lnTo>
                    <a:lnTo>
                      <a:pt x="93" y="53"/>
                    </a:lnTo>
                    <a:lnTo>
                      <a:pt x="87" y="55"/>
                    </a:lnTo>
                    <a:lnTo>
                      <a:pt x="80" y="55"/>
                    </a:lnTo>
                    <a:lnTo>
                      <a:pt x="75" y="54"/>
                    </a:lnTo>
                    <a:lnTo>
                      <a:pt x="67" y="51"/>
                    </a:lnTo>
                    <a:lnTo>
                      <a:pt x="59" y="47"/>
                    </a:lnTo>
                    <a:lnTo>
                      <a:pt x="51" y="41"/>
                    </a:lnTo>
                    <a:lnTo>
                      <a:pt x="36" y="31"/>
                    </a:lnTo>
                    <a:lnTo>
                      <a:pt x="27" y="24"/>
                    </a:lnTo>
                    <a:lnTo>
                      <a:pt x="24" y="39"/>
                    </a:lnTo>
                    <a:lnTo>
                      <a:pt x="21" y="64"/>
                    </a:lnTo>
                    <a:lnTo>
                      <a:pt x="18" y="95"/>
                    </a:lnTo>
                    <a:lnTo>
                      <a:pt x="13" y="129"/>
                    </a:lnTo>
                    <a:lnTo>
                      <a:pt x="10" y="163"/>
                    </a:lnTo>
                    <a:lnTo>
                      <a:pt x="7" y="191"/>
                    </a:lnTo>
                    <a:lnTo>
                      <a:pt x="3" y="212"/>
                    </a:lnTo>
                    <a:lnTo>
                      <a:pt x="0" y="221"/>
                    </a:lnTo>
                  </a:path>
                </a:pathLst>
              </a:custGeom>
              <a:solidFill>
                <a:schemeClr val="bg1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sz="1000"/>
              </a:p>
            </p:txBody>
          </p:sp>
          <p:sp>
            <p:nvSpPr>
              <p:cNvPr id="287" name="Freeform 468">
                <a:extLst>
                  <a:ext uri="{FF2B5EF4-FFF2-40B4-BE49-F238E27FC236}">
                    <a16:creationId xmlns:a16="http://schemas.microsoft.com/office/drawing/2014/main" id="{BA961A4D-CDD9-4074-97B5-D05FB1CBD3E1}"/>
                  </a:ext>
                </a:extLst>
              </p:cNvPr>
              <p:cNvSpPr>
                <a:spLocks/>
              </p:cNvSpPr>
              <p:nvPr>
                <p:custDataLst>
                  <p:tags r:id="rId106"/>
                </p:custDataLst>
              </p:nvPr>
            </p:nvSpPr>
            <p:spPr bwMode="auto">
              <a:xfrm>
                <a:off x="5148263" y="2709863"/>
                <a:ext cx="22225" cy="55562"/>
              </a:xfrm>
              <a:custGeom>
                <a:avLst/>
                <a:gdLst>
                  <a:gd name="T0" fmla="*/ 3704537 w 60"/>
                  <a:gd name="T1" fmla="*/ 0 h 81"/>
                  <a:gd name="T2" fmla="*/ 3979016 w 60"/>
                  <a:gd name="T3" fmla="*/ 941124 h 81"/>
                  <a:gd name="T4" fmla="*/ 4390549 w 60"/>
                  <a:gd name="T5" fmla="*/ 1411686 h 81"/>
                  <a:gd name="T6" fmla="*/ 4939506 w 60"/>
                  <a:gd name="T7" fmla="*/ 1411686 h 81"/>
                  <a:gd name="T8" fmla="*/ 5488464 w 60"/>
                  <a:gd name="T9" fmla="*/ 941124 h 81"/>
                  <a:gd name="T10" fmla="*/ 6448954 w 60"/>
                  <a:gd name="T11" fmla="*/ 470562 h 81"/>
                  <a:gd name="T12" fmla="*/ 7272020 w 60"/>
                  <a:gd name="T13" fmla="*/ 0 h 81"/>
                  <a:gd name="T14" fmla="*/ 7272020 w 60"/>
                  <a:gd name="T15" fmla="*/ 12233929 h 81"/>
                  <a:gd name="T16" fmla="*/ 7409445 w 60"/>
                  <a:gd name="T17" fmla="*/ 22115048 h 81"/>
                  <a:gd name="T18" fmla="*/ 7409445 w 60"/>
                  <a:gd name="T19" fmla="*/ 26819983 h 81"/>
                  <a:gd name="T20" fmla="*/ 7683553 w 60"/>
                  <a:gd name="T21" fmla="*/ 30584480 h 81"/>
                  <a:gd name="T22" fmla="*/ 7958032 w 60"/>
                  <a:gd name="T23" fmla="*/ 34348291 h 81"/>
                  <a:gd name="T24" fmla="*/ 8232510 w 60"/>
                  <a:gd name="T25" fmla="*/ 38112788 h 81"/>
                  <a:gd name="T26" fmla="*/ 2744047 w 60"/>
                  <a:gd name="T27" fmla="*/ 38112788 h 81"/>
                  <a:gd name="T28" fmla="*/ 1920981 w 60"/>
                  <a:gd name="T29" fmla="*/ 37642226 h 81"/>
                  <a:gd name="T30" fmla="*/ 960490 w 60"/>
                  <a:gd name="T31" fmla="*/ 36230540 h 81"/>
                  <a:gd name="T32" fmla="*/ 686012 w 60"/>
                  <a:gd name="T33" fmla="*/ 34818853 h 81"/>
                  <a:gd name="T34" fmla="*/ 274479 w 60"/>
                  <a:gd name="T35" fmla="*/ 33877729 h 81"/>
                  <a:gd name="T36" fmla="*/ 137054 w 60"/>
                  <a:gd name="T37" fmla="*/ 32937291 h 81"/>
                  <a:gd name="T38" fmla="*/ 0 w 60"/>
                  <a:gd name="T39" fmla="*/ 31996167 h 81"/>
                  <a:gd name="T40" fmla="*/ 960490 w 60"/>
                  <a:gd name="T41" fmla="*/ 5646060 h 81"/>
                  <a:gd name="T42" fmla="*/ 2744047 w 60"/>
                  <a:gd name="T43" fmla="*/ 2823373 h 81"/>
                  <a:gd name="T44" fmla="*/ 4665028 w 60"/>
                  <a:gd name="T45" fmla="*/ 0 h 81"/>
                  <a:gd name="T46" fmla="*/ 3704537 w 60"/>
                  <a:gd name="T47" fmla="*/ 0 h 81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60" h="81">
                    <a:moveTo>
                      <a:pt x="27" y="0"/>
                    </a:moveTo>
                    <a:lnTo>
                      <a:pt x="29" y="2"/>
                    </a:lnTo>
                    <a:lnTo>
                      <a:pt x="32" y="3"/>
                    </a:lnTo>
                    <a:lnTo>
                      <a:pt x="36" y="3"/>
                    </a:lnTo>
                    <a:lnTo>
                      <a:pt x="40" y="2"/>
                    </a:lnTo>
                    <a:lnTo>
                      <a:pt x="47" y="1"/>
                    </a:lnTo>
                    <a:lnTo>
                      <a:pt x="53" y="0"/>
                    </a:lnTo>
                    <a:lnTo>
                      <a:pt x="53" y="26"/>
                    </a:lnTo>
                    <a:lnTo>
                      <a:pt x="54" y="47"/>
                    </a:lnTo>
                    <a:lnTo>
                      <a:pt x="54" y="57"/>
                    </a:lnTo>
                    <a:lnTo>
                      <a:pt x="56" y="65"/>
                    </a:lnTo>
                    <a:lnTo>
                      <a:pt x="58" y="73"/>
                    </a:lnTo>
                    <a:lnTo>
                      <a:pt x="60" y="81"/>
                    </a:lnTo>
                    <a:lnTo>
                      <a:pt x="20" y="81"/>
                    </a:lnTo>
                    <a:lnTo>
                      <a:pt x="14" y="80"/>
                    </a:lnTo>
                    <a:lnTo>
                      <a:pt x="7" y="77"/>
                    </a:lnTo>
                    <a:lnTo>
                      <a:pt x="5" y="74"/>
                    </a:lnTo>
                    <a:lnTo>
                      <a:pt x="2" y="72"/>
                    </a:lnTo>
                    <a:lnTo>
                      <a:pt x="1" y="70"/>
                    </a:lnTo>
                    <a:lnTo>
                      <a:pt x="0" y="68"/>
                    </a:lnTo>
                    <a:lnTo>
                      <a:pt x="7" y="12"/>
                    </a:lnTo>
                    <a:lnTo>
                      <a:pt x="20" y="6"/>
                    </a:lnTo>
                    <a:lnTo>
                      <a:pt x="34" y="0"/>
                    </a:lnTo>
                    <a:lnTo>
                      <a:pt x="27" y="0"/>
                    </a:lnTo>
                  </a:path>
                </a:pathLst>
              </a:custGeom>
              <a:solidFill>
                <a:schemeClr val="bg1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sz="1000"/>
              </a:p>
            </p:txBody>
          </p:sp>
          <p:sp>
            <p:nvSpPr>
              <p:cNvPr id="288" name="Freeform 470">
                <a:extLst>
                  <a:ext uri="{FF2B5EF4-FFF2-40B4-BE49-F238E27FC236}">
                    <a16:creationId xmlns:a16="http://schemas.microsoft.com/office/drawing/2014/main" id="{1BCAB44A-8FD2-4216-96CD-FD6D2E4B97EB}"/>
                  </a:ext>
                </a:extLst>
              </p:cNvPr>
              <p:cNvSpPr>
                <a:spLocks/>
              </p:cNvSpPr>
              <p:nvPr>
                <p:custDataLst>
                  <p:tags r:id="rId107"/>
                </p:custDataLst>
              </p:nvPr>
            </p:nvSpPr>
            <p:spPr bwMode="auto">
              <a:xfrm>
                <a:off x="4846638" y="2565400"/>
                <a:ext cx="30162" cy="57150"/>
              </a:xfrm>
              <a:custGeom>
                <a:avLst/>
                <a:gdLst>
                  <a:gd name="T0" fmla="*/ 3838115 w 80"/>
                  <a:gd name="T1" fmla="*/ 369651 h 94"/>
                  <a:gd name="T2" fmla="*/ 4833083 w 80"/>
                  <a:gd name="T3" fmla="*/ 0 h 94"/>
                  <a:gd name="T4" fmla="*/ 5828052 w 80"/>
                  <a:gd name="T5" fmla="*/ 0 h 94"/>
                  <a:gd name="T6" fmla="*/ 6680883 w 80"/>
                  <a:gd name="T7" fmla="*/ 739302 h 94"/>
                  <a:gd name="T8" fmla="*/ 7675852 w 80"/>
                  <a:gd name="T9" fmla="*/ 1478604 h 94"/>
                  <a:gd name="T10" fmla="*/ 8529060 w 80"/>
                  <a:gd name="T11" fmla="*/ 2217906 h 94"/>
                  <a:gd name="T12" fmla="*/ 9381890 w 80"/>
                  <a:gd name="T13" fmla="*/ 2957209 h 94"/>
                  <a:gd name="T14" fmla="*/ 10376859 w 80"/>
                  <a:gd name="T15" fmla="*/ 2957209 h 94"/>
                  <a:gd name="T16" fmla="*/ 11371828 w 80"/>
                  <a:gd name="T17" fmla="*/ 2587557 h 94"/>
                  <a:gd name="T18" fmla="*/ 11371828 w 80"/>
                  <a:gd name="T19" fmla="*/ 14046132 h 94"/>
                  <a:gd name="T20" fmla="*/ 10661136 w 80"/>
                  <a:gd name="T21" fmla="*/ 16264039 h 94"/>
                  <a:gd name="T22" fmla="*/ 9808305 w 80"/>
                  <a:gd name="T23" fmla="*/ 18851596 h 94"/>
                  <a:gd name="T24" fmla="*/ 9097613 w 80"/>
                  <a:gd name="T25" fmla="*/ 21808805 h 94"/>
                  <a:gd name="T26" fmla="*/ 8244406 w 80"/>
                  <a:gd name="T27" fmla="*/ 25135664 h 94"/>
                  <a:gd name="T28" fmla="*/ 7249437 w 80"/>
                  <a:gd name="T29" fmla="*/ 31049473 h 94"/>
                  <a:gd name="T30" fmla="*/ 6680883 w 80"/>
                  <a:gd name="T31" fmla="*/ 34745984 h 94"/>
                  <a:gd name="T32" fmla="*/ 6112329 w 80"/>
                  <a:gd name="T33" fmla="*/ 34376333 h 94"/>
                  <a:gd name="T34" fmla="*/ 5685914 w 80"/>
                  <a:gd name="T35" fmla="*/ 34006682 h 94"/>
                  <a:gd name="T36" fmla="*/ 5259499 w 80"/>
                  <a:gd name="T37" fmla="*/ 33637031 h 94"/>
                  <a:gd name="T38" fmla="*/ 4833083 w 80"/>
                  <a:gd name="T39" fmla="*/ 32897729 h 94"/>
                  <a:gd name="T40" fmla="*/ 4122391 w 80"/>
                  <a:gd name="T41" fmla="*/ 31049473 h 94"/>
                  <a:gd name="T42" fmla="*/ 3269561 w 80"/>
                  <a:gd name="T43" fmla="*/ 28831567 h 94"/>
                  <a:gd name="T44" fmla="*/ 2700630 w 80"/>
                  <a:gd name="T45" fmla="*/ 26613661 h 94"/>
                  <a:gd name="T46" fmla="*/ 1847800 w 80"/>
                  <a:gd name="T47" fmla="*/ 24026711 h 94"/>
                  <a:gd name="T48" fmla="*/ 994969 w 80"/>
                  <a:gd name="T49" fmla="*/ 22178456 h 94"/>
                  <a:gd name="T50" fmla="*/ 0 w 80"/>
                  <a:gd name="T51" fmla="*/ 20699852 h 94"/>
                  <a:gd name="T52" fmla="*/ 1137107 w 80"/>
                  <a:gd name="T53" fmla="*/ 15155086 h 94"/>
                  <a:gd name="T54" fmla="*/ 1847800 w 80"/>
                  <a:gd name="T55" fmla="*/ 10719273 h 94"/>
                  <a:gd name="T56" fmla="*/ 2700630 w 80"/>
                  <a:gd name="T57" fmla="*/ 6284068 h 94"/>
                  <a:gd name="T58" fmla="*/ 3838115 w 80"/>
                  <a:gd name="T59" fmla="*/ 369651 h 94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80" h="94">
                    <a:moveTo>
                      <a:pt x="27" y="1"/>
                    </a:moveTo>
                    <a:lnTo>
                      <a:pt x="34" y="0"/>
                    </a:lnTo>
                    <a:lnTo>
                      <a:pt x="41" y="0"/>
                    </a:lnTo>
                    <a:lnTo>
                      <a:pt x="47" y="2"/>
                    </a:lnTo>
                    <a:lnTo>
                      <a:pt x="54" y="4"/>
                    </a:lnTo>
                    <a:lnTo>
                      <a:pt x="60" y="6"/>
                    </a:lnTo>
                    <a:lnTo>
                      <a:pt x="66" y="8"/>
                    </a:lnTo>
                    <a:lnTo>
                      <a:pt x="73" y="8"/>
                    </a:lnTo>
                    <a:lnTo>
                      <a:pt x="80" y="7"/>
                    </a:lnTo>
                    <a:lnTo>
                      <a:pt x="80" y="38"/>
                    </a:lnTo>
                    <a:lnTo>
                      <a:pt x="75" y="44"/>
                    </a:lnTo>
                    <a:lnTo>
                      <a:pt x="69" y="51"/>
                    </a:lnTo>
                    <a:lnTo>
                      <a:pt x="64" y="59"/>
                    </a:lnTo>
                    <a:lnTo>
                      <a:pt x="58" y="68"/>
                    </a:lnTo>
                    <a:lnTo>
                      <a:pt x="51" y="84"/>
                    </a:lnTo>
                    <a:lnTo>
                      <a:pt x="47" y="94"/>
                    </a:lnTo>
                    <a:lnTo>
                      <a:pt x="43" y="93"/>
                    </a:lnTo>
                    <a:lnTo>
                      <a:pt x="40" y="92"/>
                    </a:lnTo>
                    <a:lnTo>
                      <a:pt x="37" y="91"/>
                    </a:lnTo>
                    <a:lnTo>
                      <a:pt x="34" y="89"/>
                    </a:lnTo>
                    <a:lnTo>
                      <a:pt x="29" y="84"/>
                    </a:lnTo>
                    <a:lnTo>
                      <a:pt x="23" y="78"/>
                    </a:lnTo>
                    <a:lnTo>
                      <a:pt x="19" y="72"/>
                    </a:lnTo>
                    <a:lnTo>
                      <a:pt x="13" y="65"/>
                    </a:lnTo>
                    <a:lnTo>
                      <a:pt x="7" y="60"/>
                    </a:lnTo>
                    <a:lnTo>
                      <a:pt x="0" y="56"/>
                    </a:lnTo>
                    <a:lnTo>
                      <a:pt x="8" y="41"/>
                    </a:lnTo>
                    <a:lnTo>
                      <a:pt x="13" y="29"/>
                    </a:lnTo>
                    <a:lnTo>
                      <a:pt x="19" y="17"/>
                    </a:lnTo>
                    <a:lnTo>
                      <a:pt x="27" y="1"/>
                    </a:lnTo>
                  </a:path>
                </a:pathLst>
              </a:custGeom>
              <a:solidFill>
                <a:schemeClr val="bg1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sz="1000"/>
              </a:p>
            </p:txBody>
          </p:sp>
          <p:sp>
            <p:nvSpPr>
              <p:cNvPr id="289" name="Freeform 471">
                <a:extLst>
                  <a:ext uri="{FF2B5EF4-FFF2-40B4-BE49-F238E27FC236}">
                    <a16:creationId xmlns:a16="http://schemas.microsoft.com/office/drawing/2014/main" id="{4B59CE8E-2774-4D29-A9F2-7F713CF70BA9}"/>
                  </a:ext>
                </a:extLst>
              </p:cNvPr>
              <p:cNvSpPr>
                <a:spLocks/>
              </p:cNvSpPr>
              <p:nvPr>
                <p:custDataLst>
                  <p:tags r:id="rId108"/>
                </p:custDataLst>
              </p:nvPr>
            </p:nvSpPr>
            <p:spPr bwMode="auto">
              <a:xfrm>
                <a:off x="4662488" y="4576763"/>
                <a:ext cx="61912" cy="57150"/>
              </a:xfrm>
              <a:custGeom>
                <a:avLst/>
                <a:gdLst>
                  <a:gd name="T0" fmla="*/ 631044 w 135"/>
                  <a:gd name="T1" fmla="*/ 18704379 h 98"/>
                  <a:gd name="T2" fmla="*/ 2313674 w 135"/>
                  <a:gd name="T3" fmla="*/ 18364394 h 98"/>
                  <a:gd name="T4" fmla="*/ 3785804 w 135"/>
                  <a:gd name="T5" fmla="*/ 18024410 h 98"/>
                  <a:gd name="T6" fmla="*/ 5047892 w 135"/>
                  <a:gd name="T7" fmla="*/ 17003874 h 98"/>
                  <a:gd name="T8" fmla="*/ 6520022 w 135"/>
                  <a:gd name="T9" fmla="*/ 15983922 h 98"/>
                  <a:gd name="T10" fmla="*/ 8833696 w 135"/>
                  <a:gd name="T11" fmla="*/ 12922898 h 98"/>
                  <a:gd name="T12" fmla="*/ 10936869 w 135"/>
                  <a:gd name="T13" fmla="*/ 9522473 h 98"/>
                  <a:gd name="T14" fmla="*/ 12829542 w 135"/>
                  <a:gd name="T15" fmla="*/ 6121465 h 98"/>
                  <a:gd name="T16" fmla="*/ 14932716 w 135"/>
                  <a:gd name="T17" fmla="*/ 2720457 h 98"/>
                  <a:gd name="T18" fmla="*/ 15984303 w 135"/>
                  <a:gd name="T19" fmla="*/ 1700504 h 98"/>
                  <a:gd name="T20" fmla="*/ 17246390 w 135"/>
                  <a:gd name="T21" fmla="*/ 679968 h 98"/>
                  <a:gd name="T22" fmla="*/ 18508019 w 135"/>
                  <a:gd name="T23" fmla="*/ 0 h 98"/>
                  <a:gd name="T24" fmla="*/ 20190650 w 135"/>
                  <a:gd name="T25" fmla="*/ 0 h 98"/>
                  <a:gd name="T26" fmla="*/ 21452737 w 135"/>
                  <a:gd name="T27" fmla="*/ 0 h 98"/>
                  <a:gd name="T28" fmla="*/ 23135368 w 135"/>
                  <a:gd name="T29" fmla="*/ 1019953 h 98"/>
                  <a:gd name="T30" fmla="*/ 24607498 w 135"/>
                  <a:gd name="T31" fmla="*/ 2040488 h 98"/>
                  <a:gd name="T32" fmla="*/ 25869585 w 135"/>
                  <a:gd name="T33" fmla="*/ 3740992 h 98"/>
                  <a:gd name="T34" fmla="*/ 26921172 w 135"/>
                  <a:gd name="T35" fmla="*/ 5441496 h 98"/>
                  <a:gd name="T36" fmla="*/ 27762258 w 135"/>
                  <a:gd name="T37" fmla="*/ 8161953 h 98"/>
                  <a:gd name="T38" fmla="*/ 28182801 w 135"/>
                  <a:gd name="T39" fmla="*/ 10202441 h 98"/>
                  <a:gd name="T40" fmla="*/ 28393302 w 135"/>
                  <a:gd name="T41" fmla="*/ 12582914 h 98"/>
                  <a:gd name="T42" fmla="*/ 28182801 w 135"/>
                  <a:gd name="T43" fmla="*/ 13603449 h 98"/>
                  <a:gd name="T44" fmla="*/ 27762258 w 135"/>
                  <a:gd name="T45" fmla="*/ 14623402 h 98"/>
                  <a:gd name="T46" fmla="*/ 27131214 w 135"/>
                  <a:gd name="T47" fmla="*/ 15983922 h 98"/>
                  <a:gd name="T48" fmla="*/ 26079627 w 135"/>
                  <a:gd name="T49" fmla="*/ 17343859 h 98"/>
                  <a:gd name="T50" fmla="*/ 23766412 w 135"/>
                  <a:gd name="T51" fmla="*/ 20744867 h 98"/>
                  <a:gd name="T52" fmla="*/ 21032194 w 135"/>
                  <a:gd name="T53" fmla="*/ 24485859 h 98"/>
                  <a:gd name="T54" fmla="*/ 18297977 w 135"/>
                  <a:gd name="T55" fmla="*/ 27886284 h 98"/>
                  <a:gd name="T56" fmla="*/ 15563760 w 135"/>
                  <a:gd name="T57" fmla="*/ 30947308 h 98"/>
                  <a:gd name="T58" fmla="*/ 13250085 w 135"/>
                  <a:gd name="T59" fmla="*/ 32647812 h 98"/>
                  <a:gd name="T60" fmla="*/ 11567455 w 135"/>
                  <a:gd name="T61" fmla="*/ 33327781 h 98"/>
                  <a:gd name="T62" fmla="*/ 10726369 w 135"/>
                  <a:gd name="T63" fmla="*/ 32987796 h 98"/>
                  <a:gd name="T64" fmla="*/ 9043738 w 135"/>
                  <a:gd name="T65" fmla="*/ 31287292 h 98"/>
                  <a:gd name="T66" fmla="*/ 6730064 w 135"/>
                  <a:gd name="T67" fmla="*/ 28906820 h 98"/>
                  <a:gd name="T68" fmla="*/ 4416848 w 135"/>
                  <a:gd name="T69" fmla="*/ 26186363 h 98"/>
                  <a:gd name="T70" fmla="*/ 2313674 w 135"/>
                  <a:gd name="T71" fmla="*/ 23125339 h 98"/>
                  <a:gd name="T72" fmla="*/ 1051587 w 135"/>
                  <a:gd name="T73" fmla="*/ 21084851 h 98"/>
                  <a:gd name="T74" fmla="*/ 210501 w 135"/>
                  <a:gd name="T75" fmla="*/ 20064898 h 98"/>
                  <a:gd name="T76" fmla="*/ 0 w 135"/>
                  <a:gd name="T77" fmla="*/ 19384347 h 98"/>
                  <a:gd name="T78" fmla="*/ 0 w 135"/>
                  <a:gd name="T79" fmla="*/ 19044363 h 98"/>
                  <a:gd name="T80" fmla="*/ 631044 w 135"/>
                  <a:gd name="T81" fmla="*/ 18704379 h 9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135" h="98">
                    <a:moveTo>
                      <a:pt x="3" y="55"/>
                    </a:moveTo>
                    <a:lnTo>
                      <a:pt x="11" y="54"/>
                    </a:lnTo>
                    <a:lnTo>
                      <a:pt x="18" y="53"/>
                    </a:lnTo>
                    <a:lnTo>
                      <a:pt x="24" y="50"/>
                    </a:lnTo>
                    <a:lnTo>
                      <a:pt x="31" y="47"/>
                    </a:lnTo>
                    <a:lnTo>
                      <a:pt x="42" y="38"/>
                    </a:lnTo>
                    <a:lnTo>
                      <a:pt x="52" y="28"/>
                    </a:lnTo>
                    <a:lnTo>
                      <a:pt x="61" y="18"/>
                    </a:lnTo>
                    <a:lnTo>
                      <a:pt x="71" y="8"/>
                    </a:lnTo>
                    <a:lnTo>
                      <a:pt x="76" y="5"/>
                    </a:lnTo>
                    <a:lnTo>
                      <a:pt x="82" y="2"/>
                    </a:lnTo>
                    <a:lnTo>
                      <a:pt x="88" y="0"/>
                    </a:lnTo>
                    <a:lnTo>
                      <a:pt x="96" y="0"/>
                    </a:lnTo>
                    <a:lnTo>
                      <a:pt x="102" y="0"/>
                    </a:lnTo>
                    <a:lnTo>
                      <a:pt x="110" y="3"/>
                    </a:lnTo>
                    <a:lnTo>
                      <a:pt x="117" y="6"/>
                    </a:lnTo>
                    <a:lnTo>
                      <a:pt x="123" y="11"/>
                    </a:lnTo>
                    <a:lnTo>
                      <a:pt x="128" y="16"/>
                    </a:lnTo>
                    <a:lnTo>
                      <a:pt x="132" y="24"/>
                    </a:lnTo>
                    <a:lnTo>
                      <a:pt x="134" y="30"/>
                    </a:lnTo>
                    <a:lnTo>
                      <a:pt x="135" y="37"/>
                    </a:lnTo>
                    <a:lnTo>
                      <a:pt x="134" y="40"/>
                    </a:lnTo>
                    <a:lnTo>
                      <a:pt x="132" y="43"/>
                    </a:lnTo>
                    <a:lnTo>
                      <a:pt x="129" y="47"/>
                    </a:lnTo>
                    <a:lnTo>
                      <a:pt x="124" y="51"/>
                    </a:lnTo>
                    <a:lnTo>
                      <a:pt x="113" y="61"/>
                    </a:lnTo>
                    <a:lnTo>
                      <a:pt x="100" y="72"/>
                    </a:lnTo>
                    <a:lnTo>
                      <a:pt x="87" y="82"/>
                    </a:lnTo>
                    <a:lnTo>
                      <a:pt x="74" y="91"/>
                    </a:lnTo>
                    <a:lnTo>
                      <a:pt x="63" y="96"/>
                    </a:lnTo>
                    <a:lnTo>
                      <a:pt x="55" y="98"/>
                    </a:lnTo>
                    <a:lnTo>
                      <a:pt x="51" y="97"/>
                    </a:lnTo>
                    <a:lnTo>
                      <a:pt x="43" y="92"/>
                    </a:lnTo>
                    <a:lnTo>
                      <a:pt x="32" y="85"/>
                    </a:lnTo>
                    <a:lnTo>
                      <a:pt x="21" y="77"/>
                    </a:lnTo>
                    <a:lnTo>
                      <a:pt x="11" y="68"/>
                    </a:lnTo>
                    <a:lnTo>
                      <a:pt x="5" y="62"/>
                    </a:lnTo>
                    <a:lnTo>
                      <a:pt x="1" y="59"/>
                    </a:lnTo>
                    <a:lnTo>
                      <a:pt x="0" y="57"/>
                    </a:lnTo>
                    <a:lnTo>
                      <a:pt x="0" y="56"/>
                    </a:lnTo>
                    <a:lnTo>
                      <a:pt x="3" y="55"/>
                    </a:lnTo>
                  </a:path>
                </a:pathLst>
              </a:custGeom>
              <a:solidFill>
                <a:schemeClr val="bg1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sz="1000"/>
              </a:p>
            </p:txBody>
          </p:sp>
          <p:sp>
            <p:nvSpPr>
              <p:cNvPr id="290" name="Freeform 474">
                <a:extLst>
                  <a:ext uri="{FF2B5EF4-FFF2-40B4-BE49-F238E27FC236}">
                    <a16:creationId xmlns:a16="http://schemas.microsoft.com/office/drawing/2014/main" id="{CADD41B1-0963-4E29-9B18-F19922181A7A}"/>
                  </a:ext>
                </a:extLst>
              </p:cNvPr>
              <p:cNvSpPr>
                <a:spLocks/>
              </p:cNvSpPr>
              <p:nvPr>
                <p:custDataLst>
                  <p:tags r:id="rId109"/>
                </p:custDataLst>
              </p:nvPr>
            </p:nvSpPr>
            <p:spPr bwMode="auto">
              <a:xfrm>
                <a:off x="4837113" y="3962400"/>
                <a:ext cx="69850" cy="241300"/>
              </a:xfrm>
              <a:custGeom>
                <a:avLst/>
                <a:gdLst>
                  <a:gd name="T0" fmla="*/ 1770655 w 166"/>
                  <a:gd name="T1" fmla="*/ 78964896 h 456"/>
                  <a:gd name="T2" fmla="*/ 3364161 w 166"/>
                  <a:gd name="T3" fmla="*/ 81204858 h 456"/>
                  <a:gd name="T4" fmla="*/ 6551173 w 166"/>
                  <a:gd name="T5" fmla="*/ 84005208 h 456"/>
                  <a:gd name="T6" fmla="*/ 10269212 w 166"/>
                  <a:gd name="T7" fmla="*/ 85685313 h 456"/>
                  <a:gd name="T8" fmla="*/ 12394167 w 166"/>
                  <a:gd name="T9" fmla="*/ 87365417 h 456"/>
                  <a:gd name="T10" fmla="*/ 14164823 w 166"/>
                  <a:gd name="T11" fmla="*/ 89605379 h 456"/>
                  <a:gd name="T12" fmla="*/ 15226879 w 166"/>
                  <a:gd name="T13" fmla="*/ 92685658 h 456"/>
                  <a:gd name="T14" fmla="*/ 15226879 w 166"/>
                  <a:gd name="T15" fmla="*/ 97166113 h 456"/>
                  <a:gd name="T16" fmla="*/ 13810523 w 166"/>
                  <a:gd name="T17" fmla="*/ 101646567 h 456"/>
                  <a:gd name="T18" fmla="*/ 12039868 w 166"/>
                  <a:gd name="T19" fmla="*/ 105006775 h 456"/>
                  <a:gd name="T20" fmla="*/ 10977811 w 166"/>
                  <a:gd name="T21" fmla="*/ 108646912 h 456"/>
                  <a:gd name="T22" fmla="*/ 10623512 w 166"/>
                  <a:gd name="T23" fmla="*/ 112007121 h 456"/>
                  <a:gd name="T24" fmla="*/ 11331690 w 166"/>
                  <a:gd name="T25" fmla="*/ 115086871 h 456"/>
                  <a:gd name="T26" fmla="*/ 13456645 w 166"/>
                  <a:gd name="T27" fmla="*/ 118727537 h 456"/>
                  <a:gd name="T28" fmla="*/ 18413891 w 166"/>
                  <a:gd name="T29" fmla="*/ 124607637 h 456"/>
                  <a:gd name="T30" fmla="*/ 21247023 w 166"/>
                  <a:gd name="T31" fmla="*/ 124047779 h 456"/>
                  <a:gd name="T32" fmla="*/ 21247023 w 166"/>
                  <a:gd name="T33" fmla="*/ 118447079 h 456"/>
                  <a:gd name="T34" fmla="*/ 23194829 w 166"/>
                  <a:gd name="T35" fmla="*/ 115647258 h 456"/>
                  <a:gd name="T36" fmla="*/ 25673662 w 166"/>
                  <a:gd name="T37" fmla="*/ 113967154 h 456"/>
                  <a:gd name="T38" fmla="*/ 27090018 w 166"/>
                  <a:gd name="T39" fmla="*/ 112566979 h 456"/>
                  <a:gd name="T40" fmla="*/ 28329224 w 166"/>
                  <a:gd name="T41" fmla="*/ 110046558 h 456"/>
                  <a:gd name="T42" fmla="*/ 29391702 w 166"/>
                  <a:gd name="T43" fmla="*/ 105006775 h 456"/>
                  <a:gd name="T44" fmla="*/ 29214552 w 166"/>
                  <a:gd name="T45" fmla="*/ 98005900 h 456"/>
                  <a:gd name="T46" fmla="*/ 27975346 w 166"/>
                  <a:gd name="T47" fmla="*/ 91845871 h 456"/>
                  <a:gd name="T48" fmla="*/ 26204690 w 166"/>
                  <a:gd name="T49" fmla="*/ 85965242 h 456"/>
                  <a:gd name="T50" fmla="*/ 24965063 w 166"/>
                  <a:gd name="T51" fmla="*/ 79524754 h 456"/>
                  <a:gd name="T52" fmla="*/ 23903007 w 166"/>
                  <a:gd name="T53" fmla="*/ 75324758 h 456"/>
                  <a:gd name="T54" fmla="*/ 20892724 w 166"/>
                  <a:gd name="T55" fmla="*/ 70284446 h 456"/>
                  <a:gd name="T56" fmla="*/ 17174684 w 166"/>
                  <a:gd name="T57" fmla="*/ 62723712 h 456"/>
                  <a:gd name="T58" fmla="*/ 15050150 w 166"/>
                  <a:gd name="T59" fmla="*/ 57683400 h 456"/>
                  <a:gd name="T60" fmla="*/ 14164823 w 166"/>
                  <a:gd name="T61" fmla="*/ 54603121 h 456"/>
                  <a:gd name="T62" fmla="*/ 14341552 w 166"/>
                  <a:gd name="T63" fmla="*/ 49563338 h 456"/>
                  <a:gd name="T64" fmla="*/ 15581179 w 166"/>
                  <a:gd name="T65" fmla="*/ 41162817 h 456"/>
                  <a:gd name="T66" fmla="*/ 16997535 w 166"/>
                  <a:gd name="T67" fmla="*/ 36122504 h 456"/>
                  <a:gd name="T68" fmla="*/ 17351834 w 166"/>
                  <a:gd name="T69" fmla="*/ 31642050 h 456"/>
                  <a:gd name="T70" fmla="*/ 16820385 w 166"/>
                  <a:gd name="T71" fmla="*/ 22961600 h 456"/>
                  <a:gd name="T72" fmla="*/ 16289357 w 166"/>
                  <a:gd name="T73" fmla="*/ 12601046 h 456"/>
                  <a:gd name="T74" fmla="*/ 15758328 w 166"/>
                  <a:gd name="T75" fmla="*/ 5040313 h 456"/>
                  <a:gd name="T76" fmla="*/ 12571317 w 166"/>
                  <a:gd name="T77" fmla="*/ 2239963 h 456"/>
                  <a:gd name="T78" fmla="*/ 5842995 w 166"/>
                  <a:gd name="T79" fmla="*/ 1120246 h 456"/>
                  <a:gd name="T80" fmla="*/ 2124534 w 166"/>
                  <a:gd name="T81" fmla="*/ 2800350 h 456"/>
                  <a:gd name="T82" fmla="*/ 3895189 w 166"/>
                  <a:gd name="T83" fmla="*/ 7000346 h 456"/>
                  <a:gd name="T84" fmla="*/ 5842995 w 166"/>
                  <a:gd name="T85" fmla="*/ 8400521 h 456"/>
                  <a:gd name="T86" fmla="*/ 7082201 w 166"/>
                  <a:gd name="T87" fmla="*/ 12320588 h 456"/>
                  <a:gd name="T88" fmla="*/ 7082201 w 166"/>
                  <a:gd name="T89" fmla="*/ 17921288 h 456"/>
                  <a:gd name="T90" fmla="*/ 7082201 w 166"/>
                  <a:gd name="T91" fmla="*/ 21841354 h 456"/>
                  <a:gd name="T92" fmla="*/ 6374023 w 166"/>
                  <a:gd name="T93" fmla="*/ 23801388 h 456"/>
                  <a:gd name="T94" fmla="*/ 5134817 w 166"/>
                  <a:gd name="T95" fmla="*/ 26601737 h 456"/>
                  <a:gd name="T96" fmla="*/ 2655983 w 166"/>
                  <a:gd name="T97" fmla="*/ 30521804 h 456"/>
                  <a:gd name="T98" fmla="*/ 531028 w 166"/>
                  <a:gd name="T99" fmla="*/ 34161942 h 456"/>
                  <a:gd name="T100" fmla="*/ 1239206 w 166"/>
                  <a:gd name="T101" fmla="*/ 77564721 h 45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166" h="456">
                    <a:moveTo>
                      <a:pt x="7" y="277"/>
                    </a:moveTo>
                    <a:lnTo>
                      <a:pt x="10" y="282"/>
                    </a:lnTo>
                    <a:lnTo>
                      <a:pt x="14" y="287"/>
                    </a:lnTo>
                    <a:lnTo>
                      <a:pt x="19" y="290"/>
                    </a:lnTo>
                    <a:lnTo>
                      <a:pt x="25" y="294"/>
                    </a:lnTo>
                    <a:lnTo>
                      <a:pt x="37" y="300"/>
                    </a:lnTo>
                    <a:lnTo>
                      <a:pt x="52" y="304"/>
                    </a:lnTo>
                    <a:lnTo>
                      <a:pt x="58" y="306"/>
                    </a:lnTo>
                    <a:lnTo>
                      <a:pt x="65" y="309"/>
                    </a:lnTo>
                    <a:lnTo>
                      <a:pt x="70" y="312"/>
                    </a:lnTo>
                    <a:lnTo>
                      <a:pt x="76" y="316"/>
                    </a:lnTo>
                    <a:lnTo>
                      <a:pt x="80" y="320"/>
                    </a:lnTo>
                    <a:lnTo>
                      <a:pt x="84" y="325"/>
                    </a:lnTo>
                    <a:lnTo>
                      <a:pt x="86" y="331"/>
                    </a:lnTo>
                    <a:lnTo>
                      <a:pt x="87" y="339"/>
                    </a:lnTo>
                    <a:lnTo>
                      <a:pt x="86" y="347"/>
                    </a:lnTo>
                    <a:lnTo>
                      <a:pt x="82" y="356"/>
                    </a:lnTo>
                    <a:lnTo>
                      <a:pt x="78" y="363"/>
                    </a:lnTo>
                    <a:lnTo>
                      <a:pt x="74" y="369"/>
                    </a:lnTo>
                    <a:lnTo>
                      <a:pt x="68" y="375"/>
                    </a:lnTo>
                    <a:lnTo>
                      <a:pt x="64" y="381"/>
                    </a:lnTo>
                    <a:lnTo>
                      <a:pt x="62" y="388"/>
                    </a:lnTo>
                    <a:lnTo>
                      <a:pt x="60" y="394"/>
                    </a:lnTo>
                    <a:lnTo>
                      <a:pt x="60" y="400"/>
                    </a:lnTo>
                    <a:lnTo>
                      <a:pt x="62" y="405"/>
                    </a:lnTo>
                    <a:lnTo>
                      <a:pt x="64" y="411"/>
                    </a:lnTo>
                    <a:lnTo>
                      <a:pt x="67" y="416"/>
                    </a:lnTo>
                    <a:lnTo>
                      <a:pt x="76" y="424"/>
                    </a:lnTo>
                    <a:lnTo>
                      <a:pt x="85" y="432"/>
                    </a:lnTo>
                    <a:lnTo>
                      <a:pt x="104" y="445"/>
                    </a:lnTo>
                    <a:lnTo>
                      <a:pt x="120" y="456"/>
                    </a:lnTo>
                    <a:lnTo>
                      <a:pt x="120" y="443"/>
                    </a:lnTo>
                    <a:lnTo>
                      <a:pt x="120" y="432"/>
                    </a:lnTo>
                    <a:lnTo>
                      <a:pt x="120" y="423"/>
                    </a:lnTo>
                    <a:lnTo>
                      <a:pt x="120" y="413"/>
                    </a:lnTo>
                    <a:lnTo>
                      <a:pt x="131" y="413"/>
                    </a:lnTo>
                    <a:lnTo>
                      <a:pt x="141" y="410"/>
                    </a:lnTo>
                    <a:lnTo>
                      <a:pt x="145" y="407"/>
                    </a:lnTo>
                    <a:lnTo>
                      <a:pt x="149" y="405"/>
                    </a:lnTo>
                    <a:lnTo>
                      <a:pt x="153" y="402"/>
                    </a:lnTo>
                    <a:lnTo>
                      <a:pt x="155" y="399"/>
                    </a:lnTo>
                    <a:lnTo>
                      <a:pt x="160" y="393"/>
                    </a:lnTo>
                    <a:lnTo>
                      <a:pt x="164" y="384"/>
                    </a:lnTo>
                    <a:lnTo>
                      <a:pt x="166" y="375"/>
                    </a:lnTo>
                    <a:lnTo>
                      <a:pt x="166" y="364"/>
                    </a:lnTo>
                    <a:lnTo>
                      <a:pt x="165" y="350"/>
                    </a:lnTo>
                    <a:lnTo>
                      <a:pt x="163" y="339"/>
                    </a:lnTo>
                    <a:lnTo>
                      <a:pt x="158" y="328"/>
                    </a:lnTo>
                    <a:lnTo>
                      <a:pt x="153" y="318"/>
                    </a:lnTo>
                    <a:lnTo>
                      <a:pt x="148" y="307"/>
                    </a:lnTo>
                    <a:lnTo>
                      <a:pt x="144" y="296"/>
                    </a:lnTo>
                    <a:lnTo>
                      <a:pt x="141" y="284"/>
                    </a:lnTo>
                    <a:lnTo>
                      <a:pt x="140" y="271"/>
                    </a:lnTo>
                    <a:lnTo>
                      <a:pt x="135" y="269"/>
                    </a:lnTo>
                    <a:lnTo>
                      <a:pt x="127" y="261"/>
                    </a:lnTo>
                    <a:lnTo>
                      <a:pt x="118" y="251"/>
                    </a:lnTo>
                    <a:lnTo>
                      <a:pt x="108" y="238"/>
                    </a:lnTo>
                    <a:lnTo>
                      <a:pt x="97" y="224"/>
                    </a:lnTo>
                    <a:lnTo>
                      <a:pt x="88" y="211"/>
                    </a:lnTo>
                    <a:lnTo>
                      <a:pt x="85" y="206"/>
                    </a:lnTo>
                    <a:lnTo>
                      <a:pt x="82" y="200"/>
                    </a:lnTo>
                    <a:lnTo>
                      <a:pt x="80" y="195"/>
                    </a:lnTo>
                    <a:lnTo>
                      <a:pt x="80" y="192"/>
                    </a:lnTo>
                    <a:lnTo>
                      <a:pt x="81" y="177"/>
                    </a:lnTo>
                    <a:lnTo>
                      <a:pt x="85" y="157"/>
                    </a:lnTo>
                    <a:lnTo>
                      <a:pt x="88" y="147"/>
                    </a:lnTo>
                    <a:lnTo>
                      <a:pt x="91" y="138"/>
                    </a:lnTo>
                    <a:lnTo>
                      <a:pt x="96" y="129"/>
                    </a:lnTo>
                    <a:lnTo>
                      <a:pt x="100" y="123"/>
                    </a:lnTo>
                    <a:lnTo>
                      <a:pt x="98" y="113"/>
                    </a:lnTo>
                    <a:lnTo>
                      <a:pt x="96" y="99"/>
                    </a:lnTo>
                    <a:lnTo>
                      <a:pt x="95" y="82"/>
                    </a:lnTo>
                    <a:lnTo>
                      <a:pt x="93" y="63"/>
                    </a:lnTo>
                    <a:lnTo>
                      <a:pt x="92" y="45"/>
                    </a:lnTo>
                    <a:lnTo>
                      <a:pt x="90" y="30"/>
                    </a:lnTo>
                    <a:lnTo>
                      <a:pt x="89" y="18"/>
                    </a:lnTo>
                    <a:lnTo>
                      <a:pt x="87" y="12"/>
                    </a:lnTo>
                    <a:lnTo>
                      <a:pt x="71" y="8"/>
                    </a:lnTo>
                    <a:lnTo>
                      <a:pt x="54" y="6"/>
                    </a:lnTo>
                    <a:lnTo>
                      <a:pt x="33" y="4"/>
                    </a:lnTo>
                    <a:lnTo>
                      <a:pt x="7" y="0"/>
                    </a:lnTo>
                    <a:lnTo>
                      <a:pt x="12" y="10"/>
                    </a:lnTo>
                    <a:lnTo>
                      <a:pt x="19" y="21"/>
                    </a:lnTo>
                    <a:lnTo>
                      <a:pt x="22" y="25"/>
                    </a:lnTo>
                    <a:lnTo>
                      <a:pt x="28" y="28"/>
                    </a:lnTo>
                    <a:lnTo>
                      <a:pt x="33" y="30"/>
                    </a:lnTo>
                    <a:lnTo>
                      <a:pt x="40" y="31"/>
                    </a:lnTo>
                    <a:lnTo>
                      <a:pt x="40" y="44"/>
                    </a:lnTo>
                    <a:lnTo>
                      <a:pt x="40" y="55"/>
                    </a:lnTo>
                    <a:lnTo>
                      <a:pt x="40" y="64"/>
                    </a:lnTo>
                    <a:lnTo>
                      <a:pt x="40" y="74"/>
                    </a:lnTo>
                    <a:lnTo>
                      <a:pt x="40" y="78"/>
                    </a:lnTo>
                    <a:lnTo>
                      <a:pt x="39" y="81"/>
                    </a:lnTo>
                    <a:lnTo>
                      <a:pt x="36" y="85"/>
                    </a:lnTo>
                    <a:lnTo>
                      <a:pt x="35" y="88"/>
                    </a:lnTo>
                    <a:lnTo>
                      <a:pt x="29" y="95"/>
                    </a:lnTo>
                    <a:lnTo>
                      <a:pt x="22" y="102"/>
                    </a:lnTo>
                    <a:lnTo>
                      <a:pt x="15" y="109"/>
                    </a:lnTo>
                    <a:lnTo>
                      <a:pt x="9" y="115"/>
                    </a:lnTo>
                    <a:lnTo>
                      <a:pt x="3" y="122"/>
                    </a:lnTo>
                    <a:lnTo>
                      <a:pt x="0" y="129"/>
                    </a:lnTo>
                    <a:lnTo>
                      <a:pt x="7" y="277"/>
                    </a:lnTo>
                  </a:path>
                </a:pathLst>
              </a:custGeom>
              <a:solidFill>
                <a:schemeClr val="bg1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sz="1000"/>
              </a:p>
            </p:txBody>
          </p:sp>
          <p:sp>
            <p:nvSpPr>
              <p:cNvPr id="291" name="Freeform 475">
                <a:extLst>
                  <a:ext uri="{FF2B5EF4-FFF2-40B4-BE49-F238E27FC236}">
                    <a16:creationId xmlns:a16="http://schemas.microsoft.com/office/drawing/2014/main" id="{F846D3D9-781A-4D0D-8712-BCA2DC1FDD14}"/>
                  </a:ext>
                </a:extLst>
              </p:cNvPr>
              <p:cNvSpPr>
                <a:spLocks/>
              </p:cNvSpPr>
              <p:nvPr>
                <p:custDataLst>
                  <p:tags r:id="rId110"/>
                </p:custDataLst>
              </p:nvPr>
            </p:nvSpPr>
            <p:spPr bwMode="auto">
              <a:xfrm>
                <a:off x="4329113" y="2533650"/>
                <a:ext cx="14287" cy="57150"/>
              </a:xfrm>
              <a:custGeom>
                <a:avLst/>
                <a:gdLst>
                  <a:gd name="T0" fmla="*/ 7559940 w 27"/>
                  <a:gd name="T1" fmla="*/ 0 h 19"/>
                  <a:gd name="T2" fmla="*/ 7559940 w 27"/>
                  <a:gd name="T3" fmla="*/ 108569961 h 19"/>
                  <a:gd name="T4" fmla="*/ 7559940 w 27"/>
                  <a:gd name="T5" fmla="*/ 171901184 h 19"/>
                  <a:gd name="T6" fmla="*/ 2519803 w 27"/>
                  <a:gd name="T7" fmla="*/ 171901184 h 19"/>
                  <a:gd name="T8" fmla="*/ 0 w 27"/>
                  <a:gd name="T9" fmla="*/ 171901184 h 19"/>
                  <a:gd name="T10" fmla="*/ 2519803 w 27"/>
                  <a:gd name="T11" fmla="*/ 108569961 h 19"/>
                  <a:gd name="T12" fmla="*/ 7559940 w 27"/>
                  <a:gd name="T13" fmla="*/ 0 h 1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7" h="19">
                    <a:moveTo>
                      <a:pt x="27" y="0"/>
                    </a:moveTo>
                    <a:lnTo>
                      <a:pt x="27" y="12"/>
                    </a:lnTo>
                    <a:lnTo>
                      <a:pt x="27" y="19"/>
                    </a:lnTo>
                    <a:lnTo>
                      <a:pt x="9" y="19"/>
                    </a:lnTo>
                    <a:lnTo>
                      <a:pt x="0" y="19"/>
                    </a:lnTo>
                    <a:lnTo>
                      <a:pt x="9" y="12"/>
                    </a:lnTo>
                    <a:lnTo>
                      <a:pt x="27" y="0"/>
                    </a:lnTo>
                  </a:path>
                </a:pathLst>
              </a:custGeom>
              <a:solidFill>
                <a:schemeClr val="bg1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sz="1000"/>
              </a:p>
            </p:txBody>
          </p:sp>
          <p:sp>
            <p:nvSpPr>
              <p:cNvPr id="292" name="Freeform 476">
                <a:extLst>
                  <a:ext uri="{FF2B5EF4-FFF2-40B4-BE49-F238E27FC236}">
                    <a16:creationId xmlns:a16="http://schemas.microsoft.com/office/drawing/2014/main" id="{91ED9C52-662D-426F-9885-E8C1190E5078}"/>
                  </a:ext>
                </a:extLst>
              </p:cNvPr>
              <p:cNvSpPr>
                <a:spLocks/>
              </p:cNvSpPr>
              <p:nvPr>
                <p:custDataLst>
                  <p:tags r:id="rId111"/>
                </p:custDataLst>
              </p:nvPr>
            </p:nvSpPr>
            <p:spPr bwMode="auto">
              <a:xfrm>
                <a:off x="4648200" y="4154488"/>
                <a:ext cx="188913" cy="217487"/>
              </a:xfrm>
              <a:custGeom>
                <a:avLst/>
                <a:gdLst>
                  <a:gd name="T0" fmla="*/ 52831806 w 438"/>
                  <a:gd name="T1" fmla="*/ 2295399 h 406"/>
                  <a:gd name="T2" fmla="*/ 59528729 w 438"/>
                  <a:gd name="T3" fmla="*/ 7747573 h 406"/>
                  <a:gd name="T4" fmla="*/ 67527771 w 438"/>
                  <a:gd name="T5" fmla="*/ 13486872 h 406"/>
                  <a:gd name="T6" fmla="*/ 73480687 w 438"/>
                  <a:gd name="T7" fmla="*/ 16643648 h 406"/>
                  <a:gd name="T8" fmla="*/ 77387046 w 438"/>
                  <a:gd name="T9" fmla="*/ 17504489 h 406"/>
                  <a:gd name="T10" fmla="*/ 79061384 w 438"/>
                  <a:gd name="T11" fmla="*/ 23243254 h 406"/>
                  <a:gd name="T12" fmla="*/ 79805391 w 438"/>
                  <a:gd name="T13" fmla="*/ 34434727 h 406"/>
                  <a:gd name="T14" fmla="*/ 80735723 w 438"/>
                  <a:gd name="T15" fmla="*/ 45051950 h 406"/>
                  <a:gd name="T16" fmla="*/ 81479730 w 438"/>
                  <a:gd name="T17" fmla="*/ 55956298 h 406"/>
                  <a:gd name="T18" fmla="*/ 81479730 w 438"/>
                  <a:gd name="T19" fmla="*/ 63990996 h 406"/>
                  <a:gd name="T20" fmla="*/ 80921617 w 438"/>
                  <a:gd name="T21" fmla="*/ 68008613 h 406"/>
                  <a:gd name="T22" fmla="*/ 79061384 w 438"/>
                  <a:gd name="T23" fmla="*/ 74321629 h 406"/>
                  <a:gd name="T24" fmla="*/ 75712707 w 438"/>
                  <a:gd name="T25" fmla="*/ 82356327 h 406"/>
                  <a:gd name="T26" fmla="*/ 72736681 w 438"/>
                  <a:gd name="T27" fmla="*/ 88095091 h 406"/>
                  <a:gd name="T28" fmla="*/ 70876017 w 438"/>
                  <a:gd name="T29" fmla="*/ 91825583 h 406"/>
                  <a:gd name="T30" fmla="*/ 69573898 w 438"/>
                  <a:gd name="T31" fmla="*/ 95269484 h 406"/>
                  <a:gd name="T32" fmla="*/ 69202110 w 438"/>
                  <a:gd name="T33" fmla="*/ 101008248 h 406"/>
                  <a:gd name="T34" fmla="*/ 66783765 w 438"/>
                  <a:gd name="T35" fmla="*/ 106747548 h 406"/>
                  <a:gd name="T36" fmla="*/ 59714623 w 438"/>
                  <a:gd name="T37" fmla="*/ 115069372 h 406"/>
                  <a:gd name="T38" fmla="*/ 38135410 w 438"/>
                  <a:gd name="T39" fmla="*/ 111338881 h 406"/>
                  <a:gd name="T40" fmla="*/ 33856833 w 438"/>
                  <a:gd name="T41" fmla="*/ 108756356 h 406"/>
                  <a:gd name="T42" fmla="*/ 30694481 w 438"/>
                  <a:gd name="T43" fmla="*/ 106173296 h 406"/>
                  <a:gd name="T44" fmla="*/ 27903917 w 438"/>
                  <a:gd name="T45" fmla="*/ 103017057 h 406"/>
                  <a:gd name="T46" fmla="*/ 25857790 w 438"/>
                  <a:gd name="T47" fmla="*/ 99286565 h 406"/>
                  <a:gd name="T48" fmla="*/ 23067226 w 438"/>
                  <a:gd name="T49" fmla="*/ 92399834 h 406"/>
                  <a:gd name="T50" fmla="*/ 20090768 w 438"/>
                  <a:gd name="T51" fmla="*/ 84938851 h 406"/>
                  <a:gd name="T52" fmla="*/ 17486529 w 438"/>
                  <a:gd name="T53" fmla="*/ 80060393 h 406"/>
                  <a:gd name="T54" fmla="*/ 13393845 w 438"/>
                  <a:gd name="T55" fmla="*/ 74321629 h 406"/>
                  <a:gd name="T56" fmla="*/ 8185367 w 438"/>
                  <a:gd name="T57" fmla="*/ 67147772 h 406"/>
                  <a:gd name="T58" fmla="*/ 4464471 w 438"/>
                  <a:gd name="T59" fmla="*/ 61121347 h 406"/>
                  <a:gd name="T60" fmla="*/ 2418345 w 438"/>
                  <a:gd name="T61" fmla="*/ 55956298 h 406"/>
                  <a:gd name="T62" fmla="*/ 744007 w 438"/>
                  <a:gd name="T63" fmla="*/ 50504124 h 406"/>
                  <a:gd name="T64" fmla="*/ 0 w 438"/>
                  <a:gd name="T65" fmla="*/ 44191109 h 406"/>
                  <a:gd name="T66" fmla="*/ 3348677 w 438"/>
                  <a:gd name="T67" fmla="*/ 40460617 h 406"/>
                  <a:gd name="T68" fmla="*/ 7440929 w 438"/>
                  <a:gd name="T69" fmla="*/ 40460617 h 406"/>
                  <a:gd name="T70" fmla="*/ 9859275 w 438"/>
                  <a:gd name="T71" fmla="*/ 40460617 h 406"/>
                  <a:gd name="T72" fmla="*/ 11719507 w 438"/>
                  <a:gd name="T73" fmla="*/ 39599776 h 406"/>
                  <a:gd name="T74" fmla="*/ 14324177 w 438"/>
                  <a:gd name="T75" fmla="*/ 37590967 h 406"/>
                  <a:gd name="T76" fmla="*/ 18416861 w 438"/>
                  <a:gd name="T77" fmla="*/ 30991362 h 406"/>
                  <a:gd name="T78" fmla="*/ 21765107 w 438"/>
                  <a:gd name="T79" fmla="*/ 24964936 h 406"/>
                  <a:gd name="T80" fmla="*/ 24183452 w 438"/>
                  <a:gd name="T81" fmla="*/ 22956664 h 406"/>
                  <a:gd name="T82" fmla="*/ 27903917 w 438"/>
                  <a:gd name="T83" fmla="*/ 20373604 h 406"/>
                  <a:gd name="T84" fmla="*/ 33298720 w 438"/>
                  <a:gd name="T85" fmla="*/ 17217364 h 406"/>
                  <a:gd name="T86" fmla="*/ 37763622 w 438"/>
                  <a:gd name="T87" fmla="*/ 14347714 h 406"/>
                  <a:gd name="T88" fmla="*/ 39251636 w 438"/>
                  <a:gd name="T89" fmla="*/ 12338905 h 406"/>
                  <a:gd name="T90" fmla="*/ 39065742 w 438"/>
                  <a:gd name="T91" fmla="*/ 10904348 h 406"/>
                  <a:gd name="T92" fmla="*/ 39251636 w 438"/>
                  <a:gd name="T93" fmla="*/ 8608414 h 406"/>
                  <a:gd name="T94" fmla="*/ 39623855 w 438"/>
                  <a:gd name="T95" fmla="*/ 4878458 h 406"/>
                  <a:gd name="T96" fmla="*/ 40367861 w 438"/>
                  <a:gd name="T97" fmla="*/ 3443366 h 406"/>
                  <a:gd name="T98" fmla="*/ 41855875 w 438"/>
                  <a:gd name="T99" fmla="*/ 3443366 h 406"/>
                  <a:gd name="T100" fmla="*/ 43158426 w 438"/>
                  <a:gd name="T101" fmla="*/ 2582524 h 406"/>
                  <a:gd name="T102" fmla="*/ 43902432 w 438"/>
                  <a:gd name="T103" fmla="*/ 1147967 h 406"/>
                  <a:gd name="T104" fmla="*/ 45390446 w 438"/>
                  <a:gd name="T105" fmla="*/ 573716 h 406"/>
                  <a:gd name="T106" fmla="*/ 46692565 w 438"/>
                  <a:gd name="T107" fmla="*/ 860841 h 406"/>
                  <a:gd name="T108" fmla="*/ 49110910 w 438"/>
                  <a:gd name="T109" fmla="*/ 287126 h 40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438" h="406">
                    <a:moveTo>
                      <a:pt x="272" y="0"/>
                    </a:moveTo>
                    <a:lnTo>
                      <a:pt x="284" y="8"/>
                    </a:lnTo>
                    <a:lnTo>
                      <a:pt x="301" y="17"/>
                    </a:lnTo>
                    <a:lnTo>
                      <a:pt x="320" y="27"/>
                    </a:lnTo>
                    <a:lnTo>
                      <a:pt x="341" y="37"/>
                    </a:lnTo>
                    <a:lnTo>
                      <a:pt x="363" y="47"/>
                    </a:lnTo>
                    <a:lnTo>
                      <a:pt x="385" y="55"/>
                    </a:lnTo>
                    <a:lnTo>
                      <a:pt x="395" y="58"/>
                    </a:lnTo>
                    <a:lnTo>
                      <a:pt x="406" y="60"/>
                    </a:lnTo>
                    <a:lnTo>
                      <a:pt x="416" y="61"/>
                    </a:lnTo>
                    <a:lnTo>
                      <a:pt x="425" y="61"/>
                    </a:lnTo>
                    <a:lnTo>
                      <a:pt x="425" y="81"/>
                    </a:lnTo>
                    <a:lnTo>
                      <a:pt x="427" y="101"/>
                    </a:lnTo>
                    <a:lnTo>
                      <a:pt x="429" y="120"/>
                    </a:lnTo>
                    <a:lnTo>
                      <a:pt x="432" y="138"/>
                    </a:lnTo>
                    <a:lnTo>
                      <a:pt x="434" y="157"/>
                    </a:lnTo>
                    <a:lnTo>
                      <a:pt x="436" y="176"/>
                    </a:lnTo>
                    <a:lnTo>
                      <a:pt x="438" y="195"/>
                    </a:lnTo>
                    <a:lnTo>
                      <a:pt x="438" y="216"/>
                    </a:lnTo>
                    <a:lnTo>
                      <a:pt x="438" y="223"/>
                    </a:lnTo>
                    <a:lnTo>
                      <a:pt x="436" y="230"/>
                    </a:lnTo>
                    <a:lnTo>
                      <a:pt x="435" y="237"/>
                    </a:lnTo>
                    <a:lnTo>
                      <a:pt x="432" y="245"/>
                    </a:lnTo>
                    <a:lnTo>
                      <a:pt x="425" y="259"/>
                    </a:lnTo>
                    <a:lnTo>
                      <a:pt x="416" y="274"/>
                    </a:lnTo>
                    <a:lnTo>
                      <a:pt x="407" y="287"/>
                    </a:lnTo>
                    <a:lnTo>
                      <a:pt x="399" y="298"/>
                    </a:lnTo>
                    <a:lnTo>
                      <a:pt x="391" y="307"/>
                    </a:lnTo>
                    <a:lnTo>
                      <a:pt x="385" y="314"/>
                    </a:lnTo>
                    <a:lnTo>
                      <a:pt x="381" y="320"/>
                    </a:lnTo>
                    <a:lnTo>
                      <a:pt x="378" y="326"/>
                    </a:lnTo>
                    <a:lnTo>
                      <a:pt x="374" y="332"/>
                    </a:lnTo>
                    <a:lnTo>
                      <a:pt x="373" y="339"/>
                    </a:lnTo>
                    <a:lnTo>
                      <a:pt x="372" y="352"/>
                    </a:lnTo>
                    <a:lnTo>
                      <a:pt x="372" y="363"/>
                    </a:lnTo>
                    <a:lnTo>
                      <a:pt x="359" y="372"/>
                    </a:lnTo>
                    <a:lnTo>
                      <a:pt x="339" y="387"/>
                    </a:lnTo>
                    <a:lnTo>
                      <a:pt x="321" y="401"/>
                    </a:lnTo>
                    <a:lnTo>
                      <a:pt x="312" y="406"/>
                    </a:lnTo>
                    <a:lnTo>
                      <a:pt x="205" y="388"/>
                    </a:lnTo>
                    <a:lnTo>
                      <a:pt x="192" y="382"/>
                    </a:lnTo>
                    <a:lnTo>
                      <a:pt x="182" y="379"/>
                    </a:lnTo>
                    <a:lnTo>
                      <a:pt x="172" y="376"/>
                    </a:lnTo>
                    <a:lnTo>
                      <a:pt x="165" y="370"/>
                    </a:lnTo>
                    <a:lnTo>
                      <a:pt x="157" y="365"/>
                    </a:lnTo>
                    <a:lnTo>
                      <a:pt x="150" y="359"/>
                    </a:lnTo>
                    <a:lnTo>
                      <a:pt x="145" y="353"/>
                    </a:lnTo>
                    <a:lnTo>
                      <a:pt x="139" y="346"/>
                    </a:lnTo>
                    <a:lnTo>
                      <a:pt x="134" y="338"/>
                    </a:lnTo>
                    <a:lnTo>
                      <a:pt x="124" y="322"/>
                    </a:lnTo>
                    <a:lnTo>
                      <a:pt x="114" y="304"/>
                    </a:lnTo>
                    <a:lnTo>
                      <a:pt x="108" y="296"/>
                    </a:lnTo>
                    <a:lnTo>
                      <a:pt x="101" y="288"/>
                    </a:lnTo>
                    <a:lnTo>
                      <a:pt x="94" y="279"/>
                    </a:lnTo>
                    <a:lnTo>
                      <a:pt x="86" y="271"/>
                    </a:lnTo>
                    <a:lnTo>
                      <a:pt x="72" y="259"/>
                    </a:lnTo>
                    <a:lnTo>
                      <a:pt x="58" y="247"/>
                    </a:lnTo>
                    <a:lnTo>
                      <a:pt x="44" y="234"/>
                    </a:lnTo>
                    <a:lnTo>
                      <a:pt x="31" y="220"/>
                    </a:lnTo>
                    <a:lnTo>
                      <a:pt x="24" y="213"/>
                    </a:lnTo>
                    <a:lnTo>
                      <a:pt x="19" y="204"/>
                    </a:lnTo>
                    <a:lnTo>
                      <a:pt x="13" y="195"/>
                    </a:lnTo>
                    <a:lnTo>
                      <a:pt x="9" y="186"/>
                    </a:lnTo>
                    <a:lnTo>
                      <a:pt x="4" y="176"/>
                    </a:lnTo>
                    <a:lnTo>
                      <a:pt x="2" y="166"/>
                    </a:lnTo>
                    <a:lnTo>
                      <a:pt x="0" y="154"/>
                    </a:lnTo>
                    <a:lnTo>
                      <a:pt x="0" y="141"/>
                    </a:lnTo>
                    <a:lnTo>
                      <a:pt x="18" y="141"/>
                    </a:lnTo>
                    <a:lnTo>
                      <a:pt x="31" y="141"/>
                    </a:lnTo>
                    <a:lnTo>
                      <a:pt x="40" y="141"/>
                    </a:lnTo>
                    <a:lnTo>
                      <a:pt x="46" y="141"/>
                    </a:lnTo>
                    <a:lnTo>
                      <a:pt x="53" y="141"/>
                    </a:lnTo>
                    <a:lnTo>
                      <a:pt x="58" y="140"/>
                    </a:lnTo>
                    <a:lnTo>
                      <a:pt x="63" y="138"/>
                    </a:lnTo>
                    <a:lnTo>
                      <a:pt x="68" y="136"/>
                    </a:lnTo>
                    <a:lnTo>
                      <a:pt x="77" y="131"/>
                    </a:lnTo>
                    <a:lnTo>
                      <a:pt x="85" y="124"/>
                    </a:lnTo>
                    <a:lnTo>
                      <a:pt x="99" y="108"/>
                    </a:lnTo>
                    <a:lnTo>
                      <a:pt x="113" y="92"/>
                    </a:lnTo>
                    <a:lnTo>
                      <a:pt x="117" y="87"/>
                    </a:lnTo>
                    <a:lnTo>
                      <a:pt x="124" y="83"/>
                    </a:lnTo>
                    <a:lnTo>
                      <a:pt x="130" y="80"/>
                    </a:lnTo>
                    <a:lnTo>
                      <a:pt x="136" y="77"/>
                    </a:lnTo>
                    <a:lnTo>
                      <a:pt x="150" y="71"/>
                    </a:lnTo>
                    <a:lnTo>
                      <a:pt x="165" y="65"/>
                    </a:lnTo>
                    <a:lnTo>
                      <a:pt x="179" y="60"/>
                    </a:lnTo>
                    <a:lnTo>
                      <a:pt x="192" y="55"/>
                    </a:lnTo>
                    <a:lnTo>
                      <a:pt x="203" y="50"/>
                    </a:lnTo>
                    <a:lnTo>
                      <a:pt x="212" y="43"/>
                    </a:lnTo>
                    <a:lnTo>
                      <a:pt x="211" y="43"/>
                    </a:lnTo>
                    <a:lnTo>
                      <a:pt x="210" y="41"/>
                    </a:lnTo>
                    <a:lnTo>
                      <a:pt x="210" y="38"/>
                    </a:lnTo>
                    <a:lnTo>
                      <a:pt x="210" y="36"/>
                    </a:lnTo>
                    <a:lnTo>
                      <a:pt x="211" y="30"/>
                    </a:lnTo>
                    <a:lnTo>
                      <a:pt x="212" y="24"/>
                    </a:lnTo>
                    <a:lnTo>
                      <a:pt x="213" y="17"/>
                    </a:lnTo>
                    <a:lnTo>
                      <a:pt x="214" y="14"/>
                    </a:lnTo>
                    <a:lnTo>
                      <a:pt x="217" y="12"/>
                    </a:lnTo>
                    <a:lnTo>
                      <a:pt x="221" y="12"/>
                    </a:lnTo>
                    <a:lnTo>
                      <a:pt x="225" y="12"/>
                    </a:lnTo>
                    <a:lnTo>
                      <a:pt x="229" y="11"/>
                    </a:lnTo>
                    <a:lnTo>
                      <a:pt x="232" y="9"/>
                    </a:lnTo>
                    <a:lnTo>
                      <a:pt x="234" y="7"/>
                    </a:lnTo>
                    <a:lnTo>
                      <a:pt x="236" y="4"/>
                    </a:lnTo>
                    <a:lnTo>
                      <a:pt x="239" y="0"/>
                    </a:lnTo>
                    <a:lnTo>
                      <a:pt x="244" y="2"/>
                    </a:lnTo>
                    <a:lnTo>
                      <a:pt x="248" y="3"/>
                    </a:lnTo>
                    <a:lnTo>
                      <a:pt x="251" y="3"/>
                    </a:lnTo>
                    <a:lnTo>
                      <a:pt x="256" y="2"/>
                    </a:lnTo>
                    <a:lnTo>
                      <a:pt x="264" y="1"/>
                    </a:lnTo>
                    <a:lnTo>
                      <a:pt x="272" y="0"/>
                    </a:lnTo>
                  </a:path>
                </a:pathLst>
              </a:custGeom>
              <a:solidFill>
                <a:schemeClr val="bg1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sz="1000"/>
              </a:p>
            </p:txBody>
          </p:sp>
          <p:sp>
            <p:nvSpPr>
              <p:cNvPr id="293" name="Freeform 477">
                <a:extLst>
                  <a:ext uri="{FF2B5EF4-FFF2-40B4-BE49-F238E27FC236}">
                    <a16:creationId xmlns:a16="http://schemas.microsoft.com/office/drawing/2014/main" id="{1E5D0215-94EE-4CC5-A2B7-18993041EFB0}"/>
                  </a:ext>
                </a:extLst>
              </p:cNvPr>
              <p:cNvSpPr>
                <a:spLocks/>
              </p:cNvSpPr>
              <p:nvPr>
                <p:custDataLst>
                  <p:tags r:id="rId112"/>
                </p:custDataLst>
              </p:nvPr>
            </p:nvSpPr>
            <p:spPr bwMode="auto">
              <a:xfrm>
                <a:off x="4560888" y="3930650"/>
                <a:ext cx="293687" cy="300038"/>
              </a:xfrm>
              <a:custGeom>
                <a:avLst/>
                <a:gdLst>
                  <a:gd name="T0" fmla="*/ 96256131 w 678"/>
                  <a:gd name="T1" fmla="*/ 2185991 h 574"/>
                  <a:gd name="T2" fmla="*/ 103573615 w 678"/>
                  <a:gd name="T3" fmla="*/ 7104210 h 574"/>
                  <a:gd name="T4" fmla="*/ 121023735 w 678"/>
                  <a:gd name="T5" fmla="*/ 17213504 h 574"/>
                  <a:gd name="T6" fmla="*/ 123838018 w 678"/>
                  <a:gd name="T7" fmla="*/ 24044334 h 574"/>
                  <a:gd name="T8" fmla="*/ 127215419 w 678"/>
                  <a:gd name="T9" fmla="*/ 25683566 h 574"/>
                  <a:gd name="T10" fmla="*/ 127215419 w 678"/>
                  <a:gd name="T11" fmla="*/ 34700388 h 574"/>
                  <a:gd name="T12" fmla="*/ 127027858 w 678"/>
                  <a:gd name="T13" fmla="*/ 39345227 h 574"/>
                  <a:gd name="T14" fmla="*/ 125151380 w 678"/>
                  <a:gd name="T15" fmla="*/ 43170450 h 574"/>
                  <a:gd name="T16" fmla="*/ 121398857 w 678"/>
                  <a:gd name="T17" fmla="*/ 48634905 h 574"/>
                  <a:gd name="T18" fmla="*/ 119709940 w 678"/>
                  <a:gd name="T19" fmla="*/ 94537583 h 574"/>
                  <a:gd name="T20" fmla="*/ 86499052 w 678"/>
                  <a:gd name="T21" fmla="*/ 106013252 h 574"/>
                  <a:gd name="T22" fmla="*/ 86499052 w 678"/>
                  <a:gd name="T23" fmla="*/ 113390319 h 574"/>
                  <a:gd name="T24" fmla="*/ 85373252 w 678"/>
                  <a:gd name="T25" fmla="*/ 118855297 h 574"/>
                  <a:gd name="T26" fmla="*/ 83309212 w 678"/>
                  <a:gd name="T27" fmla="*/ 118855297 h 574"/>
                  <a:gd name="T28" fmla="*/ 81432734 w 678"/>
                  <a:gd name="T29" fmla="*/ 120221149 h 574"/>
                  <a:gd name="T30" fmla="*/ 79744251 w 678"/>
                  <a:gd name="T31" fmla="*/ 121587525 h 574"/>
                  <a:gd name="T32" fmla="*/ 77680212 w 678"/>
                  <a:gd name="T33" fmla="*/ 122133761 h 574"/>
                  <a:gd name="T34" fmla="*/ 77117528 w 678"/>
                  <a:gd name="T35" fmla="*/ 126505743 h 574"/>
                  <a:gd name="T36" fmla="*/ 76929534 w 678"/>
                  <a:gd name="T37" fmla="*/ 129511350 h 574"/>
                  <a:gd name="T38" fmla="*/ 75616172 w 678"/>
                  <a:gd name="T39" fmla="*/ 131970198 h 574"/>
                  <a:gd name="T40" fmla="*/ 68486249 w 678"/>
                  <a:gd name="T41" fmla="*/ 136068801 h 574"/>
                  <a:gd name="T42" fmla="*/ 61919009 w 678"/>
                  <a:gd name="T43" fmla="*/ 140166881 h 574"/>
                  <a:gd name="T44" fmla="*/ 58729170 w 678"/>
                  <a:gd name="T45" fmla="*/ 143445868 h 574"/>
                  <a:gd name="T46" fmla="*/ 51974369 w 678"/>
                  <a:gd name="T47" fmla="*/ 154101921 h 574"/>
                  <a:gd name="T48" fmla="*/ 48409407 w 678"/>
                  <a:gd name="T49" fmla="*/ 156560769 h 574"/>
                  <a:gd name="T50" fmla="*/ 44656884 w 678"/>
                  <a:gd name="T51" fmla="*/ 156834149 h 574"/>
                  <a:gd name="T52" fmla="*/ 36213167 w 678"/>
                  <a:gd name="T53" fmla="*/ 156834149 h 574"/>
                  <a:gd name="T54" fmla="*/ 34899805 w 678"/>
                  <a:gd name="T55" fmla="*/ 152735546 h 574"/>
                  <a:gd name="T56" fmla="*/ 30959721 w 678"/>
                  <a:gd name="T57" fmla="*/ 149457082 h 574"/>
                  <a:gd name="T58" fmla="*/ 24955165 w 678"/>
                  <a:gd name="T59" fmla="*/ 148910323 h 574"/>
                  <a:gd name="T60" fmla="*/ 17450119 w 678"/>
                  <a:gd name="T61" fmla="*/ 151915930 h 574"/>
                  <a:gd name="T62" fmla="*/ 6192118 w 678"/>
                  <a:gd name="T63" fmla="*/ 143992104 h 574"/>
                  <a:gd name="T64" fmla="*/ 0 w 678"/>
                  <a:gd name="T65" fmla="*/ 77870838 h 574"/>
                  <a:gd name="T66" fmla="*/ 13697163 w 678"/>
                  <a:gd name="T67" fmla="*/ 78143695 h 574"/>
                  <a:gd name="T68" fmla="*/ 19326164 w 678"/>
                  <a:gd name="T69" fmla="*/ 77050699 h 574"/>
                  <a:gd name="T70" fmla="*/ 22328442 w 678"/>
                  <a:gd name="T71" fmla="*/ 75138088 h 574"/>
                  <a:gd name="T72" fmla="*/ 24204920 w 678"/>
                  <a:gd name="T73" fmla="*/ 69947012 h 574"/>
                  <a:gd name="T74" fmla="*/ 24580043 w 678"/>
                  <a:gd name="T75" fmla="*/ 62569945 h 574"/>
                  <a:gd name="T76" fmla="*/ 23641804 w 678"/>
                  <a:gd name="T77" fmla="*/ 50547517 h 574"/>
                  <a:gd name="T78" fmla="*/ 24392481 w 678"/>
                  <a:gd name="T79" fmla="*/ 45083062 h 574"/>
                  <a:gd name="T80" fmla="*/ 26268526 w 678"/>
                  <a:gd name="T81" fmla="*/ 46722294 h 574"/>
                  <a:gd name="T82" fmla="*/ 32648205 w 678"/>
                  <a:gd name="T83" fmla="*/ 47815289 h 574"/>
                  <a:gd name="T84" fmla="*/ 35274928 w 678"/>
                  <a:gd name="T85" fmla="*/ 50820896 h 574"/>
                  <a:gd name="T86" fmla="*/ 36588722 w 678"/>
                  <a:gd name="T87" fmla="*/ 54919499 h 574"/>
                  <a:gd name="T88" fmla="*/ 39027884 w 678"/>
                  <a:gd name="T89" fmla="*/ 57378347 h 574"/>
                  <a:gd name="T90" fmla="*/ 45219568 w 678"/>
                  <a:gd name="T91" fmla="*/ 59290959 h 574"/>
                  <a:gd name="T92" fmla="*/ 50473446 w 678"/>
                  <a:gd name="T93" fmla="*/ 58471343 h 574"/>
                  <a:gd name="T94" fmla="*/ 56477570 w 678"/>
                  <a:gd name="T95" fmla="*/ 54372740 h 574"/>
                  <a:gd name="T96" fmla="*/ 59854970 w 678"/>
                  <a:gd name="T97" fmla="*/ 53553124 h 574"/>
                  <a:gd name="T98" fmla="*/ 62106570 w 678"/>
                  <a:gd name="T99" fmla="*/ 52733508 h 574"/>
                  <a:gd name="T100" fmla="*/ 64358171 w 678"/>
                  <a:gd name="T101" fmla="*/ 51913892 h 574"/>
                  <a:gd name="T102" fmla="*/ 66985327 w 678"/>
                  <a:gd name="T103" fmla="*/ 49727901 h 574"/>
                  <a:gd name="T104" fmla="*/ 69048933 w 678"/>
                  <a:gd name="T105" fmla="*/ 45902678 h 574"/>
                  <a:gd name="T106" fmla="*/ 71863650 w 678"/>
                  <a:gd name="T107" fmla="*/ 34427008 h 574"/>
                  <a:gd name="T108" fmla="*/ 75616172 w 678"/>
                  <a:gd name="T109" fmla="*/ 12842045 h 574"/>
                  <a:gd name="T110" fmla="*/ 77680212 w 678"/>
                  <a:gd name="T111" fmla="*/ 2732228 h 574"/>
                  <a:gd name="T112" fmla="*/ 80870051 w 678"/>
                  <a:gd name="T113" fmla="*/ 1639232 h 574"/>
                  <a:gd name="T114" fmla="*/ 84998129 w 678"/>
                  <a:gd name="T115" fmla="*/ 2185991 h 574"/>
                  <a:gd name="T116" fmla="*/ 90439136 w 678"/>
                  <a:gd name="T117" fmla="*/ 273380 h 574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678" h="574">
                    <a:moveTo>
                      <a:pt x="505" y="1"/>
                    </a:moveTo>
                    <a:lnTo>
                      <a:pt x="507" y="4"/>
                    </a:lnTo>
                    <a:lnTo>
                      <a:pt x="513" y="8"/>
                    </a:lnTo>
                    <a:lnTo>
                      <a:pt x="521" y="12"/>
                    </a:lnTo>
                    <a:lnTo>
                      <a:pt x="529" y="16"/>
                    </a:lnTo>
                    <a:lnTo>
                      <a:pt x="552" y="26"/>
                    </a:lnTo>
                    <a:lnTo>
                      <a:pt x="578" y="37"/>
                    </a:lnTo>
                    <a:lnTo>
                      <a:pt x="624" y="55"/>
                    </a:lnTo>
                    <a:lnTo>
                      <a:pt x="645" y="63"/>
                    </a:lnTo>
                    <a:lnTo>
                      <a:pt x="650" y="73"/>
                    </a:lnTo>
                    <a:lnTo>
                      <a:pt x="657" y="84"/>
                    </a:lnTo>
                    <a:lnTo>
                      <a:pt x="660" y="88"/>
                    </a:lnTo>
                    <a:lnTo>
                      <a:pt x="666" y="91"/>
                    </a:lnTo>
                    <a:lnTo>
                      <a:pt x="671" y="93"/>
                    </a:lnTo>
                    <a:lnTo>
                      <a:pt x="678" y="94"/>
                    </a:lnTo>
                    <a:lnTo>
                      <a:pt x="678" y="107"/>
                    </a:lnTo>
                    <a:lnTo>
                      <a:pt x="678" y="118"/>
                    </a:lnTo>
                    <a:lnTo>
                      <a:pt x="678" y="127"/>
                    </a:lnTo>
                    <a:lnTo>
                      <a:pt x="678" y="137"/>
                    </a:lnTo>
                    <a:lnTo>
                      <a:pt x="678" y="141"/>
                    </a:lnTo>
                    <a:lnTo>
                      <a:pt x="677" y="144"/>
                    </a:lnTo>
                    <a:lnTo>
                      <a:pt x="674" y="148"/>
                    </a:lnTo>
                    <a:lnTo>
                      <a:pt x="673" y="151"/>
                    </a:lnTo>
                    <a:lnTo>
                      <a:pt x="667" y="158"/>
                    </a:lnTo>
                    <a:lnTo>
                      <a:pt x="660" y="165"/>
                    </a:lnTo>
                    <a:lnTo>
                      <a:pt x="653" y="172"/>
                    </a:lnTo>
                    <a:lnTo>
                      <a:pt x="647" y="178"/>
                    </a:lnTo>
                    <a:lnTo>
                      <a:pt x="641" y="185"/>
                    </a:lnTo>
                    <a:lnTo>
                      <a:pt x="638" y="192"/>
                    </a:lnTo>
                    <a:lnTo>
                      <a:pt x="638" y="346"/>
                    </a:lnTo>
                    <a:lnTo>
                      <a:pt x="466" y="378"/>
                    </a:lnTo>
                    <a:lnTo>
                      <a:pt x="464" y="382"/>
                    </a:lnTo>
                    <a:lnTo>
                      <a:pt x="461" y="388"/>
                    </a:lnTo>
                    <a:lnTo>
                      <a:pt x="460" y="394"/>
                    </a:lnTo>
                    <a:lnTo>
                      <a:pt x="460" y="400"/>
                    </a:lnTo>
                    <a:lnTo>
                      <a:pt x="461" y="415"/>
                    </a:lnTo>
                    <a:lnTo>
                      <a:pt x="466" y="433"/>
                    </a:lnTo>
                    <a:lnTo>
                      <a:pt x="460" y="434"/>
                    </a:lnTo>
                    <a:lnTo>
                      <a:pt x="455" y="435"/>
                    </a:lnTo>
                    <a:lnTo>
                      <a:pt x="451" y="436"/>
                    </a:lnTo>
                    <a:lnTo>
                      <a:pt x="448" y="436"/>
                    </a:lnTo>
                    <a:lnTo>
                      <a:pt x="444" y="435"/>
                    </a:lnTo>
                    <a:lnTo>
                      <a:pt x="439" y="433"/>
                    </a:lnTo>
                    <a:lnTo>
                      <a:pt x="436" y="437"/>
                    </a:lnTo>
                    <a:lnTo>
                      <a:pt x="434" y="440"/>
                    </a:lnTo>
                    <a:lnTo>
                      <a:pt x="432" y="442"/>
                    </a:lnTo>
                    <a:lnTo>
                      <a:pt x="429" y="444"/>
                    </a:lnTo>
                    <a:lnTo>
                      <a:pt x="425" y="445"/>
                    </a:lnTo>
                    <a:lnTo>
                      <a:pt x="421" y="445"/>
                    </a:lnTo>
                    <a:lnTo>
                      <a:pt x="417" y="445"/>
                    </a:lnTo>
                    <a:lnTo>
                      <a:pt x="414" y="447"/>
                    </a:lnTo>
                    <a:lnTo>
                      <a:pt x="413" y="450"/>
                    </a:lnTo>
                    <a:lnTo>
                      <a:pt x="412" y="457"/>
                    </a:lnTo>
                    <a:lnTo>
                      <a:pt x="411" y="463"/>
                    </a:lnTo>
                    <a:lnTo>
                      <a:pt x="410" y="469"/>
                    </a:lnTo>
                    <a:lnTo>
                      <a:pt x="410" y="471"/>
                    </a:lnTo>
                    <a:lnTo>
                      <a:pt x="410" y="474"/>
                    </a:lnTo>
                    <a:lnTo>
                      <a:pt x="411" y="476"/>
                    </a:lnTo>
                    <a:lnTo>
                      <a:pt x="412" y="476"/>
                    </a:lnTo>
                    <a:lnTo>
                      <a:pt x="403" y="483"/>
                    </a:lnTo>
                    <a:lnTo>
                      <a:pt x="392" y="488"/>
                    </a:lnTo>
                    <a:lnTo>
                      <a:pt x="379" y="493"/>
                    </a:lnTo>
                    <a:lnTo>
                      <a:pt x="365" y="498"/>
                    </a:lnTo>
                    <a:lnTo>
                      <a:pt x="350" y="504"/>
                    </a:lnTo>
                    <a:lnTo>
                      <a:pt x="336" y="510"/>
                    </a:lnTo>
                    <a:lnTo>
                      <a:pt x="330" y="513"/>
                    </a:lnTo>
                    <a:lnTo>
                      <a:pt x="324" y="516"/>
                    </a:lnTo>
                    <a:lnTo>
                      <a:pt x="317" y="520"/>
                    </a:lnTo>
                    <a:lnTo>
                      <a:pt x="313" y="525"/>
                    </a:lnTo>
                    <a:lnTo>
                      <a:pt x="299" y="541"/>
                    </a:lnTo>
                    <a:lnTo>
                      <a:pt x="285" y="557"/>
                    </a:lnTo>
                    <a:lnTo>
                      <a:pt x="277" y="564"/>
                    </a:lnTo>
                    <a:lnTo>
                      <a:pt x="268" y="569"/>
                    </a:lnTo>
                    <a:lnTo>
                      <a:pt x="263" y="571"/>
                    </a:lnTo>
                    <a:lnTo>
                      <a:pt x="258" y="573"/>
                    </a:lnTo>
                    <a:lnTo>
                      <a:pt x="253" y="574"/>
                    </a:lnTo>
                    <a:lnTo>
                      <a:pt x="246" y="574"/>
                    </a:lnTo>
                    <a:lnTo>
                      <a:pt x="238" y="574"/>
                    </a:lnTo>
                    <a:lnTo>
                      <a:pt x="227" y="574"/>
                    </a:lnTo>
                    <a:lnTo>
                      <a:pt x="212" y="574"/>
                    </a:lnTo>
                    <a:lnTo>
                      <a:pt x="193" y="574"/>
                    </a:lnTo>
                    <a:lnTo>
                      <a:pt x="192" y="569"/>
                    </a:lnTo>
                    <a:lnTo>
                      <a:pt x="189" y="564"/>
                    </a:lnTo>
                    <a:lnTo>
                      <a:pt x="186" y="559"/>
                    </a:lnTo>
                    <a:lnTo>
                      <a:pt x="180" y="554"/>
                    </a:lnTo>
                    <a:lnTo>
                      <a:pt x="173" y="550"/>
                    </a:lnTo>
                    <a:lnTo>
                      <a:pt x="165" y="547"/>
                    </a:lnTo>
                    <a:lnTo>
                      <a:pt x="156" y="545"/>
                    </a:lnTo>
                    <a:lnTo>
                      <a:pt x="146" y="544"/>
                    </a:lnTo>
                    <a:lnTo>
                      <a:pt x="133" y="545"/>
                    </a:lnTo>
                    <a:lnTo>
                      <a:pt x="120" y="548"/>
                    </a:lnTo>
                    <a:lnTo>
                      <a:pt x="108" y="552"/>
                    </a:lnTo>
                    <a:lnTo>
                      <a:pt x="93" y="556"/>
                    </a:lnTo>
                    <a:lnTo>
                      <a:pt x="61" y="556"/>
                    </a:lnTo>
                    <a:lnTo>
                      <a:pt x="48" y="544"/>
                    </a:lnTo>
                    <a:lnTo>
                      <a:pt x="33" y="527"/>
                    </a:lnTo>
                    <a:lnTo>
                      <a:pt x="17" y="510"/>
                    </a:lnTo>
                    <a:lnTo>
                      <a:pt x="0" y="494"/>
                    </a:lnTo>
                    <a:lnTo>
                      <a:pt x="0" y="285"/>
                    </a:lnTo>
                    <a:lnTo>
                      <a:pt x="21" y="286"/>
                    </a:lnTo>
                    <a:lnTo>
                      <a:pt x="54" y="286"/>
                    </a:lnTo>
                    <a:lnTo>
                      <a:pt x="73" y="286"/>
                    </a:lnTo>
                    <a:lnTo>
                      <a:pt x="89" y="285"/>
                    </a:lnTo>
                    <a:lnTo>
                      <a:pt x="97" y="284"/>
                    </a:lnTo>
                    <a:lnTo>
                      <a:pt x="103" y="282"/>
                    </a:lnTo>
                    <a:lnTo>
                      <a:pt x="109" y="281"/>
                    </a:lnTo>
                    <a:lnTo>
                      <a:pt x="113" y="279"/>
                    </a:lnTo>
                    <a:lnTo>
                      <a:pt x="119" y="275"/>
                    </a:lnTo>
                    <a:lnTo>
                      <a:pt x="123" y="269"/>
                    </a:lnTo>
                    <a:lnTo>
                      <a:pt x="126" y="263"/>
                    </a:lnTo>
                    <a:lnTo>
                      <a:pt x="129" y="256"/>
                    </a:lnTo>
                    <a:lnTo>
                      <a:pt x="130" y="247"/>
                    </a:lnTo>
                    <a:lnTo>
                      <a:pt x="131" y="238"/>
                    </a:lnTo>
                    <a:lnTo>
                      <a:pt x="131" y="229"/>
                    </a:lnTo>
                    <a:lnTo>
                      <a:pt x="130" y="220"/>
                    </a:lnTo>
                    <a:lnTo>
                      <a:pt x="129" y="202"/>
                    </a:lnTo>
                    <a:lnTo>
                      <a:pt x="126" y="185"/>
                    </a:lnTo>
                    <a:lnTo>
                      <a:pt x="125" y="171"/>
                    </a:lnTo>
                    <a:lnTo>
                      <a:pt x="126" y="162"/>
                    </a:lnTo>
                    <a:lnTo>
                      <a:pt x="130" y="165"/>
                    </a:lnTo>
                    <a:lnTo>
                      <a:pt x="132" y="168"/>
                    </a:lnTo>
                    <a:lnTo>
                      <a:pt x="136" y="170"/>
                    </a:lnTo>
                    <a:lnTo>
                      <a:pt x="140" y="171"/>
                    </a:lnTo>
                    <a:lnTo>
                      <a:pt x="147" y="174"/>
                    </a:lnTo>
                    <a:lnTo>
                      <a:pt x="156" y="175"/>
                    </a:lnTo>
                    <a:lnTo>
                      <a:pt x="174" y="175"/>
                    </a:lnTo>
                    <a:lnTo>
                      <a:pt x="187" y="174"/>
                    </a:lnTo>
                    <a:lnTo>
                      <a:pt x="187" y="180"/>
                    </a:lnTo>
                    <a:lnTo>
                      <a:pt x="188" y="186"/>
                    </a:lnTo>
                    <a:lnTo>
                      <a:pt x="190" y="191"/>
                    </a:lnTo>
                    <a:lnTo>
                      <a:pt x="192" y="197"/>
                    </a:lnTo>
                    <a:lnTo>
                      <a:pt x="195" y="201"/>
                    </a:lnTo>
                    <a:lnTo>
                      <a:pt x="199" y="204"/>
                    </a:lnTo>
                    <a:lnTo>
                      <a:pt x="202" y="207"/>
                    </a:lnTo>
                    <a:lnTo>
                      <a:pt x="208" y="210"/>
                    </a:lnTo>
                    <a:lnTo>
                      <a:pt x="218" y="213"/>
                    </a:lnTo>
                    <a:lnTo>
                      <a:pt x="229" y="216"/>
                    </a:lnTo>
                    <a:lnTo>
                      <a:pt x="241" y="217"/>
                    </a:lnTo>
                    <a:lnTo>
                      <a:pt x="253" y="217"/>
                    </a:lnTo>
                    <a:lnTo>
                      <a:pt x="260" y="216"/>
                    </a:lnTo>
                    <a:lnTo>
                      <a:pt x="269" y="214"/>
                    </a:lnTo>
                    <a:lnTo>
                      <a:pt x="277" y="211"/>
                    </a:lnTo>
                    <a:lnTo>
                      <a:pt x="286" y="207"/>
                    </a:lnTo>
                    <a:lnTo>
                      <a:pt x="301" y="199"/>
                    </a:lnTo>
                    <a:lnTo>
                      <a:pt x="313" y="192"/>
                    </a:lnTo>
                    <a:lnTo>
                      <a:pt x="315" y="195"/>
                    </a:lnTo>
                    <a:lnTo>
                      <a:pt x="319" y="196"/>
                    </a:lnTo>
                    <a:lnTo>
                      <a:pt x="322" y="196"/>
                    </a:lnTo>
                    <a:lnTo>
                      <a:pt x="325" y="195"/>
                    </a:lnTo>
                    <a:lnTo>
                      <a:pt x="331" y="193"/>
                    </a:lnTo>
                    <a:lnTo>
                      <a:pt x="333" y="192"/>
                    </a:lnTo>
                    <a:lnTo>
                      <a:pt x="338" y="192"/>
                    </a:lnTo>
                    <a:lnTo>
                      <a:pt x="343" y="190"/>
                    </a:lnTo>
                    <a:lnTo>
                      <a:pt x="348" y="188"/>
                    </a:lnTo>
                    <a:lnTo>
                      <a:pt x="353" y="185"/>
                    </a:lnTo>
                    <a:lnTo>
                      <a:pt x="357" y="182"/>
                    </a:lnTo>
                    <a:lnTo>
                      <a:pt x="360" y="178"/>
                    </a:lnTo>
                    <a:lnTo>
                      <a:pt x="364" y="173"/>
                    </a:lnTo>
                    <a:lnTo>
                      <a:pt x="368" y="168"/>
                    </a:lnTo>
                    <a:lnTo>
                      <a:pt x="373" y="156"/>
                    </a:lnTo>
                    <a:lnTo>
                      <a:pt x="379" y="142"/>
                    </a:lnTo>
                    <a:lnTo>
                      <a:pt x="383" y="126"/>
                    </a:lnTo>
                    <a:lnTo>
                      <a:pt x="388" y="111"/>
                    </a:lnTo>
                    <a:lnTo>
                      <a:pt x="395" y="78"/>
                    </a:lnTo>
                    <a:lnTo>
                      <a:pt x="403" y="47"/>
                    </a:lnTo>
                    <a:lnTo>
                      <a:pt x="406" y="33"/>
                    </a:lnTo>
                    <a:lnTo>
                      <a:pt x="410" y="20"/>
                    </a:lnTo>
                    <a:lnTo>
                      <a:pt x="414" y="10"/>
                    </a:lnTo>
                    <a:lnTo>
                      <a:pt x="418" y="1"/>
                    </a:lnTo>
                    <a:lnTo>
                      <a:pt x="425" y="4"/>
                    </a:lnTo>
                    <a:lnTo>
                      <a:pt x="431" y="6"/>
                    </a:lnTo>
                    <a:lnTo>
                      <a:pt x="436" y="8"/>
                    </a:lnTo>
                    <a:lnTo>
                      <a:pt x="442" y="8"/>
                    </a:lnTo>
                    <a:lnTo>
                      <a:pt x="453" y="8"/>
                    </a:lnTo>
                    <a:lnTo>
                      <a:pt x="462" y="6"/>
                    </a:lnTo>
                    <a:lnTo>
                      <a:pt x="472" y="4"/>
                    </a:lnTo>
                    <a:lnTo>
                      <a:pt x="482" y="1"/>
                    </a:lnTo>
                    <a:lnTo>
                      <a:pt x="493" y="0"/>
                    </a:lnTo>
                    <a:lnTo>
                      <a:pt x="505" y="1"/>
                    </a:lnTo>
                  </a:path>
                </a:pathLst>
              </a:custGeom>
              <a:solidFill>
                <a:schemeClr val="bg1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sz="1000"/>
              </a:p>
            </p:txBody>
          </p:sp>
          <p:sp>
            <p:nvSpPr>
              <p:cNvPr id="294" name="Freeform 478">
                <a:extLst>
                  <a:ext uri="{FF2B5EF4-FFF2-40B4-BE49-F238E27FC236}">
                    <a16:creationId xmlns:a16="http://schemas.microsoft.com/office/drawing/2014/main" id="{387B8D02-9195-46CE-BF8E-2DA7E0DDAB5B}"/>
                  </a:ext>
                </a:extLst>
              </p:cNvPr>
              <p:cNvSpPr>
                <a:spLocks/>
              </p:cNvSpPr>
              <p:nvPr>
                <p:custDataLst>
                  <p:tags r:id="rId113"/>
                </p:custDataLst>
              </p:nvPr>
            </p:nvSpPr>
            <p:spPr bwMode="auto">
              <a:xfrm>
                <a:off x="4297363" y="4203700"/>
                <a:ext cx="350837" cy="381000"/>
              </a:xfrm>
              <a:custGeom>
                <a:avLst/>
                <a:gdLst>
                  <a:gd name="T0" fmla="*/ 149519799 w 810"/>
                  <a:gd name="T1" fmla="*/ 11535338 h 727"/>
                  <a:gd name="T2" fmla="*/ 143704135 w 810"/>
                  <a:gd name="T3" fmla="*/ 7140999 h 727"/>
                  <a:gd name="T4" fmla="*/ 134699318 w 810"/>
                  <a:gd name="T5" fmla="*/ 9063293 h 727"/>
                  <a:gd name="T6" fmla="*/ 118940673 w 810"/>
                  <a:gd name="T7" fmla="*/ 12084565 h 727"/>
                  <a:gd name="T8" fmla="*/ 113312555 w 810"/>
                  <a:gd name="T9" fmla="*/ 15105838 h 727"/>
                  <a:gd name="T10" fmla="*/ 52528962 w 810"/>
                  <a:gd name="T11" fmla="*/ 10986111 h 727"/>
                  <a:gd name="T12" fmla="*/ 43524145 w 810"/>
                  <a:gd name="T13" fmla="*/ 10162271 h 727"/>
                  <a:gd name="T14" fmla="*/ 32267908 w 810"/>
                  <a:gd name="T15" fmla="*/ 4668953 h 727"/>
                  <a:gd name="T16" fmla="*/ 21761856 w 810"/>
                  <a:gd name="T17" fmla="*/ 0 h 727"/>
                  <a:gd name="T18" fmla="*/ 15571099 w 810"/>
                  <a:gd name="T19" fmla="*/ 1373067 h 727"/>
                  <a:gd name="T20" fmla="*/ 9942980 w 810"/>
                  <a:gd name="T21" fmla="*/ 6591772 h 727"/>
                  <a:gd name="T22" fmla="*/ 0 w 810"/>
                  <a:gd name="T23" fmla="*/ 15105838 h 727"/>
                  <a:gd name="T24" fmla="*/ 1313257 w 810"/>
                  <a:gd name="T25" fmla="*/ 18676337 h 727"/>
                  <a:gd name="T26" fmla="*/ 4877501 w 810"/>
                  <a:gd name="T27" fmla="*/ 20324018 h 727"/>
                  <a:gd name="T28" fmla="*/ 6753829 w 810"/>
                  <a:gd name="T29" fmla="*/ 35429856 h 727"/>
                  <a:gd name="T30" fmla="*/ 11256237 w 810"/>
                  <a:gd name="T31" fmla="*/ 52733125 h 727"/>
                  <a:gd name="T32" fmla="*/ 20448600 w 810"/>
                  <a:gd name="T33" fmla="*/ 75803802 h 727"/>
                  <a:gd name="T34" fmla="*/ 24951441 w 810"/>
                  <a:gd name="T35" fmla="*/ 82395050 h 727"/>
                  <a:gd name="T36" fmla="*/ 29828941 w 810"/>
                  <a:gd name="T37" fmla="*/ 82944801 h 727"/>
                  <a:gd name="T38" fmla="*/ 29828941 w 810"/>
                  <a:gd name="T39" fmla="*/ 91184253 h 727"/>
                  <a:gd name="T40" fmla="*/ 28515685 w 810"/>
                  <a:gd name="T41" fmla="*/ 98599865 h 727"/>
                  <a:gd name="T42" fmla="*/ 27389975 w 810"/>
                  <a:gd name="T43" fmla="*/ 108212385 h 727"/>
                  <a:gd name="T44" fmla="*/ 28140592 w 810"/>
                  <a:gd name="T45" fmla="*/ 116726451 h 727"/>
                  <a:gd name="T46" fmla="*/ 32455454 w 810"/>
                  <a:gd name="T47" fmla="*/ 132931267 h 727"/>
                  <a:gd name="T48" fmla="*/ 33581165 w 810"/>
                  <a:gd name="T49" fmla="*/ 142269173 h 727"/>
                  <a:gd name="T50" fmla="*/ 35081967 w 810"/>
                  <a:gd name="T51" fmla="*/ 166438304 h 727"/>
                  <a:gd name="T52" fmla="*/ 38271119 w 810"/>
                  <a:gd name="T53" fmla="*/ 177699029 h 727"/>
                  <a:gd name="T54" fmla="*/ 43336599 w 810"/>
                  <a:gd name="T55" fmla="*/ 189508981 h 727"/>
                  <a:gd name="T56" fmla="*/ 45962679 w 810"/>
                  <a:gd name="T57" fmla="*/ 192255640 h 727"/>
                  <a:gd name="T58" fmla="*/ 48589192 w 810"/>
                  <a:gd name="T59" fmla="*/ 196375366 h 727"/>
                  <a:gd name="T60" fmla="*/ 49714902 w 810"/>
                  <a:gd name="T61" fmla="*/ 186213095 h 727"/>
                  <a:gd name="T62" fmla="*/ 57781988 w 810"/>
                  <a:gd name="T63" fmla="*/ 191157186 h 727"/>
                  <a:gd name="T64" fmla="*/ 61533778 w 810"/>
                  <a:gd name="T65" fmla="*/ 195826139 h 727"/>
                  <a:gd name="T66" fmla="*/ 69788409 w 810"/>
                  <a:gd name="T67" fmla="*/ 199396638 h 727"/>
                  <a:gd name="T68" fmla="*/ 76354692 w 810"/>
                  <a:gd name="T69" fmla="*/ 198572798 h 727"/>
                  <a:gd name="T70" fmla="*/ 80482008 w 810"/>
                  <a:gd name="T71" fmla="*/ 195002298 h 727"/>
                  <a:gd name="T72" fmla="*/ 84796870 w 810"/>
                  <a:gd name="T73" fmla="*/ 185389254 h 727"/>
                  <a:gd name="T74" fmla="*/ 86860311 w 810"/>
                  <a:gd name="T75" fmla="*/ 145290446 h 727"/>
                  <a:gd name="T76" fmla="*/ 87235403 w 810"/>
                  <a:gd name="T77" fmla="*/ 131832289 h 727"/>
                  <a:gd name="T78" fmla="*/ 88361114 w 810"/>
                  <a:gd name="T79" fmla="*/ 128811541 h 727"/>
                  <a:gd name="T80" fmla="*/ 86860311 w 810"/>
                  <a:gd name="T81" fmla="*/ 117001065 h 727"/>
                  <a:gd name="T82" fmla="*/ 87986021 w 810"/>
                  <a:gd name="T83" fmla="*/ 101071387 h 727"/>
                  <a:gd name="T84" fmla="*/ 93801686 w 810"/>
                  <a:gd name="T85" fmla="*/ 90635026 h 727"/>
                  <a:gd name="T86" fmla="*/ 98491640 w 810"/>
                  <a:gd name="T87" fmla="*/ 87888367 h 727"/>
                  <a:gd name="T88" fmla="*/ 100930607 w 810"/>
                  <a:gd name="T89" fmla="*/ 63719237 h 727"/>
                  <a:gd name="T90" fmla="*/ 103369574 w 810"/>
                  <a:gd name="T91" fmla="*/ 40648560 h 727"/>
                  <a:gd name="T92" fmla="*/ 101493246 w 810"/>
                  <a:gd name="T93" fmla="*/ 34056788 h 727"/>
                  <a:gd name="T94" fmla="*/ 99617351 w 810"/>
                  <a:gd name="T95" fmla="*/ 27190403 h 727"/>
                  <a:gd name="T96" fmla="*/ 101118154 w 810"/>
                  <a:gd name="T97" fmla="*/ 23619904 h 727"/>
                  <a:gd name="T98" fmla="*/ 115751521 w 810"/>
                  <a:gd name="T99" fmla="*/ 21972223 h 727"/>
                  <a:gd name="T100" fmla="*/ 132823423 w 810"/>
                  <a:gd name="T101" fmla="*/ 17303270 h 727"/>
                  <a:gd name="T102" fmla="*/ 150645510 w 810"/>
                  <a:gd name="T103" fmla="*/ 16753519 h 727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810" h="727">
                    <a:moveTo>
                      <a:pt x="810" y="61"/>
                    </a:moveTo>
                    <a:lnTo>
                      <a:pt x="807" y="54"/>
                    </a:lnTo>
                    <a:lnTo>
                      <a:pt x="802" y="48"/>
                    </a:lnTo>
                    <a:lnTo>
                      <a:pt x="797" y="42"/>
                    </a:lnTo>
                    <a:lnTo>
                      <a:pt x="790" y="36"/>
                    </a:lnTo>
                    <a:lnTo>
                      <a:pt x="784" y="32"/>
                    </a:lnTo>
                    <a:lnTo>
                      <a:pt x="775" y="28"/>
                    </a:lnTo>
                    <a:lnTo>
                      <a:pt x="766" y="26"/>
                    </a:lnTo>
                    <a:lnTo>
                      <a:pt x="756" y="25"/>
                    </a:lnTo>
                    <a:lnTo>
                      <a:pt x="743" y="26"/>
                    </a:lnTo>
                    <a:lnTo>
                      <a:pt x="730" y="29"/>
                    </a:lnTo>
                    <a:lnTo>
                      <a:pt x="718" y="33"/>
                    </a:lnTo>
                    <a:lnTo>
                      <a:pt x="703" y="37"/>
                    </a:lnTo>
                    <a:lnTo>
                      <a:pt x="671" y="37"/>
                    </a:lnTo>
                    <a:lnTo>
                      <a:pt x="651" y="41"/>
                    </a:lnTo>
                    <a:lnTo>
                      <a:pt x="634" y="44"/>
                    </a:lnTo>
                    <a:lnTo>
                      <a:pt x="627" y="46"/>
                    </a:lnTo>
                    <a:lnTo>
                      <a:pt x="619" y="48"/>
                    </a:lnTo>
                    <a:lnTo>
                      <a:pt x="611" y="51"/>
                    </a:lnTo>
                    <a:lnTo>
                      <a:pt x="604" y="55"/>
                    </a:lnTo>
                    <a:lnTo>
                      <a:pt x="411" y="55"/>
                    </a:lnTo>
                    <a:lnTo>
                      <a:pt x="411" y="37"/>
                    </a:lnTo>
                    <a:lnTo>
                      <a:pt x="292" y="37"/>
                    </a:lnTo>
                    <a:lnTo>
                      <a:pt x="280" y="40"/>
                    </a:lnTo>
                    <a:lnTo>
                      <a:pt x="269" y="41"/>
                    </a:lnTo>
                    <a:lnTo>
                      <a:pt x="257" y="40"/>
                    </a:lnTo>
                    <a:lnTo>
                      <a:pt x="245" y="39"/>
                    </a:lnTo>
                    <a:lnTo>
                      <a:pt x="232" y="37"/>
                    </a:lnTo>
                    <a:lnTo>
                      <a:pt x="220" y="34"/>
                    </a:lnTo>
                    <a:lnTo>
                      <a:pt x="208" y="30"/>
                    </a:lnTo>
                    <a:lnTo>
                      <a:pt x="196" y="26"/>
                    </a:lnTo>
                    <a:lnTo>
                      <a:pt x="172" y="17"/>
                    </a:lnTo>
                    <a:lnTo>
                      <a:pt x="149" y="8"/>
                    </a:lnTo>
                    <a:lnTo>
                      <a:pt x="137" y="5"/>
                    </a:lnTo>
                    <a:lnTo>
                      <a:pt x="126" y="2"/>
                    </a:lnTo>
                    <a:lnTo>
                      <a:pt x="116" y="0"/>
                    </a:lnTo>
                    <a:lnTo>
                      <a:pt x="105" y="0"/>
                    </a:lnTo>
                    <a:lnTo>
                      <a:pt x="97" y="0"/>
                    </a:lnTo>
                    <a:lnTo>
                      <a:pt x="91" y="2"/>
                    </a:lnTo>
                    <a:lnTo>
                      <a:pt x="83" y="5"/>
                    </a:lnTo>
                    <a:lnTo>
                      <a:pt x="75" y="8"/>
                    </a:lnTo>
                    <a:lnTo>
                      <a:pt x="68" y="13"/>
                    </a:lnTo>
                    <a:lnTo>
                      <a:pt x="60" y="19"/>
                    </a:lnTo>
                    <a:lnTo>
                      <a:pt x="53" y="24"/>
                    </a:lnTo>
                    <a:lnTo>
                      <a:pt x="46" y="31"/>
                    </a:lnTo>
                    <a:lnTo>
                      <a:pt x="6" y="31"/>
                    </a:lnTo>
                    <a:lnTo>
                      <a:pt x="3" y="45"/>
                    </a:lnTo>
                    <a:lnTo>
                      <a:pt x="0" y="55"/>
                    </a:lnTo>
                    <a:lnTo>
                      <a:pt x="0" y="58"/>
                    </a:lnTo>
                    <a:lnTo>
                      <a:pt x="2" y="61"/>
                    </a:lnTo>
                    <a:lnTo>
                      <a:pt x="4" y="64"/>
                    </a:lnTo>
                    <a:lnTo>
                      <a:pt x="7" y="68"/>
                    </a:lnTo>
                    <a:lnTo>
                      <a:pt x="12" y="70"/>
                    </a:lnTo>
                    <a:lnTo>
                      <a:pt x="16" y="72"/>
                    </a:lnTo>
                    <a:lnTo>
                      <a:pt x="21" y="74"/>
                    </a:lnTo>
                    <a:lnTo>
                      <a:pt x="26" y="74"/>
                    </a:lnTo>
                    <a:lnTo>
                      <a:pt x="26" y="86"/>
                    </a:lnTo>
                    <a:lnTo>
                      <a:pt x="28" y="99"/>
                    </a:lnTo>
                    <a:lnTo>
                      <a:pt x="32" y="113"/>
                    </a:lnTo>
                    <a:lnTo>
                      <a:pt x="36" y="129"/>
                    </a:lnTo>
                    <a:lnTo>
                      <a:pt x="40" y="144"/>
                    </a:lnTo>
                    <a:lnTo>
                      <a:pt x="47" y="160"/>
                    </a:lnTo>
                    <a:lnTo>
                      <a:pt x="53" y="175"/>
                    </a:lnTo>
                    <a:lnTo>
                      <a:pt x="60" y="192"/>
                    </a:lnTo>
                    <a:lnTo>
                      <a:pt x="77" y="223"/>
                    </a:lnTo>
                    <a:lnTo>
                      <a:pt x="93" y="252"/>
                    </a:lnTo>
                    <a:lnTo>
                      <a:pt x="102" y="265"/>
                    </a:lnTo>
                    <a:lnTo>
                      <a:pt x="109" y="276"/>
                    </a:lnTo>
                    <a:lnTo>
                      <a:pt x="117" y="286"/>
                    </a:lnTo>
                    <a:lnTo>
                      <a:pt x="125" y="296"/>
                    </a:lnTo>
                    <a:lnTo>
                      <a:pt x="128" y="298"/>
                    </a:lnTo>
                    <a:lnTo>
                      <a:pt x="133" y="300"/>
                    </a:lnTo>
                    <a:lnTo>
                      <a:pt x="137" y="301"/>
                    </a:lnTo>
                    <a:lnTo>
                      <a:pt x="142" y="301"/>
                    </a:lnTo>
                    <a:lnTo>
                      <a:pt x="151" y="302"/>
                    </a:lnTo>
                    <a:lnTo>
                      <a:pt x="159" y="302"/>
                    </a:lnTo>
                    <a:lnTo>
                      <a:pt x="159" y="309"/>
                    </a:lnTo>
                    <a:lnTo>
                      <a:pt x="159" y="317"/>
                    </a:lnTo>
                    <a:lnTo>
                      <a:pt x="159" y="326"/>
                    </a:lnTo>
                    <a:lnTo>
                      <a:pt x="159" y="332"/>
                    </a:lnTo>
                    <a:lnTo>
                      <a:pt x="158" y="339"/>
                    </a:lnTo>
                    <a:lnTo>
                      <a:pt x="157" y="346"/>
                    </a:lnTo>
                    <a:lnTo>
                      <a:pt x="154" y="353"/>
                    </a:lnTo>
                    <a:lnTo>
                      <a:pt x="152" y="359"/>
                    </a:lnTo>
                    <a:lnTo>
                      <a:pt x="149" y="366"/>
                    </a:lnTo>
                    <a:lnTo>
                      <a:pt x="147" y="374"/>
                    </a:lnTo>
                    <a:lnTo>
                      <a:pt x="146" y="383"/>
                    </a:lnTo>
                    <a:lnTo>
                      <a:pt x="146" y="394"/>
                    </a:lnTo>
                    <a:lnTo>
                      <a:pt x="146" y="403"/>
                    </a:lnTo>
                    <a:lnTo>
                      <a:pt x="147" y="410"/>
                    </a:lnTo>
                    <a:lnTo>
                      <a:pt x="148" y="418"/>
                    </a:lnTo>
                    <a:lnTo>
                      <a:pt x="150" y="425"/>
                    </a:lnTo>
                    <a:lnTo>
                      <a:pt x="156" y="439"/>
                    </a:lnTo>
                    <a:lnTo>
                      <a:pt x="162" y="453"/>
                    </a:lnTo>
                    <a:lnTo>
                      <a:pt x="168" y="469"/>
                    </a:lnTo>
                    <a:lnTo>
                      <a:pt x="173" y="484"/>
                    </a:lnTo>
                    <a:lnTo>
                      <a:pt x="175" y="491"/>
                    </a:lnTo>
                    <a:lnTo>
                      <a:pt x="178" y="500"/>
                    </a:lnTo>
                    <a:lnTo>
                      <a:pt x="179" y="508"/>
                    </a:lnTo>
                    <a:lnTo>
                      <a:pt x="179" y="518"/>
                    </a:lnTo>
                    <a:lnTo>
                      <a:pt x="179" y="542"/>
                    </a:lnTo>
                    <a:lnTo>
                      <a:pt x="180" y="564"/>
                    </a:lnTo>
                    <a:lnTo>
                      <a:pt x="183" y="586"/>
                    </a:lnTo>
                    <a:lnTo>
                      <a:pt x="187" y="606"/>
                    </a:lnTo>
                    <a:lnTo>
                      <a:pt x="191" y="616"/>
                    </a:lnTo>
                    <a:lnTo>
                      <a:pt x="194" y="627"/>
                    </a:lnTo>
                    <a:lnTo>
                      <a:pt x="198" y="637"/>
                    </a:lnTo>
                    <a:lnTo>
                      <a:pt x="204" y="647"/>
                    </a:lnTo>
                    <a:lnTo>
                      <a:pt x="209" y="657"/>
                    </a:lnTo>
                    <a:lnTo>
                      <a:pt x="216" y="667"/>
                    </a:lnTo>
                    <a:lnTo>
                      <a:pt x="224" y="679"/>
                    </a:lnTo>
                    <a:lnTo>
                      <a:pt x="231" y="690"/>
                    </a:lnTo>
                    <a:lnTo>
                      <a:pt x="235" y="696"/>
                    </a:lnTo>
                    <a:lnTo>
                      <a:pt x="238" y="698"/>
                    </a:lnTo>
                    <a:lnTo>
                      <a:pt x="241" y="700"/>
                    </a:lnTo>
                    <a:lnTo>
                      <a:pt x="245" y="700"/>
                    </a:lnTo>
                    <a:lnTo>
                      <a:pt x="249" y="701"/>
                    </a:lnTo>
                    <a:lnTo>
                      <a:pt x="252" y="703"/>
                    </a:lnTo>
                    <a:lnTo>
                      <a:pt x="256" y="707"/>
                    </a:lnTo>
                    <a:lnTo>
                      <a:pt x="259" y="715"/>
                    </a:lnTo>
                    <a:lnTo>
                      <a:pt x="259" y="708"/>
                    </a:lnTo>
                    <a:lnTo>
                      <a:pt x="262" y="699"/>
                    </a:lnTo>
                    <a:lnTo>
                      <a:pt x="264" y="688"/>
                    </a:lnTo>
                    <a:lnTo>
                      <a:pt x="265" y="678"/>
                    </a:lnTo>
                    <a:lnTo>
                      <a:pt x="298" y="678"/>
                    </a:lnTo>
                    <a:lnTo>
                      <a:pt x="301" y="685"/>
                    </a:lnTo>
                    <a:lnTo>
                      <a:pt x="304" y="691"/>
                    </a:lnTo>
                    <a:lnTo>
                      <a:pt x="308" y="696"/>
                    </a:lnTo>
                    <a:lnTo>
                      <a:pt x="313" y="701"/>
                    </a:lnTo>
                    <a:lnTo>
                      <a:pt x="317" y="706"/>
                    </a:lnTo>
                    <a:lnTo>
                      <a:pt x="322" y="710"/>
                    </a:lnTo>
                    <a:lnTo>
                      <a:pt x="328" y="713"/>
                    </a:lnTo>
                    <a:lnTo>
                      <a:pt x="333" y="716"/>
                    </a:lnTo>
                    <a:lnTo>
                      <a:pt x="346" y="721"/>
                    </a:lnTo>
                    <a:lnTo>
                      <a:pt x="359" y="724"/>
                    </a:lnTo>
                    <a:lnTo>
                      <a:pt x="372" y="726"/>
                    </a:lnTo>
                    <a:lnTo>
                      <a:pt x="384" y="727"/>
                    </a:lnTo>
                    <a:lnTo>
                      <a:pt x="393" y="726"/>
                    </a:lnTo>
                    <a:lnTo>
                      <a:pt x="400" y="725"/>
                    </a:lnTo>
                    <a:lnTo>
                      <a:pt x="407" y="723"/>
                    </a:lnTo>
                    <a:lnTo>
                      <a:pt x="414" y="721"/>
                    </a:lnTo>
                    <a:lnTo>
                      <a:pt x="419" y="718"/>
                    </a:lnTo>
                    <a:lnTo>
                      <a:pt x="425" y="714"/>
                    </a:lnTo>
                    <a:lnTo>
                      <a:pt x="429" y="710"/>
                    </a:lnTo>
                    <a:lnTo>
                      <a:pt x="433" y="706"/>
                    </a:lnTo>
                    <a:lnTo>
                      <a:pt x="441" y="696"/>
                    </a:lnTo>
                    <a:lnTo>
                      <a:pt x="447" y="686"/>
                    </a:lnTo>
                    <a:lnTo>
                      <a:pt x="452" y="675"/>
                    </a:lnTo>
                    <a:lnTo>
                      <a:pt x="458" y="665"/>
                    </a:lnTo>
                    <a:lnTo>
                      <a:pt x="458" y="554"/>
                    </a:lnTo>
                    <a:lnTo>
                      <a:pt x="462" y="542"/>
                    </a:lnTo>
                    <a:lnTo>
                      <a:pt x="463" y="529"/>
                    </a:lnTo>
                    <a:lnTo>
                      <a:pt x="464" y="516"/>
                    </a:lnTo>
                    <a:lnTo>
                      <a:pt x="464" y="502"/>
                    </a:lnTo>
                    <a:lnTo>
                      <a:pt x="464" y="490"/>
                    </a:lnTo>
                    <a:lnTo>
                      <a:pt x="465" y="480"/>
                    </a:lnTo>
                    <a:lnTo>
                      <a:pt x="466" y="476"/>
                    </a:lnTo>
                    <a:lnTo>
                      <a:pt x="467" y="473"/>
                    </a:lnTo>
                    <a:lnTo>
                      <a:pt x="469" y="470"/>
                    </a:lnTo>
                    <a:lnTo>
                      <a:pt x="471" y="469"/>
                    </a:lnTo>
                    <a:lnTo>
                      <a:pt x="466" y="456"/>
                    </a:lnTo>
                    <a:lnTo>
                      <a:pt x="464" y="444"/>
                    </a:lnTo>
                    <a:lnTo>
                      <a:pt x="463" y="435"/>
                    </a:lnTo>
                    <a:lnTo>
                      <a:pt x="463" y="426"/>
                    </a:lnTo>
                    <a:lnTo>
                      <a:pt x="463" y="409"/>
                    </a:lnTo>
                    <a:lnTo>
                      <a:pt x="464" y="388"/>
                    </a:lnTo>
                    <a:lnTo>
                      <a:pt x="465" y="378"/>
                    </a:lnTo>
                    <a:lnTo>
                      <a:pt x="469" y="368"/>
                    </a:lnTo>
                    <a:lnTo>
                      <a:pt x="474" y="358"/>
                    </a:lnTo>
                    <a:lnTo>
                      <a:pt x="482" y="348"/>
                    </a:lnTo>
                    <a:lnTo>
                      <a:pt x="490" y="338"/>
                    </a:lnTo>
                    <a:lnTo>
                      <a:pt x="500" y="330"/>
                    </a:lnTo>
                    <a:lnTo>
                      <a:pt x="506" y="327"/>
                    </a:lnTo>
                    <a:lnTo>
                      <a:pt x="511" y="324"/>
                    </a:lnTo>
                    <a:lnTo>
                      <a:pt x="518" y="322"/>
                    </a:lnTo>
                    <a:lnTo>
                      <a:pt x="525" y="320"/>
                    </a:lnTo>
                    <a:lnTo>
                      <a:pt x="526" y="298"/>
                    </a:lnTo>
                    <a:lnTo>
                      <a:pt x="528" y="275"/>
                    </a:lnTo>
                    <a:lnTo>
                      <a:pt x="532" y="254"/>
                    </a:lnTo>
                    <a:lnTo>
                      <a:pt x="538" y="232"/>
                    </a:lnTo>
                    <a:lnTo>
                      <a:pt x="542" y="211"/>
                    </a:lnTo>
                    <a:lnTo>
                      <a:pt x="546" y="190"/>
                    </a:lnTo>
                    <a:lnTo>
                      <a:pt x="550" y="168"/>
                    </a:lnTo>
                    <a:lnTo>
                      <a:pt x="551" y="148"/>
                    </a:lnTo>
                    <a:lnTo>
                      <a:pt x="550" y="141"/>
                    </a:lnTo>
                    <a:lnTo>
                      <a:pt x="548" y="135"/>
                    </a:lnTo>
                    <a:lnTo>
                      <a:pt x="544" y="129"/>
                    </a:lnTo>
                    <a:lnTo>
                      <a:pt x="541" y="124"/>
                    </a:lnTo>
                    <a:lnTo>
                      <a:pt x="537" y="117"/>
                    </a:lnTo>
                    <a:lnTo>
                      <a:pt x="533" y="111"/>
                    </a:lnTo>
                    <a:lnTo>
                      <a:pt x="531" y="105"/>
                    </a:lnTo>
                    <a:lnTo>
                      <a:pt x="531" y="99"/>
                    </a:lnTo>
                    <a:lnTo>
                      <a:pt x="531" y="94"/>
                    </a:lnTo>
                    <a:lnTo>
                      <a:pt x="532" y="91"/>
                    </a:lnTo>
                    <a:lnTo>
                      <a:pt x="535" y="88"/>
                    </a:lnTo>
                    <a:lnTo>
                      <a:pt x="539" y="86"/>
                    </a:lnTo>
                    <a:lnTo>
                      <a:pt x="548" y="84"/>
                    </a:lnTo>
                    <a:lnTo>
                      <a:pt x="559" y="83"/>
                    </a:lnTo>
                    <a:lnTo>
                      <a:pt x="587" y="82"/>
                    </a:lnTo>
                    <a:lnTo>
                      <a:pt x="617" y="80"/>
                    </a:lnTo>
                    <a:lnTo>
                      <a:pt x="640" y="74"/>
                    </a:lnTo>
                    <a:lnTo>
                      <a:pt x="662" y="70"/>
                    </a:lnTo>
                    <a:lnTo>
                      <a:pt x="685" y="67"/>
                    </a:lnTo>
                    <a:lnTo>
                      <a:pt x="708" y="63"/>
                    </a:lnTo>
                    <a:lnTo>
                      <a:pt x="731" y="62"/>
                    </a:lnTo>
                    <a:lnTo>
                      <a:pt x="754" y="61"/>
                    </a:lnTo>
                    <a:lnTo>
                      <a:pt x="778" y="61"/>
                    </a:lnTo>
                    <a:lnTo>
                      <a:pt x="803" y="61"/>
                    </a:lnTo>
                    <a:lnTo>
                      <a:pt x="810" y="61"/>
                    </a:lnTo>
                  </a:path>
                </a:pathLst>
              </a:custGeom>
              <a:solidFill>
                <a:schemeClr val="bg1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sz="1000"/>
              </a:p>
            </p:txBody>
          </p:sp>
          <p:sp>
            <p:nvSpPr>
              <p:cNvPr id="295" name="Freeform 479">
                <a:extLst>
                  <a:ext uri="{FF2B5EF4-FFF2-40B4-BE49-F238E27FC236}">
                    <a16:creationId xmlns:a16="http://schemas.microsoft.com/office/drawing/2014/main" id="{15331349-498C-4949-ACE8-794D3EE2E98D}"/>
                  </a:ext>
                </a:extLst>
              </p:cNvPr>
              <p:cNvSpPr>
                <a:spLocks/>
              </p:cNvSpPr>
              <p:nvPr>
                <p:custDataLst>
                  <p:tags r:id="rId114"/>
                </p:custDataLst>
              </p:nvPr>
            </p:nvSpPr>
            <p:spPr bwMode="auto">
              <a:xfrm>
                <a:off x="3576638" y="3133725"/>
                <a:ext cx="161925" cy="141288"/>
              </a:xfrm>
              <a:custGeom>
                <a:avLst/>
                <a:gdLst>
                  <a:gd name="T0" fmla="*/ 39951999 w 365"/>
                  <a:gd name="T1" fmla="*/ 67953272 h 271"/>
                  <a:gd name="T2" fmla="*/ 32079782 w 365"/>
                  <a:gd name="T3" fmla="*/ 66866240 h 271"/>
                  <a:gd name="T4" fmla="*/ 23813622 w 365"/>
                  <a:gd name="T5" fmla="*/ 67137868 h 271"/>
                  <a:gd name="T6" fmla="*/ 18106320 w 365"/>
                  <a:gd name="T7" fmla="*/ 67953272 h 271"/>
                  <a:gd name="T8" fmla="*/ 14563934 w 365"/>
                  <a:gd name="T9" fmla="*/ 69312452 h 271"/>
                  <a:gd name="T10" fmla="*/ 5116830 w 365"/>
                  <a:gd name="T11" fmla="*/ 73661620 h 271"/>
                  <a:gd name="T12" fmla="*/ 3936330 w 365"/>
                  <a:gd name="T13" fmla="*/ 73389992 h 271"/>
                  <a:gd name="T14" fmla="*/ 3345858 w 365"/>
                  <a:gd name="T15" fmla="*/ 72302440 h 271"/>
                  <a:gd name="T16" fmla="*/ 3542387 w 365"/>
                  <a:gd name="T17" fmla="*/ 69040824 h 271"/>
                  <a:gd name="T18" fmla="*/ 5116830 w 365"/>
                  <a:gd name="T19" fmla="*/ 61973818 h 271"/>
                  <a:gd name="T20" fmla="*/ 12005075 w 365"/>
                  <a:gd name="T21" fmla="*/ 61430041 h 271"/>
                  <a:gd name="T22" fmla="*/ 17515849 w 365"/>
                  <a:gd name="T23" fmla="*/ 60342489 h 271"/>
                  <a:gd name="T24" fmla="*/ 22632679 w 365"/>
                  <a:gd name="T25" fmla="*/ 59255457 h 271"/>
                  <a:gd name="T26" fmla="*/ 28733924 w 365"/>
                  <a:gd name="T27" fmla="*/ 58711681 h 271"/>
                  <a:gd name="T28" fmla="*/ 35819141 w 365"/>
                  <a:gd name="T29" fmla="*/ 59255457 h 271"/>
                  <a:gd name="T30" fmla="*/ 39164556 w 365"/>
                  <a:gd name="T31" fmla="*/ 59255457 h 271"/>
                  <a:gd name="T32" fmla="*/ 43100886 w 365"/>
                  <a:gd name="T33" fmla="*/ 58711681 h 271"/>
                  <a:gd name="T34" fmla="*/ 42313442 w 365"/>
                  <a:gd name="T35" fmla="*/ 56537097 h 271"/>
                  <a:gd name="T36" fmla="*/ 41329471 w 365"/>
                  <a:gd name="T37" fmla="*/ 54634662 h 271"/>
                  <a:gd name="T38" fmla="*/ 38377556 w 365"/>
                  <a:gd name="T39" fmla="*/ 52731705 h 271"/>
                  <a:gd name="T40" fmla="*/ 34441226 w 365"/>
                  <a:gd name="T41" fmla="*/ 51916302 h 271"/>
                  <a:gd name="T42" fmla="*/ 29914867 w 365"/>
                  <a:gd name="T43" fmla="*/ 51644674 h 271"/>
                  <a:gd name="T44" fmla="*/ 18303292 w 365"/>
                  <a:gd name="T45" fmla="*/ 52188451 h 271"/>
                  <a:gd name="T46" fmla="*/ 12595547 w 365"/>
                  <a:gd name="T47" fmla="*/ 53275482 h 271"/>
                  <a:gd name="T48" fmla="*/ 6494745 w 365"/>
                  <a:gd name="T49" fmla="*/ 55178438 h 271"/>
                  <a:gd name="T50" fmla="*/ 7478717 w 365"/>
                  <a:gd name="T51" fmla="*/ 49742239 h 271"/>
                  <a:gd name="T52" fmla="*/ 7675689 w 365"/>
                  <a:gd name="T53" fmla="*/ 46752251 h 271"/>
                  <a:gd name="T54" fmla="*/ 5116830 w 365"/>
                  <a:gd name="T55" fmla="*/ 44577667 h 271"/>
                  <a:gd name="T56" fmla="*/ 2558415 w 365"/>
                  <a:gd name="T57" fmla="*/ 43490115 h 271"/>
                  <a:gd name="T58" fmla="*/ 2164915 w 365"/>
                  <a:gd name="T59" fmla="*/ 39956872 h 271"/>
                  <a:gd name="T60" fmla="*/ 1180943 w 365"/>
                  <a:gd name="T61" fmla="*/ 38869319 h 271"/>
                  <a:gd name="T62" fmla="*/ 393500 w 365"/>
                  <a:gd name="T63" fmla="*/ 38325543 h 271"/>
                  <a:gd name="T64" fmla="*/ 0 w 365"/>
                  <a:gd name="T65" fmla="*/ 36694735 h 271"/>
                  <a:gd name="T66" fmla="*/ 983972 w 365"/>
                  <a:gd name="T67" fmla="*/ 31258536 h 271"/>
                  <a:gd name="T68" fmla="*/ 3345858 w 365"/>
                  <a:gd name="T69" fmla="*/ 25006933 h 271"/>
                  <a:gd name="T70" fmla="*/ 5904273 w 365"/>
                  <a:gd name="T71" fmla="*/ 18755330 h 271"/>
                  <a:gd name="T72" fmla="*/ 7675689 w 365"/>
                  <a:gd name="T73" fmla="*/ 13319131 h 271"/>
                  <a:gd name="T74" fmla="*/ 9446660 w 365"/>
                  <a:gd name="T75" fmla="*/ 11416175 h 271"/>
                  <a:gd name="T76" fmla="*/ 9643632 w 365"/>
                  <a:gd name="T77" fmla="*/ 13046982 h 271"/>
                  <a:gd name="T78" fmla="*/ 10234104 w 365"/>
                  <a:gd name="T79" fmla="*/ 9785367 h 271"/>
                  <a:gd name="T80" fmla="*/ 14760462 w 365"/>
                  <a:gd name="T81" fmla="*/ 8426187 h 271"/>
                  <a:gd name="T82" fmla="*/ 22436151 w 365"/>
                  <a:gd name="T83" fmla="*/ 4892423 h 271"/>
                  <a:gd name="T84" fmla="*/ 32473282 w 365"/>
                  <a:gd name="T85" fmla="*/ 0 h 271"/>
                  <a:gd name="T86" fmla="*/ 36212641 w 365"/>
                  <a:gd name="T87" fmla="*/ 4077019 h 271"/>
                  <a:gd name="T88" fmla="*/ 39755027 w 365"/>
                  <a:gd name="T89" fmla="*/ 6523752 h 271"/>
                  <a:gd name="T90" fmla="*/ 43297858 w 365"/>
                  <a:gd name="T91" fmla="*/ 7882411 h 271"/>
                  <a:gd name="T92" fmla="*/ 47037216 w 365"/>
                  <a:gd name="T93" fmla="*/ 8154559 h 271"/>
                  <a:gd name="T94" fmla="*/ 47430716 w 365"/>
                  <a:gd name="T95" fmla="*/ 14134535 h 271"/>
                  <a:gd name="T96" fmla="*/ 48611660 w 365"/>
                  <a:gd name="T97" fmla="*/ 18755330 h 271"/>
                  <a:gd name="T98" fmla="*/ 49989131 w 365"/>
                  <a:gd name="T99" fmla="*/ 22832349 h 271"/>
                  <a:gd name="T100" fmla="*/ 51957074 w 365"/>
                  <a:gd name="T101" fmla="*/ 25822337 h 271"/>
                  <a:gd name="T102" fmla="*/ 60026263 w 365"/>
                  <a:gd name="T103" fmla="*/ 35063928 h 271"/>
                  <a:gd name="T104" fmla="*/ 69276395 w 365"/>
                  <a:gd name="T105" fmla="*/ 63604625 h 271"/>
                  <a:gd name="T106" fmla="*/ 70653867 w 365"/>
                  <a:gd name="T107" fmla="*/ 69856228 h 271"/>
                  <a:gd name="T108" fmla="*/ 71834810 w 365"/>
                  <a:gd name="T109" fmla="*/ 73661620 h 271"/>
                  <a:gd name="T110" fmla="*/ 63175150 w 365"/>
                  <a:gd name="T111" fmla="*/ 70400004 h 271"/>
                  <a:gd name="T112" fmla="*/ 54121989 w 365"/>
                  <a:gd name="T113" fmla="*/ 68497048 h 271"/>
                  <a:gd name="T114" fmla="*/ 48808188 w 365"/>
                  <a:gd name="T115" fmla="*/ 68225421 h 271"/>
                  <a:gd name="T116" fmla="*/ 43100886 w 365"/>
                  <a:gd name="T117" fmla="*/ 68497048 h 271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365" h="271">
                    <a:moveTo>
                      <a:pt x="219" y="252"/>
                    </a:moveTo>
                    <a:lnTo>
                      <a:pt x="203" y="250"/>
                    </a:lnTo>
                    <a:lnTo>
                      <a:pt x="184" y="248"/>
                    </a:lnTo>
                    <a:lnTo>
                      <a:pt x="163" y="246"/>
                    </a:lnTo>
                    <a:lnTo>
                      <a:pt x="142" y="246"/>
                    </a:lnTo>
                    <a:lnTo>
                      <a:pt x="121" y="247"/>
                    </a:lnTo>
                    <a:lnTo>
                      <a:pt x="101" y="249"/>
                    </a:lnTo>
                    <a:lnTo>
                      <a:pt x="92" y="250"/>
                    </a:lnTo>
                    <a:lnTo>
                      <a:pt x="82" y="252"/>
                    </a:lnTo>
                    <a:lnTo>
                      <a:pt x="74" y="255"/>
                    </a:lnTo>
                    <a:lnTo>
                      <a:pt x="65" y="258"/>
                    </a:lnTo>
                    <a:lnTo>
                      <a:pt x="26" y="271"/>
                    </a:lnTo>
                    <a:lnTo>
                      <a:pt x="23" y="271"/>
                    </a:lnTo>
                    <a:lnTo>
                      <a:pt x="20" y="270"/>
                    </a:lnTo>
                    <a:lnTo>
                      <a:pt x="18" y="268"/>
                    </a:lnTo>
                    <a:lnTo>
                      <a:pt x="17" y="266"/>
                    </a:lnTo>
                    <a:lnTo>
                      <a:pt x="17" y="260"/>
                    </a:lnTo>
                    <a:lnTo>
                      <a:pt x="18" y="254"/>
                    </a:lnTo>
                    <a:lnTo>
                      <a:pt x="24" y="240"/>
                    </a:lnTo>
                    <a:lnTo>
                      <a:pt x="26" y="228"/>
                    </a:lnTo>
                    <a:lnTo>
                      <a:pt x="45" y="227"/>
                    </a:lnTo>
                    <a:lnTo>
                      <a:pt x="61" y="226"/>
                    </a:lnTo>
                    <a:lnTo>
                      <a:pt x="75" y="224"/>
                    </a:lnTo>
                    <a:lnTo>
                      <a:pt x="89" y="222"/>
                    </a:lnTo>
                    <a:lnTo>
                      <a:pt x="102" y="220"/>
                    </a:lnTo>
                    <a:lnTo>
                      <a:pt x="115" y="218"/>
                    </a:lnTo>
                    <a:lnTo>
                      <a:pt x="129" y="216"/>
                    </a:lnTo>
                    <a:lnTo>
                      <a:pt x="146" y="216"/>
                    </a:lnTo>
                    <a:lnTo>
                      <a:pt x="164" y="217"/>
                    </a:lnTo>
                    <a:lnTo>
                      <a:pt x="182" y="218"/>
                    </a:lnTo>
                    <a:lnTo>
                      <a:pt x="191" y="218"/>
                    </a:lnTo>
                    <a:lnTo>
                      <a:pt x="199" y="218"/>
                    </a:lnTo>
                    <a:lnTo>
                      <a:pt x="209" y="217"/>
                    </a:lnTo>
                    <a:lnTo>
                      <a:pt x="219" y="216"/>
                    </a:lnTo>
                    <a:lnTo>
                      <a:pt x="217" y="211"/>
                    </a:lnTo>
                    <a:lnTo>
                      <a:pt x="215" y="208"/>
                    </a:lnTo>
                    <a:lnTo>
                      <a:pt x="213" y="203"/>
                    </a:lnTo>
                    <a:lnTo>
                      <a:pt x="210" y="201"/>
                    </a:lnTo>
                    <a:lnTo>
                      <a:pt x="204" y="196"/>
                    </a:lnTo>
                    <a:lnTo>
                      <a:pt x="195" y="194"/>
                    </a:lnTo>
                    <a:lnTo>
                      <a:pt x="186" y="192"/>
                    </a:lnTo>
                    <a:lnTo>
                      <a:pt x="175" y="191"/>
                    </a:lnTo>
                    <a:lnTo>
                      <a:pt x="164" y="191"/>
                    </a:lnTo>
                    <a:lnTo>
                      <a:pt x="152" y="190"/>
                    </a:lnTo>
                    <a:lnTo>
                      <a:pt x="120" y="191"/>
                    </a:lnTo>
                    <a:lnTo>
                      <a:pt x="93" y="192"/>
                    </a:lnTo>
                    <a:lnTo>
                      <a:pt x="79" y="193"/>
                    </a:lnTo>
                    <a:lnTo>
                      <a:pt x="64" y="196"/>
                    </a:lnTo>
                    <a:lnTo>
                      <a:pt x="49" y="199"/>
                    </a:lnTo>
                    <a:lnTo>
                      <a:pt x="33" y="203"/>
                    </a:lnTo>
                    <a:lnTo>
                      <a:pt x="37" y="191"/>
                    </a:lnTo>
                    <a:lnTo>
                      <a:pt x="38" y="183"/>
                    </a:lnTo>
                    <a:lnTo>
                      <a:pt x="39" y="177"/>
                    </a:lnTo>
                    <a:lnTo>
                      <a:pt x="39" y="172"/>
                    </a:lnTo>
                    <a:lnTo>
                      <a:pt x="34" y="168"/>
                    </a:lnTo>
                    <a:lnTo>
                      <a:pt x="26" y="164"/>
                    </a:lnTo>
                    <a:lnTo>
                      <a:pt x="18" y="161"/>
                    </a:lnTo>
                    <a:lnTo>
                      <a:pt x="13" y="160"/>
                    </a:lnTo>
                    <a:lnTo>
                      <a:pt x="13" y="153"/>
                    </a:lnTo>
                    <a:lnTo>
                      <a:pt x="11" y="147"/>
                    </a:lnTo>
                    <a:lnTo>
                      <a:pt x="8" y="144"/>
                    </a:lnTo>
                    <a:lnTo>
                      <a:pt x="6" y="143"/>
                    </a:lnTo>
                    <a:lnTo>
                      <a:pt x="4" y="142"/>
                    </a:lnTo>
                    <a:lnTo>
                      <a:pt x="2" y="141"/>
                    </a:lnTo>
                    <a:lnTo>
                      <a:pt x="0" y="139"/>
                    </a:lnTo>
                    <a:lnTo>
                      <a:pt x="0" y="135"/>
                    </a:lnTo>
                    <a:lnTo>
                      <a:pt x="1" y="125"/>
                    </a:lnTo>
                    <a:lnTo>
                      <a:pt x="5" y="115"/>
                    </a:lnTo>
                    <a:lnTo>
                      <a:pt x="11" y="104"/>
                    </a:lnTo>
                    <a:lnTo>
                      <a:pt x="17" y="92"/>
                    </a:lnTo>
                    <a:lnTo>
                      <a:pt x="24" y="80"/>
                    </a:lnTo>
                    <a:lnTo>
                      <a:pt x="30" y="69"/>
                    </a:lnTo>
                    <a:lnTo>
                      <a:pt x="36" y="59"/>
                    </a:lnTo>
                    <a:lnTo>
                      <a:pt x="39" y="49"/>
                    </a:lnTo>
                    <a:lnTo>
                      <a:pt x="45" y="43"/>
                    </a:lnTo>
                    <a:lnTo>
                      <a:pt x="48" y="42"/>
                    </a:lnTo>
                    <a:lnTo>
                      <a:pt x="49" y="44"/>
                    </a:lnTo>
                    <a:lnTo>
                      <a:pt x="49" y="48"/>
                    </a:lnTo>
                    <a:lnTo>
                      <a:pt x="48" y="51"/>
                    </a:lnTo>
                    <a:lnTo>
                      <a:pt x="52" y="36"/>
                    </a:lnTo>
                    <a:lnTo>
                      <a:pt x="61" y="35"/>
                    </a:lnTo>
                    <a:lnTo>
                      <a:pt x="75" y="31"/>
                    </a:lnTo>
                    <a:lnTo>
                      <a:pt x="94" y="25"/>
                    </a:lnTo>
                    <a:lnTo>
                      <a:pt x="114" y="18"/>
                    </a:lnTo>
                    <a:lnTo>
                      <a:pt x="150" y="6"/>
                    </a:lnTo>
                    <a:lnTo>
                      <a:pt x="165" y="0"/>
                    </a:lnTo>
                    <a:lnTo>
                      <a:pt x="175" y="8"/>
                    </a:lnTo>
                    <a:lnTo>
                      <a:pt x="184" y="15"/>
                    </a:lnTo>
                    <a:lnTo>
                      <a:pt x="194" y="20"/>
                    </a:lnTo>
                    <a:lnTo>
                      <a:pt x="202" y="24"/>
                    </a:lnTo>
                    <a:lnTo>
                      <a:pt x="210" y="27"/>
                    </a:lnTo>
                    <a:lnTo>
                      <a:pt x="220" y="29"/>
                    </a:lnTo>
                    <a:lnTo>
                      <a:pt x="229" y="30"/>
                    </a:lnTo>
                    <a:lnTo>
                      <a:pt x="239" y="30"/>
                    </a:lnTo>
                    <a:lnTo>
                      <a:pt x="239" y="42"/>
                    </a:lnTo>
                    <a:lnTo>
                      <a:pt x="241" y="52"/>
                    </a:lnTo>
                    <a:lnTo>
                      <a:pt x="243" y="61"/>
                    </a:lnTo>
                    <a:lnTo>
                      <a:pt x="247" y="69"/>
                    </a:lnTo>
                    <a:lnTo>
                      <a:pt x="250" y="77"/>
                    </a:lnTo>
                    <a:lnTo>
                      <a:pt x="254" y="84"/>
                    </a:lnTo>
                    <a:lnTo>
                      <a:pt x="259" y="90"/>
                    </a:lnTo>
                    <a:lnTo>
                      <a:pt x="264" y="95"/>
                    </a:lnTo>
                    <a:lnTo>
                      <a:pt x="286" y="115"/>
                    </a:lnTo>
                    <a:lnTo>
                      <a:pt x="305" y="129"/>
                    </a:lnTo>
                    <a:lnTo>
                      <a:pt x="305" y="210"/>
                    </a:lnTo>
                    <a:lnTo>
                      <a:pt x="352" y="234"/>
                    </a:lnTo>
                    <a:lnTo>
                      <a:pt x="353" y="245"/>
                    </a:lnTo>
                    <a:lnTo>
                      <a:pt x="359" y="257"/>
                    </a:lnTo>
                    <a:lnTo>
                      <a:pt x="363" y="267"/>
                    </a:lnTo>
                    <a:lnTo>
                      <a:pt x="365" y="271"/>
                    </a:lnTo>
                    <a:lnTo>
                      <a:pt x="353" y="267"/>
                    </a:lnTo>
                    <a:lnTo>
                      <a:pt x="321" y="259"/>
                    </a:lnTo>
                    <a:lnTo>
                      <a:pt x="300" y="255"/>
                    </a:lnTo>
                    <a:lnTo>
                      <a:pt x="275" y="252"/>
                    </a:lnTo>
                    <a:lnTo>
                      <a:pt x="262" y="251"/>
                    </a:lnTo>
                    <a:lnTo>
                      <a:pt x="248" y="251"/>
                    </a:lnTo>
                    <a:lnTo>
                      <a:pt x="233" y="251"/>
                    </a:lnTo>
                    <a:lnTo>
                      <a:pt x="219" y="252"/>
                    </a:lnTo>
                  </a:path>
                </a:pathLst>
              </a:custGeom>
              <a:solidFill>
                <a:schemeClr val="bg1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sz="1000" dirty="0"/>
              </a:p>
            </p:txBody>
          </p:sp>
          <p:sp>
            <p:nvSpPr>
              <p:cNvPr id="296" name="Freeform 480">
                <a:extLst>
                  <a:ext uri="{FF2B5EF4-FFF2-40B4-BE49-F238E27FC236}">
                    <a16:creationId xmlns:a16="http://schemas.microsoft.com/office/drawing/2014/main" id="{E5A772E6-D246-468A-948F-B6A12ABE46A8}"/>
                  </a:ext>
                </a:extLst>
              </p:cNvPr>
              <p:cNvSpPr>
                <a:spLocks/>
              </p:cNvSpPr>
              <p:nvPr>
                <p:custDataLst>
                  <p:tags r:id="rId115"/>
                </p:custDataLst>
              </p:nvPr>
            </p:nvSpPr>
            <p:spPr bwMode="auto">
              <a:xfrm>
                <a:off x="4749800" y="3695700"/>
                <a:ext cx="269875" cy="334963"/>
              </a:xfrm>
              <a:custGeom>
                <a:avLst/>
                <a:gdLst>
                  <a:gd name="T0" fmla="*/ 27309274 w 624"/>
                  <a:gd name="T1" fmla="*/ 3287348 h 640"/>
                  <a:gd name="T2" fmla="*/ 44704967 w 624"/>
                  <a:gd name="T3" fmla="*/ 3287348 h 640"/>
                  <a:gd name="T4" fmla="*/ 53683068 w 624"/>
                  <a:gd name="T5" fmla="*/ 1369685 h 640"/>
                  <a:gd name="T6" fmla="*/ 60977910 w 624"/>
                  <a:gd name="T7" fmla="*/ 6026194 h 640"/>
                  <a:gd name="T8" fmla="*/ 74071605 w 624"/>
                  <a:gd name="T9" fmla="*/ 18079105 h 640"/>
                  <a:gd name="T10" fmla="*/ 86978031 w 624"/>
                  <a:gd name="T11" fmla="*/ 30405743 h 640"/>
                  <a:gd name="T12" fmla="*/ 87726242 w 624"/>
                  <a:gd name="T13" fmla="*/ 35884482 h 640"/>
                  <a:gd name="T14" fmla="*/ 89783607 w 624"/>
                  <a:gd name="T15" fmla="*/ 41910675 h 640"/>
                  <a:gd name="T16" fmla="*/ 92963720 w 624"/>
                  <a:gd name="T17" fmla="*/ 46567708 h 640"/>
                  <a:gd name="T18" fmla="*/ 97078449 w 624"/>
                  <a:gd name="T19" fmla="*/ 50128260 h 640"/>
                  <a:gd name="T20" fmla="*/ 101567716 w 624"/>
                  <a:gd name="T21" fmla="*/ 52045923 h 640"/>
                  <a:gd name="T22" fmla="*/ 103625513 w 624"/>
                  <a:gd name="T23" fmla="*/ 53415608 h 640"/>
                  <a:gd name="T24" fmla="*/ 105682877 w 624"/>
                  <a:gd name="T25" fmla="*/ 56154977 h 640"/>
                  <a:gd name="T26" fmla="*/ 104934666 w 624"/>
                  <a:gd name="T27" fmla="*/ 62181171 h 640"/>
                  <a:gd name="T28" fmla="*/ 100445399 w 624"/>
                  <a:gd name="T29" fmla="*/ 69029594 h 640"/>
                  <a:gd name="T30" fmla="*/ 98200766 w 624"/>
                  <a:gd name="T31" fmla="*/ 74234081 h 640"/>
                  <a:gd name="T32" fmla="*/ 99697188 w 624"/>
                  <a:gd name="T33" fmla="*/ 78616863 h 640"/>
                  <a:gd name="T34" fmla="*/ 102315927 w 624"/>
                  <a:gd name="T35" fmla="*/ 81904211 h 640"/>
                  <a:gd name="T36" fmla="*/ 103251407 w 624"/>
                  <a:gd name="T37" fmla="*/ 116418484 h 640"/>
                  <a:gd name="T38" fmla="*/ 102877301 w 624"/>
                  <a:gd name="T39" fmla="*/ 120253811 h 640"/>
                  <a:gd name="T40" fmla="*/ 104373724 w 624"/>
                  <a:gd name="T41" fmla="*/ 126553732 h 640"/>
                  <a:gd name="T42" fmla="*/ 104373724 w 624"/>
                  <a:gd name="T43" fmla="*/ 133950134 h 640"/>
                  <a:gd name="T44" fmla="*/ 104934666 w 624"/>
                  <a:gd name="T45" fmla="*/ 141072284 h 640"/>
                  <a:gd name="T46" fmla="*/ 111107192 w 624"/>
                  <a:gd name="T47" fmla="*/ 150385303 h 640"/>
                  <a:gd name="T48" fmla="*/ 115222353 w 624"/>
                  <a:gd name="T49" fmla="*/ 158603410 h 640"/>
                  <a:gd name="T50" fmla="*/ 107553405 w 624"/>
                  <a:gd name="T51" fmla="*/ 164355877 h 640"/>
                  <a:gd name="T52" fmla="*/ 91841403 w 624"/>
                  <a:gd name="T53" fmla="*/ 172847712 h 640"/>
                  <a:gd name="T54" fmla="*/ 82862870 w 624"/>
                  <a:gd name="T55" fmla="*/ 174764852 h 640"/>
                  <a:gd name="T56" fmla="*/ 73323394 w 624"/>
                  <a:gd name="T57" fmla="*/ 172025482 h 640"/>
                  <a:gd name="T58" fmla="*/ 63409813 w 624"/>
                  <a:gd name="T59" fmla="*/ 173395167 h 640"/>
                  <a:gd name="T60" fmla="*/ 57237287 w 624"/>
                  <a:gd name="T61" fmla="*/ 172025482 h 640"/>
                  <a:gd name="T62" fmla="*/ 55927701 w 624"/>
                  <a:gd name="T63" fmla="*/ 168190679 h 640"/>
                  <a:gd name="T64" fmla="*/ 54992654 w 624"/>
                  <a:gd name="T65" fmla="*/ 156959998 h 640"/>
                  <a:gd name="T66" fmla="*/ 53870337 w 624"/>
                  <a:gd name="T67" fmla="*/ 144907087 h 640"/>
                  <a:gd name="T68" fmla="*/ 47323273 w 624"/>
                  <a:gd name="T69" fmla="*/ 141619740 h 640"/>
                  <a:gd name="T70" fmla="*/ 34604116 w 624"/>
                  <a:gd name="T71" fmla="*/ 137511209 h 640"/>
                  <a:gd name="T72" fmla="*/ 16834318 w 624"/>
                  <a:gd name="T73" fmla="*/ 125732026 h 640"/>
                  <a:gd name="T74" fmla="*/ 12719157 w 624"/>
                  <a:gd name="T75" fmla="*/ 122170950 h 640"/>
                  <a:gd name="T76" fmla="*/ 12345051 w 624"/>
                  <a:gd name="T77" fmla="*/ 117240714 h 640"/>
                  <a:gd name="T78" fmla="*/ 12158215 w 624"/>
                  <a:gd name="T79" fmla="*/ 110118563 h 640"/>
                  <a:gd name="T80" fmla="*/ 9913581 w 624"/>
                  <a:gd name="T81" fmla="*/ 103270140 h 640"/>
                  <a:gd name="T82" fmla="*/ 7668948 w 624"/>
                  <a:gd name="T83" fmla="*/ 97791924 h 640"/>
                  <a:gd name="T84" fmla="*/ 5050209 w 624"/>
                  <a:gd name="T85" fmla="*/ 95052555 h 640"/>
                  <a:gd name="T86" fmla="*/ 2244633 w 624"/>
                  <a:gd name="T87" fmla="*/ 90943501 h 640"/>
                  <a:gd name="T88" fmla="*/ 935048 w 624"/>
                  <a:gd name="T89" fmla="*/ 84369329 h 640"/>
                  <a:gd name="T90" fmla="*/ 0 w 624"/>
                  <a:gd name="T91" fmla="*/ 71768440 h 640"/>
                  <a:gd name="T92" fmla="*/ 0 w 624"/>
                  <a:gd name="T93" fmla="*/ 64098834 h 640"/>
                  <a:gd name="T94" fmla="*/ 1870528 w 624"/>
                  <a:gd name="T95" fmla="*/ 58072117 h 640"/>
                  <a:gd name="T96" fmla="*/ 7108006 w 624"/>
                  <a:gd name="T97" fmla="*/ 53415608 h 640"/>
                  <a:gd name="T98" fmla="*/ 11410004 w 624"/>
                  <a:gd name="T99" fmla="*/ 47389414 h 640"/>
                  <a:gd name="T100" fmla="*/ 14402848 w 624"/>
                  <a:gd name="T101" fmla="*/ 21092201 h 640"/>
                  <a:gd name="T102" fmla="*/ 15712001 w 624"/>
                  <a:gd name="T103" fmla="*/ 11778660 h 640"/>
                  <a:gd name="T104" fmla="*/ 15337896 w 624"/>
                  <a:gd name="T105" fmla="*/ 2191391 h 640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624" h="640">
                    <a:moveTo>
                      <a:pt x="79" y="0"/>
                    </a:moveTo>
                    <a:lnTo>
                      <a:pt x="146" y="0"/>
                    </a:lnTo>
                    <a:lnTo>
                      <a:pt x="146" y="12"/>
                    </a:lnTo>
                    <a:lnTo>
                      <a:pt x="173" y="43"/>
                    </a:lnTo>
                    <a:lnTo>
                      <a:pt x="232" y="43"/>
                    </a:lnTo>
                    <a:lnTo>
                      <a:pt x="239" y="12"/>
                    </a:lnTo>
                    <a:lnTo>
                      <a:pt x="259" y="0"/>
                    </a:lnTo>
                    <a:lnTo>
                      <a:pt x="273" y="0"/>
                    </a:lnTo>
                    <a:lnTo>
                      <a:pt x="287" y="5"/>
                    </a:lnTo>
                    <a:lnTo>
                      <a:pt x="301" y="10"/>
                    </a:lnTo>
                    <a:lnTo>
                      <a:pt x="314" y="16"/>
                    </a:lnTo>
                    <a:lnTo>
                      <a:pt x="326" y="22"/>
                    </a:lnTo>
                    <a:lnTo>
                      <a:pt x="351" y="36"/>
                    </a:lnTo>
                    <a:lnTo>
                      <a:pt x="374" y="51"/>
                    </a:lnTo>
                    <a:lnTo>
                      <a:pt x="396" y="66"/>
                    </a:lnTo>
                    <a:lnTo>
                      <a:pt x="418" y="81"/>
                    </a:lnTo>
                    <a:lnTo>
                      <a:pt x="441" y="97"/>
                    </a:lnTo>
                    <a:lnTo>
                      <a:pt x="465" y="111"/>
                    </a:lnTo>
                    <a:lnTo>
                      <a:pt x="465" y="118"/>
                    </a:lnTo>
                    <a:lnTo>
                      <a:pt x="467" y="124"/>
                    </a:lnTo>
                    <a:lnTo>
                      <a:pt x="469" y="131"/>
                    </a:lnTo>
                    <a:lnTo>
                      <a:pt x="471" y="138"/>
                    </a:lnTo>
                    <a:lnTo>
                      <a:pt x="476" y="146"/>
                    </a:lnTo>
                    <a:lnTo>
                      <a:pt x="480" y="153"/>
                    </a:lnTo>
                    <a:lnTo>
                      <a:pt x="485" y="159"/>
                    </a:lnTo>
                    <a:lnTo>
                      <a:pt x="491" y="165"/>
                    </a:lnTo>
                    <a:lnTo>
                      <a:pt x="497" y="170"/>
                    </a:lnTo>
                    <a:lnTo>
                      <a:pt x="503" y="175"/>
                    </a:lnTo>
                    <a:lnTo>
                      <a:pt x="511" y="179"/>
                    </a:lnTo>
                    <a:lnTo>
                      <a:pt x="519" y="183"/>
                    </a:lnTo>
                    <a:lnTo>
                      <a:pt x="526" y="186"/>
                    </a:lnTo>
                    <a:lnTo>
                      <a:pt x="534" y="188"/>
                    </a:lnTo>
                    <a:lnTo>
                      <a:pt x="543" y="190"/>
                    </a:lnTo>
                    <a:lnTo>
                      <a:pt x="552" y="190"/>
                    </a:lnTo>
                    <a:lnTo>
                      <a:pt x="552" y="193"/>
                    </a:lnTo>
                    <a:lnTo>
                      <a:pt x="554" y="195"/>
                    </a:lnTo>
                    <a:lnTo>
                      <a:pt x="556" y="198"/>
                    </a:lnTo>
                    <a:lnTo>
                      <a:pt x="559" y="200"/>
                    </a:lnTo>
                    <a:lnTo>
                      <a:pt x="565" y="205"/>
                    </a:lnTo>
                    <a:lnTo>
                      <a:pt x="571" y="209"/>
                    </a:lnTo>
                    <a:lnTo>
                      <a:pt x="567" y="219"/>
                    </a:lnTo>
                    <a:lnTo>
                      <a:pt x="561" y="227"/>
                    </a:lnTo>
                    <a:lnTo>
                      <a:pt x="554" y="236"/>
                    </a:lnTo>
                    <a:lnTo>
                      <a:pt x="545" y="244"/>
                    </a:lnTo>
                    <a:lnTo>
                      <a:pt x="537" y="252"/>
                    </a:lnTo>
                    <a:lnTo>
                      <a:pt x="531" y="260"/>
                    </a:lnTo>
                    <a:lnTo>
                      <a:pt x="526" y="266"/>
                    </a:lnTo>
                    <a:lnTo>
                      <a:pt x="525" y="271"/>
                    </a:lnTo>
                    <a:lnTo>
                      <a:pt x="526" y="277"/>
                    </a:lnTo>
                    <a:lnTo>
                      <a:pt x="528" y="283"/>
                    </a:lnTo>
                    <a:lnTo>
                      <a:pt x="533" y="287"/>
                    </a:lnTo>
                    <a:lnTo>
                      <a:pt x="538" y="291"/>
                    </a:lnTo>
                    <a:lnTo>
                      <a:pt x="543" y="295"/>
                    </a:lnTo>
                    <a:lnTo>
                      <a:pt x="547" y="299"/>
                    </a:lnTo>
                    <a:lnTo>
                      <a:pt x="550" y="303"/>
                    </a:lnTo>
                    <a:lnTo>
                      <a:pt x="552" y="307"/>
                    </a:lnTo>
                    <a:lnTo>
                      <a:pt x="552" y="425"/>
                    </a:lnTo>
                    <a:lnTo>
                      <a:pt x="549" y="430"/>
                    </a:lnTo>
                    <a:lnTo>
                      <a:pt x="549" y="434"/>
                    </a:lnTo>
                    <a:lnTo>
                      <a:pt x="550" y="439"/>
                    </a:lnTo>
                    <a:lnTo>
                      <a:pt x="552" y="443"/>
                    </a:lnTo>
                    <a:lnTo>
                      <a:pt x="556" y="452"/>
                    </a:lnTo>
                    <a:lnTo>
                      <a:pt x="558" y="462"/>
                    </a:lnTo>
                    <a:lnTo>
                      <a:pt x="558" y="475"/>
                    </a:lnTo>
                    <a:lnTo>
                      <a:pt x="558" y="483"/>
                    </a:lnTo>
                    <a:lnTo>
                      <a:pt x="558" y="489"/>
                    </a:lnTo>
                    <a:lnTo>
                      <a:pt x="558" y="499"/>
                    </a:lnTo>
                    <a:lnTo>
                      <a:pt x="559" y="507"/>
                    </a:lnTo>
                    <a:lnTo>
                      <a:pt x="561" y="515"/>
                    </a:lnTo>
                    <a:lnTo>
                      <a:pt x="567" y="523"/>
                    </a:lnTo>
                    <a:lnTo>
                      <a:pt x="574" y="532"/>
                    </a:lnTo>
                    <a:lnTo>
                      <a:pt x="594" y="549"/>
                    </a:lnTo>
                    <a:lnTo>
                      <a:pt x="624" y="572"/>
                    </a:lnTo>
                    <a:lnTo>
                      <a:pt x="622" y="575"/>
                    </a:lnTo>
                    <a:lnTo>
                      <a:pt x="616" y="579"/>
                    </a:lnTo>
                    <a:lnTo>
                      <a:pt x="609" y="583"/>
                    </a:lnTo>
                    <a:lnTo>
                      <a:pt x="599" y="589"/>
                    </a:lnTo>
                    <a:lnTo>
                      <a:pt x="575" y="600"/>
                    </a:lnTo>
                    <a:lnTo>
                      <a:pt x="546" y="611"/>
                    </a:lnTo>
                    <a:lnTo>
                      <a:pt x="518" y="622"/>
                    </a:lnTo>
                    <a:lnTo>
                      <a:pt x="491" y="631"/>
                    </a:lnTo>
                    <a:lnTo>
                      <a:pt x="470" y="638"/>
                    </a:lnTo>
                    <a:lnTo>
                      <a:pt x="458" y="640"/>
                    </a:lnTo>
                    <a:lnTo>
                      <a:pt x="443" y="638"/>
                    </a:lnTo>
                    <a:lnTo>
                      <a:pt x="423" y="634"/>
                    </a:lnTo>
                    <a:lnTo>
                      <a:pt x="403" y="630"/>
                    </a:lnTo>
                    <a:lnTo>
                      <a:pt x="392" y="628"/>
                    </a:lnTo>
                    <a:lnTo>
                      <a:pt x="369" y="630"/>
                    </a:lnTo>
                    <a:lnTo>
                      <a:pt x="348" y="632"/>
                    </a:lnTo>
                    <a:lnTo>
                      <a:pt x="339" y="633"/>
                    </a:lnTo>
                    <a:lnTo>
                      <a:pt x="329" y="633"/>
                    </a:lnTo>
                    <a:lnTo>
                      <a:pt x="318" y="631"/>
                    </a:lnTo>
                    <a:lnTo>
                      <a:pt x="306" y="628"/>
                    </a:lnTo>
                    <a:lnTo>
                      <a:pt x="303" y="625"/>
                    </a:lnTo>
                    <a:lnTo>
                      <a:pt x="301" y="620"/>
                    </a:lnTo>
                    <a:lnTo>
                      <a:pt x="299" y="614"/>
                    </a:lnTo>
                    <a:lnTo>
                      <a:pt x="298" y="608"/>
                    </a:lnTo>
                    <a:lnTo>
                      <a:pt x="295" y="592"/>
                    </a:lnTo>
                    <a:lnTo>
                      <a:pt x="294" y="573"/>
                    </a:lnTo>
                    <a:lnTo>
                      <a:pt x="291" y="556"/>
                    </a:lnTo>
                    <a:lnTo>
                      <a:pt x="289" y="541"/>
                    </a:lnTo>
                    <a:lnTo>
                      <a:pt x="288" y="529"/>
                    </a:lnTo>
                    <a:lnTo>
                      <a:pt x="286" y="523"/>
                    </a:lnTo>
                    <a:lnTo>
                      <a:pt x="270" y="519"/>
                    </a:lnTo>
                    <a:lnTo>
                      <a:pt x="253" y="517"/>
                    </a:lnTo>
                    <a:lnTo>
                      <a:pt x="232" y="515"/>
                    </a:lnTo>
                    <a:lnTo>
                      <a:pt x="206" y="511"/>
                    </a:lnTo>
                    <a:lnTo>
                      <a:pt x="185" y="502"/>
                    </a:lnTo>
                    <a:lnTo>
                      <a:pt x="139" y="482"/>
                    </a:lnTo>
                    <a:lnTo>
                      <a:pt x="113" y="470"/>
                    </a:lnTo>
                    <a:lnTo>
                      <a:pt x="90" y="459"/>
                    </a:lnTo>
                    <a:lnTo>
                      <a:pt x="82" y="454"/>
                    </a:lnTo>
                    <a:lnTo>
                      <a:pt x="74" y="450"/>
                    </a:lnTo>
                    <a:lnTo>
                      <a:pt x="68" y="446"/>
                    </a:lnTo>
                    <a:lnTo>
                      <a:pt x="66" y="443"/>
                    </a:lnTo>
                    <a:lnTo>
                      <a:pt x="66" y="437"/>
                    </a:lnTo>
                    <a:lnTo>
                      <a:pt x="66" y="428"/>
                    </a:lnTo>
                    <a:lnTo>
                      <a:pt x="66" y="419"/>
                    </a:lnTo>
                    <a:lnTo>
                      <a:pt x="66" y="412"/>
                    </a:lnTo>
                    <a:lnTo>
                      <a:pt x="65" y="402"/>
                    </a:lnTo>
                    <a:lnTo>
                      <a:pt x="62" y="392"/>
                    </a:lnTo>
                    <a:lnTo>
                      <a:pt x="57" y="384"/>
                    </a:lnTo>
                    <a:lnTo>
                      <a:pt x="53" y="377"/>
                    </a:lnTo>
                    <a:lnTo>
                      <a:pt x="48" y="371"/>
                    </a:lnTo>
                    <a:lnTo>
                      <a:pt x="44" y="363"/>
                    </a:lnTo>
                    <a:lnTo>
                      <a:pt x="41" y="357"/>
                    </a:lnTo>
                    <a:lnTo>
                      <a:pt x="40" y="351"/>
                    </a:lnTo>
                    <a:lnTo>
                      <a:pt x="32" y="350"/>
                    </a:lnTo>
                    <a:lnTo>
                      <a:pt x="27" y="347"/>
                    </a:lnTo>
                    <a:lnTo>
                      <a:pt x="21" y="343"/>
                    </a:lnTo>
                    <a:lnTo>
                      <a:pt x="17" y="338"/>
                    </a:lnTo>
                    <a:lnTo>
                      <a:pt x="12" y="332"/>
                    </a:lnTo>
                    <a:lnTo>
                      <a:pt x="9" y="325"/>
                    </a:lnTo>
                    <a:lnTo>
                      <a:pt x="7" y="317"/>
                    </a:lnTo>
                    <a:lnTo>
                      <a:pt x="5" y="308"/>
                    </a:lnTo>
                    <a:lnTo>
                      <a:pt x="1" y="291"/>
                    </a:lnTo>
                    <a:lnTo>
                      <a:pt x="0" y="276"/>
                    </a:lnTo>
                    <a:lnTo>
                      <a:pt x="0" y="262"/>
                    </a:lnTo>
                    <a:lnTo>
                      <a:pt x="0" y="252"/>
                    </a:lnTo>
                    <a:lnTo>
                      <a:pt x="0" y="243"/>
                    </a:lnTo>
                    <a:lnTo>
                      <a:pt x="0" y="234"/>
                    </a:lnTo>
                    <a:lnTo>
                      <a:pt x="0" y="225"/>
                    </a:lnTo>
                    <a:lnTo>
                      <a:pt x="0" y="215"/>
                    </a:lnTo>
                    <a:lnTo>
                      <a:pt x="10" y="212"/>
                    </a:lnTo>
                    <a:lnTo>
                      <a:pt x="20" y="208"/>
                    </a:lnTo>
                    <a:lnTo>
                      <a:pt x="29" y="202"/>
                    </a:lnTo>
                    <a:lnTo>
                      <a:pt x="38" y="195"/>
                    </a:lnTo>
                    <a:lnTo>
                      <a:pt x="46" y="188"/>
                    </a:lnTo>
                    <a:lnTo>
                      <a:pt x="54" y="180"/>
                    </a:lnTo>
                    <a:lnTo>
                      <a:pt x="61" y="173"/>
                    </a:lnTo>
                    <a:lnTo>
                      <a:pt x="66" y="166"/>
                    </a:lnTo>
                    <a:lnTo>
                      <a:pt x="73" y="85"/>
                    </a:lnTo>
                    <a:lnTo>
                      <a:pt x="77" y="77"/>
                    </a:lnTo>
                    <a:lnTo>
                      <a:pt x="81" y="67"/>
                    </a:lnTo>
                    <a:lnTo>
                      <a:pt x="83" y="55"/>
                    </a:lnTo>
                    <a:lnTo>
                      <a:pt x="84" y="43"/>
                    </a:lnTo>
                    <a:lnTo>
                      <a:pt x="84" y="30"/>
                    </a:lnTo>
                    <a:lnTo>
                      <a:pt x="83" y="18"/>
                    </a:lnTo>
                    <a:lnTo>
                      <a:pt x="82" y="8"/>
                    </a:lnTo>
                    <a:lnTo>
                      <a:pt x="79" y="0"/>
                    </a:lnTo>
                  </a:path>
                </a:pathLst>
              </a:custGeom>
              <a:solidFill>
                <a:schemeClr val="bg1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sz="1000"/>
              </a:p>
            </p:txBody>
          </p:sp>
          <p:sp>
            <p:nvSpPr>
              <p:cNvPr id="297" name="Freeform 527">
                <a:extLst>
                  <a:ext uri="{FF2B5EF4-FFF2-40B4-BE49-F238E27FC236}">
                    <a16:creationId xmlns:a16="http://schemas.microsoft.com/office/drawing/2014/main" id="{746DD9F7-8872-4418-AAF0-85C86027D8DD}"/>
                  </a:ext>
                </a:extLst>
              </p:cNvPr>
              <p:cNvSpPr>
                <a:spLocks/>
              </p:cNvSpPr>
              <p:nvPr>
                <p:custDataLst>
                  <p:tags r:id="rId116"/>
                </p:custDataLst>
              </p:nvPr>
            </p:nvSpPr>
            <p:spPr bwMode="auto">
              <a:xfrm>
                <a:off x="4848225" y="2638425"/>
                <a:ext cx="530225" cy="511175"/>
              </a:xfrm>
              <a:custGeom>
                <a:avLst/>
                <a:gdLst>
                  <a:gd name="T0" fmla="*/ 174039118 w 1227"/>
                  <a:gd name="T1" fmla="*/ 127045523 h 979"/>
                  <a:gd name="T2" fmla="*/ 174039118 w 1227"/>
                  <a:gd name="T3" fmla="*/ 120502588 h 979"/>
                  <a:gd name="T4" fmla="*/ 173665757 w 1227"/>
                  <a:gd name="T5" fmla="*/ 112323788 h 979"/>
                  <a:gd name="T6" fmla="*/ 169557485 w 1227"/>
                  <a:gd name="T7" fmla="*/ 104962659 h 979"/>
                  <a:gd name="T8" fmla="*/ 167876927 w 1227"/>
                  <a:gd name="T9" fmla="*/ 100055066 h 979"/>
                  <a:gd name="T10" fmla="*/ 152564357 w 1227"/>
                  <a:gd name="T11" fmla="*/ 85060773 h 979"/>
                  <a:gd name="T12" fmla="*/ 141733853 w 1227"/>
                  <a:gd name="T13" fmla="*/ 71701823 h 979"/>
                  <a:gd name="T14" fmla="*/ 140426656 w 1227"/>
                  <a:gd name="T15" fmla="*/ 62432272 h 979"/>
                  <a:gd name="T16" fmla="*/ 135571229 w 1227"/>
                  <a:gd name="T17" fmla="*/ 59433623 h 979"/>
                  <a:gd name="T18" fmla="*/ 129782400 w 1227"/>
                  <a:gd name="T19" fmla="*/ 56434451 h 979"/>
                  <a:gd name="T20" fmla="*/ 119138576 w 1227"/>
                  <a:gd name="T21" fmla="*/ 53435279 h 979"/>
                  <a:gd name="T22" fmla="*/ 111295394 w 1227"/>
                  <a:gd name="T23" fmla="*/ 54798587 h 979"/>
                  <a:gd name="T24" fmla="*/ 106440400 w 1227"/>
                  <a:gd name="T25" fmla="*/ 55616780 h 979"/>
                  <a:gd name="T26" fmla="*/ 98971012 w 1227"/>
                  <a:gd name="T27" fmla="*/ 53162722 h 979"/>
                  <a:gd name="T28" fmla="*/ 94302266 w 1227"/>
                  <a:gd name="T29" fmla="*/ 48800765 h 979"/>
                  <a:gd name="T30" fmla="*/ 90193995 w 1227"/>
                  <a:gd name="T31" fmla="*/ 34896701 h 979"/>
                  <a:gd name="T32" fmla="*/ 86832878 w 1227"/>
                  <a:gd name="T33" fmla="*/ 28080686 h 979"/>
                  <a:gd name="T34" fmla="*/ 80670687 w 1227"/>
                  <a:gd name="T35" fmla="*/ 22082864 h 979"/>
                  <a:gd name="T36" fmla="*/ 68159192 w 1227"/>
                  <a:gd name="T37" fmla="*/ 16630679 h 979"/>
                  <a:gd name="T38" fmla="*/ 56581533 w 1227"/>
                  <a:gd name="T39" fmla="*/ 8723914 h 979"/>
                  <a:gd name="T40" fmla="*/ 39961766 w 1227"/>
                  <a:gd name="T41" fmla="*/ 2726093 h 979"/>
                  <a:gd name="T42" fmla="*/ 30998501 w 1227"/>
                  <a:gd name="T43" fmla="*/ 10359779 h 979"/>
                  <a:gd name="T44" fmla="*/ 28197426 w 1227"/>
                  <a:gd name="T45" fmla="*/ 16630679 h 979"/>
                  <a:gd name="T46" fmla="*/ 28570787 w 1227"/>
                  <a:gd name="T47" fmla="*/ 24536922 h 979"/>
                  <a:gd name="T48" fmla="*/ 31558543 w 1227"/>
                  <a:gd name="T49" fmla="*/ 32170608 h 979"/>
                  <a:gd name="T50" fmla="*/ 28197426 w 1227"/>
                  <a:gd name="T51" fmla="*/ 40894522 h 979"/>
                  <a:gd name="T52" fmla="*/ 17739851 w 1227"/>
                  <a:gd name="T53" fmla="*/ 50709187 h 979"/>
                  <a:gd name="T54" fmla="*/ 10083782 w 1227"/>
                  <a:gd name="T55" fmla="*/ 51799937 h 979"/>
                  <a:gd name="T56" fmla="*/ 1680558 w 1227"/>
                  <a:gd name="T57" fmla="*/ 49891515 h 979"/>
                  <a:gd name="T58" fmla="*/ 0 w 1227"/>
                  <a:gd name="T59" fmla="*/ 64340694 h 979"/>
                  <a:gd name="T60" fmla="*/ 1680558 w 1227"/>
                  <a:gd name="T61" fmla="*/ 73337687 h 979"/>
                  <a:gd name="T62" fmla="*/ 4668314 w 1227"/>
                  <a:gd name="T63" fmla="*/ 76881451 h 979"/>
                  <a:gd name="T64" fmla="*/ 7469388 w 1227"/>
                  <a:gd name="T65" fmla="*/ 83697466 h 979"/>
                  <a:gd name="T66" fmla="*/ 15499250 w 1227"/>
                  <a:gd name="T67" fmla="*/ 99237395 h 979"/>
                  <a:gd name="T68" fmla="*/ 19047048 w 1227"/>
                  <a:gd name="T69" fmla="*/ 112868902 h 979"/>
                  <a:gd name="T70" fmla="*/ 22595277 w 1227"/>
                  <a:gd name="T71" fmla="*/ 116413188 h 979"/>
                  <a:gd name="T72" fmla="*/ 24835877 w 1227"/>
                  <a:gd name="T73" fmla="*/ 119411838 h 979"/>
                  <a:gd name="T74" fmla="*/ 27636952 w 1227"/>
                  <a:gd name="T75" fmla="*/ 127863717 h 979"/>
                  <a:gd name="T76" fmla="*/ 41829005 w 1227"/>
                  <a:gd name="T77" fmla="*/ 148855831 h 979"/>
                  <a:gd name="T78" fmla="*/ 46497751 w 1227"/>
                  <a:gd name="T79" fmla="*/ 159488689 h 979"/>
                  <a:gd name="T80" fmla="*/ 47804948 w 1227"/>
                  <a:gd name="T81" fmla="*/ 170121024 h 979"/>
                  <a:gd name="T82" fmla="*/ 49672187 w 1227"/>
                  <a:gd name="T83" fmla="*/ 179663132 h 979"/>
                  <a:gd name="T84" fmla="*/ 55834378 w 1227"/>
                  <a:gd name="T85" fmla="*/ 191113660 h 979"/>
                  <a:gd name="T86" fmla="*/ 67412037 w 1227"/>
                  <a:gd name="T87" fmla="*/ 207471260 h 979"/>
                  <a:gd name="T88" fmla="*/ 72454144 w 1227"/>
                  <a:gd name="T89" fmla="*/ 221920961 h 979"/>
                  <a:gd name="T90" fmla="*/ 79363490 w 1227"/>
                  <a:gd name="T91" fmla="*/ 236370140 h 979"/>
                  <a:gd name="T92" fmla="*/ 90193995 w 1227"/>
                  <a:gd name="T93" fmla="*/ 255726911 h 979"/>
                  <a:gd name="T94" fmla="*/ 98597219 w 1227"/>
                  <a:gd name="T95" fmla="*/ 266904883 h 979"/>
                  <a:gd name="T96" fmla="*/ 101398293 w 1227"/>
                  <a:gd name="T97" fmla="*/ 259816311 h 979"/>
                  <a:gd name="T98" fmla="*/ 101958767 w 1227"/>
                  <a:gd name="T99" fmla="*/ 247820668 h 979"/>
                  <a:gd name="T100" fmla="*/ 106440400 w 1227"/>
                  <a:gd name="T101" fmla="*/ 244276383 h 979"/>
                  <a:gd name="T102" fmla="*/ 112975953 w 1227"/>
                  <a:gd name="T103" fmla="*/ 244003825 h 979"/>
                  <a:gd name="T104" fmla="*/ 123246847 w 1227"/>
                  <a:gd name="T105" fmla="*/ 247820668 h 979"/>
                  <a:gd name="T106" fmla="*/ 132210113 w 1227"/>
                  <a:gd name="T107" fmla="*/ 257090219 h 979"/>
                  <a:gd name="T108" fmla="*/ 146962208 w 1227"/>
                  <a:gd name="T109" fmla="*/ 228463897 h 979"/>
                  <a:gd name="T110" fmla="*/ 223897985 w 1227"/>
                  <a:gd name="T111" fmla="*/ 154581095 h 979"/>
                  <a:gd name="T112" fmla="*/ 175532996 w 1227"/>
                  <a:gd name="T113" fmla="*/ 127590638 h 979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1227" h="979">
                    <a:moveTo>
                      <a:pt x="940" y="468"/>
                    </a:moveTo>
                    <a:lnTo>
                      <a:pt x="937" y="468"/>
                    </a:lnTo>
                    <a:lnTo>
                      <a:pt x="935" y="467"/>
                    </a:lnTo>
                    <a:lnTo>
                      <a:pt x="932" y="466"/>
                    </a:lnTo>
                    <a:lnTo>
                      <a:pt x="931" y="465"/>
                    </a:lnTo>
                    <a:lnTo>
                      <a:pt x="930" y="461"/>
                    </a:lnTo>
                    <a:lnTo>
                      <a:pt x="930" y="456"/>
                    </a:lnTo>
                    <a:lnTo>
                      <a:pt x="932" y="442"/>
                    </a:lnTo>
                    <a:lnTo>
                      <a:pt x="933" y="425"/>
                    </a:lnTo>
                    <a:lnTo>
                      <a:pt x="933" y="420"/>
                    </a:lnTo>
                    <a:lnTo>
                      <a:pt x="932" y="416"/>
                    </a:lnTo>
                    <a:lnTo>
                      <a:pt x="930" y="412"/>
                    </a:lnTo>
                    <a:lnTo>
                      <a:pt x="928" y="407"/>
                    </a:lnTo>
                    <a:lnTo>
                      <a:pt x="921" y="400"/>
                    </a:lnTo>
                    <a:lnTo>
                      <a:pt x="915" y="392"/>
                    </a:lnTo>
                    <a:lnTo>
                      <a:pt x="908" y="385"/>
                    </a:lnTo>
                    <a:lnTo>
                      <a:pt x="903" y="378"/>
                    </a:lnTo>
                    <a:lnTo>
                      <a:pt x="902" y="373"/>
                    </a:lnTo>
                    <a:lnTo>
                      <a:pt x="901" y="370"/>
                    </a:lnTo>
                    <a:lnTo>
                      <a:pt x="899" y="367"/>
                    </a:lnTo>
                    <a:lnTo>
                      <a:pt x="901" y="363"/>
                    </a:lnTo>
                    <a:lnTo>
                      <a:pt x="865" y="344"/>
                    </a:lnTo>
                    <a:lnTo>
                      <a:pt x="838" y="328"/>
                    </a:lnTo>
                    <a:lnTo>
                      <a:pt x="817" y="312"/>
                    </a:lnTo>
                    <a:lnTo>
                      <a:pt x="801" y="300"/>
                    </a:lnTo>
                    <a:lnTo>
                      <a:pt x="779" y="280"/>
                    </a:lnTo>
                    <a:lnTo>
                      <a:pt x="761" y="264"/>
                    </a:lnTo>
                    <a:lnTo>
                      <a:pt x="759" y="263"/>
                    </a:lnTo>
                    <a:lnTo>
                      <a:pt x="757" y="258"/>
                    </a:lnTo>
                    <a:lnTo>
                      <a:pt x="756" y="252"/>
                    </a:lnTo>
                    <a:lnTo>
                      <a:pt x="754" y="245"/>
                    </a:lnTo>
                    <a:lnTo>
                      <a:pt x="752" y="229"/>
                    </a:lnTo>
                    <a:lnTo>
                      <a:pt x="748" y="216"/>
                    </a:lnTo>
                    <a:lnTo>
                      <a:pt x="740" y="218"/>
                    </a:lnTo>
                    <a:lnTo>
                      <a:pt x="733" y="218"/>
                    </a:lnTo>
                    <a:lnTo>
                      <a:pt x="726" y="218"/>
                    </a:lnTo>
                    <a:lnTo>
                      <a:pt x="718" y="217"/>
                    </a:lnTo>
                    <a:lnTo>
                      <a:pt x="711" y="215"/>
                    </a:lnTo>
                    <a:lnTo>
                      <a:pt x="703" y="212"/>
                    </a:lnTo>
                    <a:lnTo>
                      <a:pt x="695" y="207"/>
                    </a:lnTo>
                    <a:lnTo>
                      <a:pt x="688" y="203"/>
                    </a:lnTo>
                    <a:lnTo>
                      <a:pt x="667" y="199"/>
                    </a:lnTo>
                    <a:lnTo>
                      <a:pt x="650" y="197"/>
                    </a:lnTo>
                    <a:lnTo>
                      <a:pt x="638" y="196"/>
                    </a:lnTo>
                    <a:lnTo>
                      <a:pt x="630" y="196"/>
                    </a:lnTo>
                    <a:lnTo>
                      <a:pt x="617" y="199"/>
                    </a:lnTo>
                    <a:lnTo>
                      <a:pt x="602" y="203"/>
                    </a:lnTo>
                    <a:lnTo>
                      <a:pt x="596" y="201"/>
                    </a:lnTo>
                    <a:lnTo>
                      <a:pt x="591" y="201"/>
                    </a:lnTo>
                    <a:lnTo>
                      <a:pt x="584" y="202"/>
                    </a:lnTo>
                    <a:lnTo>
                      <a:pt x="578" y="203"/>
                    </a:lnTo>
                    <a:lnTo>
                      <a:pt x="570" y="204"/>
                    </a:lnTo>
                    <a:lnTo>
                      <a:pt x="563" y="205"/>
                    </a:lnTo>
                    <a:lnTo>
                      <a:pt x="556" y="204"/>
                    </a:lnTo>
                    <a:lnTo>
                      <a:pt x="548" y="203"/>
                    </a:lnTo>
                    <a:lnTo>
                      <a:pt x="530" y="195"/>
                    </a:lnTo>
                    <a:lnTo>
                      <a:pt x="517" y="190"/>
                    </a:lnTo>
                    <a:lnTo>
                      <a:pt x="513" y="187"/>
                    </a:lnTo>
                    <a:lnTo>
                      <a:pt x="509" y="183"/>
                    </a:lnTo>
                    <a:lnTo>
                      <a:pt x="505" y="179"/>
                    </a:lnTo>
                    <a:lnTo>
                      <a:pt x="502" y="173"/>
                    </a:lnTo>
                    <a:lnTo>
                      <a:pt x="493" y="152"/>
                    </a:lnTo>
                    <a:lnTo>
                      <a:pt x="487" y="136"/>
                    </a:lnTo>
                    <a:lnTo>
                      <a:pt x="483" y="128"/>
                    </a:lnTo>
                    <a:lnTo>
                      <a:pt x="479" y="121"/>
                    </a:lnTo>
                    <a:lnTo>
                      <a:pt x="476" y="115"/>
                    </a:lnTo>
                    <a:lnTo>
                      <a:pt x="470" y="109"/>
                    </a:lnTo>
                    <a:lnTo>
                      <a:pt x="465" y="103"/>
                    </a:lnTo>
                    <a:lnTo>
                      <a:pt x="459" y="96"/>
                    </a:lnTo>
                    <a:lnTo>
                      <a:pt x="451" y="91"/>
                    </a:lnTo>
                    <a:lnTo>
                      <a:pt x="443" y="86"/>
                    </a:lnTo>
                    <a:lnTo>
                      <a:pt x="432" y="81"/>
                    </a:lnTo>
                    <a:lnTo>
                      <a:pt x="420" y="77"/>
                    </a:lnTo>
                    <a:lnTo>
                      <a:pt x="405" y="72"/>
                    </a:lnTo>
                    <a:lnTo>
                      <a:pt x="389" y="68"/>
                    </a:lnTo>
                    <a:lnTo>
                      <a:pt x="365" y="61"/>
                    </a:lnTo>
                    <a:lnTo>
                      <a:pt x="346" y="55"/>
                    </a:lnTo>
                    <a:lnTo>
                      <a:pt x="332" y="48"/>
                    </a:lnTo>
                    <a:lnTo>
                      <a:pt x="317" y="40"/>
                    </a:lnTo>
                    <a:lnTo>
                      <a:pt x="303" y="32"/>
                    </a:lnTo>
                    <a:lnTo>
                      <a:pt x="287" y="23"/>
                    </a:lnTo>
                    <a:lnTo>
                      <a:pt x="265" y="13"/>
                    </a:lnTo>
                    <a:lnTo>
                      <a:pt x="236" y="0"/>
                    </a:lnTo>
                    <a:lnTo>
                      <a:pt x="214" y="10"/>
                    </a:lnTo>
                    <a:lnTo>
                      <a:pt x="186" y="24"/>
                    </a:lnTo>
                    <a:lnTo>
                      <a:pt x="178" y="28"/>
                    </a:lnTo>
                    <a:lnTo>
                      <a:pt x="171" y="33"/>
                    </a:lnTo>
                    <a:lnTo>
                      <a:pt x="166" y="38"/>
                    </a:lnTo>
                    <a:lnTo>
                      <a:pt x="160" y="44"/>
                    </a:lnTo>
                    <a:lnTo>
                      <a:pt x="156" y="49"/>
                    </a:lnTo>
                    <a:lnTo>
                      <a:pt x="153" y="55"/>
                    </a:lnTo>
                    <a:lnTo>
                      <a:pt x="151" y="61"/>
                    </a:lnTo>
                    <a:lnTo>
                      <a:pt x="149" y="68"/>
                    </a:lnTo>
                    <a:lnTo>
                      <a:pt x="151" y="75"/>
                    </a:lnTo>
                    <a:lnTo>
                      <a:pt x="152" y="82"/>
                    </a:lnTo>
                    <a:lnTo>
                      <a:pt x="153" y="90"/>
                    </a:lnTo>
                    <a:lnTo>
                      <a:pt x="156" y="97"/>
                    </a:lnTo>
                    <a:lnTo>
                      <a:pt x="159" y="105"/>
                    </a:lnTo>
                    <a:lnTo>
                      <a:pt x="164" y="112"/>
                    </a:lnTo>
                    <a:lnTo>
                      <a:pt x="169" y="118"/>
                    </a:lnTo>
                    <a:lnTo>
                      <a:pt x="177" y="123"/>
                    </a:lnTo>
                    <a:lnTo>
                      <a:pt x="171" y="129"/>
                    </a:lnTo>
                    <a:lnTo>
                      <a:pt x="163" y="139"/>
                    </a:lnTo>
                    <a:lnTo>
                      <a:pt x="151" y="150"/>
                    </a:lnTo>
                    <a:lnTo>
                      <a:pt x="136" y="162"/>
                    </a:lnTo>
                    <a:lnTo>
                      <a:pt x="120" y="173"/>
                    </a:lnTo>
                    <a:lnTo>
                      <a:pt x="102" y="182"/>
                    </a:lnTo>
                    <a:lnTo>
                      <a:pt x="95" y="186"/>
                    </a:lnTo>
                    <a:lnTo>
                      <a:pt x="86" y="188"/>
                    </a:lnTo>
                    <a:lnTo>
                      <a:pt x="78" y="190"/>
                    </a:lnTo>
                    <a:lnTo>
                      <a:pt x="70" y="191"/>
                    </a:lnTo>
                    <a:lnTo>
                      <a:pt x="54" y="190"/>
                    </a:lnTo>
                    <a:lnTo>
                      <a:pt x="37" y="187"/>
                    </a:lnTo>
                    <a:lnTo>
                      <a:pt x="22" y="183"/>
                    </a:lnTo>
                    <a:lnTo>
                      <a:pt x="10" y="179"/>
                    </a:lnTo>
                    <a:lnTo>
                      <a:pt x="9" y="183"/>
                    </a:lnTo>
                    <a:lnTo>
                      <a:pt x="6" y="193"/>
                    </a:lnTo>
                    <a:lnTo>
                      <a:pt x="2" y="208"/>
                    </a:lnTo>
                    <a:lnTo>
                      <a:pt x="0" y="226"/>
                    </a:lnTo>
                    <a:lnTo>
                      <a:pt x="0" y="236"/>
                    </a:lnTo>
                    <a:lnTo>
                      <a:pt x="0" y="245"/>
                    </a:lnTo>
                    <a:lnTo>
                      <a:pt x="2" y="253"/>
                    </a:lnTo>
                    <a:lnTo>
                      <a:pt x="5" y="261"/>
                    </a:lnTo>
                    <a:lnTo>
                      <a:pt x="9" y="269"/>
                    </a:lnTo>
                    <a:lnTo>
                      <a:pt x="14" y="276"/>
                    </a:lnTo>
                    <a:lnTo>
                      <a:pt x="18" y="278"/>
                    </a:lnTo>
                    <a:lnTo>
                      <a:pt x="21" y="280"/>
                    </a:lnTo>
                    <a:lnTo>
                      <a:pt x="25" y="282"/>
                    </a:lnTo>
                    <a:lnTo>
                      <a:pt x="30" y="283"/>
                    </a:lnTo>
                    <a:lnTo>
                      <a:pt x="32" y="291"/>
                    </a:lnTo>
                    <a:lnTo>
                      <a:pt x="35" y="299"/>
                    </a:lnTo>
                    <a:lnTo>
                      <a:pt x="40" y="307"/>
                    </a:lnTo>
                    <a:lnTo>
                      <a:pt x="44" y="315"/>
                    </a:lnTo>
                    <a:lnTo>
                      <a:pt x="56" y="331"/>
                    </a:lnTo>
                    <a:lnTo>
                      <a:pt x="69" y="347"/>
                    </a:lnTo>
                    <a:lnTo>
                      <a:pt x="83" y="364"/>
                    </a:lnTo>
                    <a:lnTo>
                      <a:pt x="92" y="383"/>
                    </a:lnTo>
                    <a:lnTo>
                      <a:pt x="97" y="393"/>
                    </a:lnTo>
                    <a:lnTo>
                      <a:pt x="100" y="403"/>
                    </a:lnTo>
                    <a:lnTo>
                      <a:pt x="102" y="414"/>
                    </a:lnTo>
                    <a:lnTo>
                      <a:pt x="103" y="425"/>
                    </a:lnTo>
                    <a:lnTo>
                      <a:pt x="110" y="425"/>
                    </a:lnTo>
                    <a:lnTo>
                      <a:pt x="117" y="426"/>
                    </a:lnTo>
                    <a:lnTo>
                      <a:pt x="121" y="427"/>
                    </a:lnTo>
                    <a:lnTo>
                      <a:pt x="124" y="429"/>
                    </a:lnTo>
                    <a:lnTo>
                      <a:pt x="128" y="431"/>
                    </a:lnTo>
                    <a:lnTo>
                      <a:pt x="131" y="435"/>
                    </a:lnTo>
                    <a:lnTo>
                      <a:pt x="133" y="438"/>
                    </a:lnTo>
                    <a:lnTo>
                      <a:pt x="135" y="441"/>
                    </a:lnTo>
                    <a:lnTo>
                      <a:pt x="139" y="450"/>
                    </a:lnTo>
                    <a:lnTo>
                      <a:pt x="143" y="459"/>
                    </a:lnTo>
                    <a:lnTo>
                      <a:pt x="148" y="469"/>
                    </a:lnTo>
                    <a:lnTo>
                      <a:pt x="156" y="480"/>
                    </a:lnTo>
                    <a:lnTo>
                      <a:pt x="184" y="504"/>
                    </a:lnTo>
                    <a:lnTo>
                      <a:pt x="216" y="536"/>
                    </a:lnTo>
                    <a:lnTo>
                      <a:pt x="224" y="546"/>
                    </a:lnTo>
                    <a:lnTo>
                      <a:pt x="232" y="556"/>
                    </a:lnTo>
                    <a:lnTo>
                      <a:pt x="238" y="565"/>
                    </a:lnTo>
                    <a:lnTo>
                      <a:pt x="244" y="575"/>
                    </a:lnTo>
                    <a:lnTo>
                      <a:pt x="249" y="585"/>
                    </a:lnTo>
                    <a:lnTo>
                      <a:pt x="253" y="595"/>
                    </a:lnTo>
                    <a:lnTo>
                      <a:pt x="255" y="606"/>
                    </a:lnTo>
                    <a:lnTo>
                      <a:pt x="256" y="616"/>
                    </a:lnTo>
                    <a:lnTo>
                      <a:pt x="256" y="624"/>
                    </a:lnTo>
                    <a:lnTo>
                      <a:pt x="257" y="631"/>
                    </a:lnTo>
                    <a:lnTo>
                      <a:pt x="258" y="638"/>
                    </a:lnTo>
                    <a:lnTo>
                      <a:pt x="260" y="645"/>
                    </a:lnTo>
                    <a:lnTo>
                      <a:pt x="266" y="659"/>
                    </a:lnTo>
                    <a:lnTo>
                      <a:pt x="272" y="670"/>
                    </a:lnTo>
                    <a:lnTo>
                      <a:pt x="280" y="681"/>
                    </a:lnTo>
                    <a:lnTo>
                      <a:pt x="289" y="691"/>
                    </a:lnTo>
                    <a:lnTo>
                      <a:pt x="299" y="701"/>
                    </a:lnTo>
                    <a:lnTo>
                      <a:pt x="310" y="710"/>
                    </a:lnTo>
                    <a:lnTo>
                      <a:pt x="331" y="730"/>
                    </a:lnTo>
                    <a:lnTo>
                      <a:pt x="352" y="750"/>
                    </a:lnTo>
                    <a:lnTo>
                      <a:pt x="361" y="761"/>
                    </a:lnTo>
                    <a:lnTo>
                      <a:pt x="369" y="774"/>
                    </a:lnTo>
                    <a:lnTo>
                      <a:pt x="377" y="787"/>
                    </a:lnTo>
                    <a:lnTo>
                      <a:pt x="382" y="801"/>
                    </a:lnTo>
                    <a:lnTo>
                      <a:pt x="388" y="814"/>
                    </a:lnTo>
                    <a:lnTo>
                      <a:pt x="394" y="827"/>
                    </a:lnTo>
                    <a:lnTo>
                      <a:pt x="401" y="838"/>
                    </a:lnTo>
                    <a:lnTo>
                      <a:pt x="409" y="848"/>
                    </a:lnTo>
                    <a:lnTo>
                      <a:pt x="425" y="867"/>
                    </a:lnTo>
                    <a:lnTo>
                      <a:pt x="443" y="886"/>
                    </a:lnTo>
                    <a:lnTo>
                      <a:pt x="459" y="905"/>
                    </a:lnTo>
                    <a:lnTo>
                      <a:pt x="476" y="925"/>
                    </a:lnTo>
                    <a:lnTo>
                      <a:pt x="483" y="938"/>
                    </a:lnTo>
                    <a:lnTo>
                      <a:pt x="490" y="950"/>
                    </a:lnTo>
                    <a:lnTo>
                      <a:pt x="496" y="964"/>
                    </a:lnTo>
                    <a:lnTo>
                      <a:pt x="502" y="979"/>
                    </a:lnTo>
                    <a:lnTo>
                      <a:pt x="528" y="979"/>
                    </a:lnTo>
                    <a:lnTo>
                      <a:pt x="535" y="973"/>
                    </a:lnTo>
                    <a:lnTo>
                      <a:pt x="539" y="966"/>
                    </a:lnTo>
                    <a:lnTo>
                      <a:pt x="541" y="960"/>
                    </a:lnTo>
                    <a:lnTo>
                      <a:pt x="543" y="953"/>
                    </a:lnTo>
                    <a:lnTo>
                      <a:pt x="543" y="938"/>
                    </a:lnTo>
                    <a:lnTo>
                      <a:pt x="541" y="918"/>
                    </a:lnTo>
                    <a:lnTo>
                      <a:pt x="543" y="913"/>
                    </a:lnTo>
                    <a:lnTo>
                      <a:pt x="546" y="909"/>
                    </a:lnTo>
                    <a:lnTo>
                      <a:pt x="551" y="905"/>
                    </a:lnTo>
                    <a:lnTo>
                      <a:pt x="557" y="901"/>
                    </a:lnTo>
                    <a:lnTo>
                      <a:pt x="563" y="898"/>
                    </a:lnTo>
                    <a:lnTo>
                      <a:pt x="570" y="896"/>
                    </a:lnTo>
                    <a:lnTo>
                      <a:pt x="577" y="894"/>
                    </a:lnTo>
                    <a:lnTo>
                      <a:pt x="582" y="893"/>
                    </a:lnTo>
                    <a:lnTo>
                      <a:pt x="594" y="894"/>
                    </a:lnTo>
                    <a:lnTo>
                      <a:pt x="605" y="895"/>
                    </a:lnTo>
                    <a:lnTo>
                      <a:pt x="616" y="896"/>
                    </a:lnTo>
                    <a:lnTo>
                      <a:pt x="626" y="898"/>
                    </a:lnTo>
                    <a:lnTo>
                      <a:pt x="644" y="902"/>
                    </a:lnTo>
                    <a:lnTo>
                      <a:pt x="660" y="909"/>
                    </a:lnTo>
                    <a:lnTo>
                      <a:pt x="674" y="916"/>
                    </a:lnTo>
                    <a:lnTo>
                      <a:pt x="686" y="924"/>
                    </a:lnTo>
                    <a:lnTo>
                      <a:pt x="697" y="934"/>
                    </a:lnTo>
                    <a:lnTo>
                      <a:pt x="708" y="943"/>
                    </a:lnTo>
                    <a:lnTo>
                      <a:pt x="729" y="916"/>
                    </a:lnTo>
                    <a:lnTo>
                      <a:pt x="756" y="881"/>
                    </a:lnTo>
                    <a:lnTo>
                      <a:pt x="778" y="851"/>
                    </a:lnTo>
                    <a:lnTo>
                      <a:pt x="787" y="838"/>
                    </a:lnTo>
                    <a:lnTo>
                      <a:pt x="1033" y="789"/>
                    </a:lnTo>
                    <a:lnTo>
                      <a:pt x="1146" y="763"/>
                    </a:lnTo>
                    <a:lnTo>
                      <a:pt x="1227" y="616"/>
                    </a:lnTo>
                    <a:lnTo>
                      <a:pt x="1199" y="567"/>
                    </a:lnTo>
                    <a:lnTo>
                      <a:pt x="1173" y="591"/>
                    </a:lnTo>
                    <a:lnTo>
                      <a:pt x="1000" y="573"/>
                    </a:lnTo>
                    <a:lnTo>
                      <a:pt x="940" y="480"/>
                    </a:lnTo>
                    <a:lnTo>
                      <a:pt x="940" y="468"/>
                    </a:lnTo>
                  </a:path>
                </a:pathLst>
              </a:custGeom>
              <a:solidFill>
                <a:schemeClr val="bg1"/>
              </a:solidFill>
              <a:ln w="127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 sz="1000"/>
              </a:p>
            </p:txBody>
          </p:sp>
          <p:sp>
            <p:nvSpPr>
              <p:cNvPr id="298" name="Freeform 533">
                <a:extLst>
                  <a:ext uri="{FF2B5EF4-FFF2-40B4-BE49-F238E27FC236}">
                    <a16:creationId xmlns:a16="http://schemas.microsoft.com/office/drawing/2014/main" id="{6A5144B1-1B95-4D73-9BCF-EB25B6EB9BE8}"/>
                  </a:ext>
                </a:extLst>
              </p:cNvPr>
              <p:cNvSpPr>
                <a:spLocks/>
              </p:cNvSpPr>
              <p:nvPr>
                <p:custDataLst>
                  <p:tags r:id="rId117"/>
                </p:custDataLst>
              </p:nvPr>
            </p:nvSpPr>
            <p:spPr bwMode="auto">
              <a:xfrm>
                <a:off x="4841875" y="2479675"/>
                <a:ext cx="174625" cy="158750"/>
              </a:xfrm>
              <a:custGeom>
                <a:avLst/>
                <a:gdLst>
                  <a:gd name="T0" fmla="*/ 4833448 w 405"/>
                  <a:gd name="T1" fmla="*/ 44763820 h 302"/>
                  <a:gd name="T2" fmla="*/ 5205550 w 405"/>
                  <a:gd name="T3" fmla="*/ 43105882 h 302"/>
                  <a:gd name="T4" fmla="*/ 5577221 w 405"/>
                  <a:gd name="T5" fmla="*/ 42553411 h 302"/>
                  <a:gd name="T6" fmla="*/ 5205550 w 405"/>
                  <a:gd name="T7" fmla="*/ 41724441 h 302"/>
                  <a:gd name="T8" fmla="*/ 3346332 w 405"/>
                  <a:gd name="T9" fmla="*/ 39514031 h 302"/>
                  <a:gd name="T10" fmla="*/ 1115444 w 405"/>
                  <a:gd name="T11" fmla="*/ 35092686 h 302"/>
                  <a:gd name="T12" fmla="*/ 371671 w 405"/>
                  <a:gd name="T13" fmla="*/ 32053307 h 302"/>
                  <a:gd name="T14" fmla="*/ 929609 w 405"/>
                  <a:gd name="T15" fmla="*/ 30947839 h 302"/>
                  <a:gd name="T16" fmla="*/ 1115444 w 405"/>
                  <a:gd name="T17" fmla="*/ 28737430 h 302"/>
                  <a:gd name="T18" fmla="*/ 3160497 w 405"/>
                  <a:gd name="T19" fmla="*/ 26802993 h 302"/>
                  <a:gd name="T20" fmla="*/ 6320994 w 405"/>
                  <a:gd name="T21" fmla="*/ 25698050 h 302"/>
                  <a:gd name="T22" fmla="*/ 8737718 w 405"/>
                  <a:gd name="T23" fmla="*/ 24316084 h 302"/>
                  <a:gd name="T24" fmla="*/ 10596935 w 405"/>
                  <a:gd name="T25" fmla="*/ 22658146 h 302"/>
                  <a:gd name="T26" fmla="*/ 12456152 w 405"/>
                  <a:gd name="T27" fmla="*/ 19342268 h 302"/>
                  <a:gd name="T28" fmla="*/ 13943267 w 405"/>
                  <a:gd name="T29" fmla="*/ 14368452 h 302"/>
                  <a:gd name="T30" fmla="*/ 15616649 w 405"/>
                  <a:gd name="T31" fmla="*/ 12987012 h 302"/>
                  <a:gd name="T32" fmla="*/ 17661271 w 405"/>
                  <a:gd name="T33" fmla="*/ 14368452 h 302"/>
                  <a:gd name="T34" fmla="*/ 21751376 w 405"/>
                  <a:gd name="T35" fmla="*/ 14921449 h 302"/>
                  <a:gd name="T36" fmla="*/ 31418702 w 405"/>
                  <a:gd name="T37" fmla="*/ 12710513 h 302"/>
                  <a:gd name="T38" fmla="*/ 39413078 w 405"/>
                  <a:gd name="T39" fmla="*/ 11881544 h 302"/>
                  <a:gd name="T40" fmla="*/ 43502752 w 405"/>
                  <a:gd name="T41" fmla="*/ 11329073 h 302"/>
                  <a:gd name="T42" fmla="*/ 49080404 w 405"/>
                  <a:gd name="T43" fmla="*/ 9671134 h 302"/>
                  <a:gd name="T44" fmla="*/ 59119402 w 405"/>
                  <a:gd name="T45" fmla="*/ 4697318 h 302"/>
                  <a:gd name="T46" fmla="*/ 66741675 w 405"/>
                  <a:gd name="T47" fmla="*/ 1105468 h 302"/>
                  <a:gd name="T48" fmla="*/ 69158399 w 405"/>
                  <a:gd name="T49" fmla="*/ 828969 h 302"/>
                  <a:gd name="T50" fmla="*/ 71575554 w 405"/>
                  <a:gd name="T51" fmla="*/ 828969 h 302"/>
                  <a:gd name="T52" fmla="*/ 73992277 w 405"/>
                  <a:gd name="T53" fmla="*/ 276498 h 302"/>
                  <a:gd name="T54" fmla="*/ 73434340 w 405"/>
                  <a:gd name="T55" fmla="*/ 2210410 h 302"/>
                  <a:gd name="T56" fmla="*/ 66927510 w 405"/>
                  <a:gd name="T57" fmla="*/ 11329073 h 302"/>
                  <a:gd name="T58" fmla="*/ 63952849 w 405"/>
                  <a:gd name="T59" fmla="*/ 15750418 h 302"/>
                  <a:gd name="T60" fmla="*/ 63023672 w 405"/>
                  <a:gd name="T61" fmla="*/ 17684329 h 302"/>
                  <a:gd name="T62" fmla="*/ 63023672 w 405"/>
                  <a:gd name="T63" fmla="*/ 26527020 h 302"/>
                  <a:gd name="T64" fmla="*/ 62651569 w 405"/>
                  <a:gd name="T65" fmla="*/ 41171970 h 302"/>
                  <a:gd name="T66" fmla="*/ 62279898 w 405"/>
                  <a:gd name="T67" fmla="*/ 49737637 h 302"/>
                  <a:gd name="T68" fmla="*/ 60606517 w 405"/>
                  <a:gd name="T69" fmla="*/ 54711453 h 302"/>
                  <a:gd name="T70" fmla="*/ 56702678 w 405"/>
                  <a:gd name="T71" fmla="*/ 58027330 h 302"/>
                  <a:gd name="T72" fmla="*/ 49266240 w 405"/>
                  <a:gd name="T73" fmla="*/ 62724648 h 302"/>
                  <a:gd name="T74" fmla="*/ 19706323 w 405"/>
                  <a:gd name="T75" fmla="*/ 83448882 h 302"/>
                  <a:gd name="T76" fmla="*/ 10596935 w 405"/>
                  <a:gd name="T77" fmla="*/ 71843311 h 302"/>
                  <a:gd name="T78" fmla="*/ 13013659 w 405"/>
                  <a:gd name="T79" fmla="*/ 63001147 h 302"/>
                  <a:gd name="T80" fmla="*/ 15058711 w 405"/>
                  <a:gd name="T81" fmla="*/ 57750832 h 302"/>
                  <a:gd name="T82" fmla="*/ 15988320 w 405"/>
                  <a:gd name="T83" fmla="*/ 47527227 h 302"/>
                  <a:gd name="T84" fmla="*/ 13199494 w 405"/>
                  <a:gd name="T85" fmla="*/ 47803725 h 302"/>
                  <a:gd name="T86" fmla="*/ 10596935 w 405"/>
                  <a:gd name="T87" fmla="*/ 46698257 h 302"/>
                  <a:gd name="T88" fmla="*/ 7622273 w 405"/>
                  <a:gd name="T89" fmla="*/ 45592790 h 302"/>
                  <a:gd name="T90" fmla="*/ 4833448 w 405"/>
                  <a:gd name="T91" fmla="*/ 45869288 h 302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405" h="302">
                    <a:moveTo>
                      <a:pt x="26" y="166"/>
                    </a:moveTo>
                    <a:lnTo>
                      <a:pt x="26" y="162"/>
                    </a:lnTo>
                    <a:lnTo>
                      <a:pt x="27" y="158"/>
                    </a:lnTo>
                    <a:lnTo>
                      <a:pt x="28" y="156"/>
                    </a:lnTo>
                    <a:lnTo>
                      <a:pt x="29" y="155"/>
                    </a:lnTo>
                    <a:lnTo>
                      <a:pt x="30" y="154"/>
                    </a:lnTo>
                    <a:lnTo>
                      <a:pt x="33" y="154"/>
                    </a:lnTo>
                    <a:lnTo>
                      <a:pt x="28" y="151"/>
                    </a:lnTo>
                    <a:lnTo>
                      <a:pt x="23" y="147"/>
                    </a:lnTo>
                    <a:lnTo>
                      <a:pt x="18" y="143"/>
                    </a:lnTo>
                    <a:lnTo>
                      <a:pt x="14" y="138"/>
                    </a:lnTo>
                    <a:lnTo>
                      <a:pt x="6" y="127"/>
                    </a:lnTo>
                    <a:lnTo>
                      <a:pt x="0" y="117"/>
                    </a:lnTo>
                    <a:lnTo>
                      <a:pt x="2" y="116"/>
                    </a:lnTo>
                    <a:lnTo>
                      <a:pt x="4" y="115"/>
                    </a:lnTo>
                    <a:lnTo>
                      <a:pt x="5" y="112"/>
                    </a:lnTo>
                    <a:lnTo>
                      <a:pt x="5" y="110"/>
                    </a:lnTo>
                    <a:lnTo>
                      <a:pt x="6" y="104"/>
                    </a:lnTo>
                    <a:lnTo>
                      <a:pt x="6" y="98"/>
                    </a:lnTo>
                    <a:lnTo>
                      <a:pt x="17" y="97"/>
                    </a:lnTo>
                    <a:lnTo>
                      <a:pt x="26" y="95"/>
                    </a:lnTo>
                    <a:lnTo>
                      <a:pt x="34" y="93"/>
                    </a:lnTo>
                    <a:lnTo>
                      <a:pt x="41" y="91"/>
                    </a:lnTo>
                    <a:lnTo>
                      <a:pt x="47" y="88"/>
                    </a:lnTo>
                    <a:lnTo>
                      <a:pt x="52" y="85"/>
                    </a:lnTo>
                    <a:lnTo>
                      <a:pt x="57" y="82"/>
                    </a:lnTo>
                    <a:lnTo>
                      <a:pt x="60" y="78"/>
                    </a:lnTo>
                    <a:lnTo>
                      <a:pt x="67" y="70"/>
                    </a:lnTo>
                    <a:lnTo>
                      <a:pt x="71" y="61"/>
                    </a:lnTo>
                    <a:lnTo>
                      <a:pt x="75" y="52"/>
                    </a:lnTo>
                    <a:lnTo>
                      <a:pt x="80" y="43"/>
                    </a:lnTo>
                    <a:lnTo>
                      <a:pt x="84" y="47"/>
                    </a:lnTo>
                    <a:lnTo>
                      <a:pt x="89" y="50"/>
                    </a:lnTo>
                    <a:lnTo>
                      <a:pt x="95" y="52"/>
                    </a:lnTo>
                    <a:lnTo>
                      <a:pt x="102" y="53"/>
                    </a:lnTo>
                    <a:lnTo>
                      <a:pt x="117" y="54"/>
                    </a:lnTo>
                    <a:lnTo>
                      <a:pt x="135" y="52"/>
                    </a:lnTo>
                    <a:lnTo>
                      <a:pt x="169" y="46"/>
                    </a:lnTo>
                    <a:lnTo>
                      <a:pt x="200" y="43"/>
                    </a:lnTo>
                    <a:lnTo>
                      <a:pt x="212" y="43"/>
                    </a:lnTo>
                    <a:lnTo>
                      <a:pt x="223" y="42"/>
                    </a:lnTo>
                    <a:lnTo>
                      <a:pt x="234" y="41"/>
                    </a:lnTo>
                    <a:lnTo>
                      <a:pt x="245" y="39"/>
                    </a:lnTo>
                    <a:lnTo>
                      <a:pt x="264" y="35"/>
                    </a:lnTo>
                    <a:lnTo>
                      <a:pt x="283" y="29"/>
                    </a:lnTo>
                    <a:lnTo>
                      <a:pt x="318" y="17"/>
                    </a:lnTo>
                    <a:lnTo>
                      <a:pt x="352" y="6"/>
                    </a:lnTo>
                    <a:lnTo>
                      <a:pt x="359" y="4"/>
                    </a:lnTo>
                    <a:lnTo>
                      <a:pt x="365" y="3"/>
                    </a:lnTo>
                    <a:lnTo>
                      <a:pt x="372" y="3"/>
                    </a:lnTo>
                    <a:lnTo>
                      <a:pt x="378" y="3"/>
                    </a:lnTo>
                    <a:lnTo>
                      <a:pt x="385" y="3"/>
                    </a:lnTo>
                    <a:lnTo>
                      <a:pt x="392" y="2"/>
                    </a:lnTo>
                    <a:lnTo>
                      <a:pt x="398" y="1"/>
                    </a:lnTo>
                    <a:lnTo>
                      <a:pt x="405" y="0"/>
                    </a:lnTo>
                    <a:lnTo>
                      <a:pt x="395" y="8"/>
                    </a:lnTo>
                    <a:lnTo>
                      <a:pt x="372" y="29"/>
                    </a:lnTo>
                    <a:lnTo>
                      <a:pt x="360" y="41"/>
                    </a:lnTo>
                    <a:lnTo>
                      <a:pt x="349" y="52"/>
                    </a:lnTo>
                    <a:lnTo>
                      <a:pt x="344" y="57"/>
                    </a:lnTo>
                    <a:lnTo>
                      <a:pt x="341" y="61"/>
                    </a:lnTo>
                    <a:lnTo>
                      <a:pt x="339" y="64"/>
                    </a:lnTo>
                    <a:lnTo>
                      <a:pt x="339" y="68"/>
                    </a:lnTo>
                    <a:lnTo>
                      <a:pt x="339" y="96"/>
                    </a:lnTo>
                    <a:lnTo>
                      <a:pt x="338" y="132"/>
                    </a:lnTo>
                    <a:lnTo>
                      <a:pt x="337" y="149"/>
                    </a:lnTo>
                    <a:lnTo>
                      <a:pt x="336" y="165"/>
                    </a:lnTo>
                    <a:lnTo>
                      <a:pt x="335" y="180"/>
                    </a:lnTo>
                    <a:lnTo>
                      <a:pt x="332" y="191"/>
                    </a:lnTo>
                    <a:lnTo>
                      <a:pt x="326" y="198"/>
                    </a:lnTo>
                    <a:lnTo>
                      <a:pt x="317" y="204"/>
                    </a:lnTo>
                    <a:lnTo>
                      <a:pt x="305" y="210"/>
                    </a:lnTo>
                    <a:lnTo>
                      <a:pt x="293" y="215"/>
                    </a:lnTo>
                    <a:lnTo>
                      <a:pt x="265" y="227"/>
                    </a:lnTo>
                    <a:lnTo>
                      <a:pt x="239" y="241"/>
                    </a:lnTo>
                    <a:lnTo>
                      <a:pt x="106" y="302"/>
                    </a:lnTo>
                    <a:lnTo>
                      <a:pt x="53" y="271"/>
                    </a:lnTo>
                    <a:lnTo>
                      <a:pt x="57" y="260"/>
                    </a:lnTo>
                    <a:lnTo>
                      <a:pt x="64" y="240"/>
                    </a:lnTo>
                    <a:lnTo>
                      <a:pt x="70" y="228"/>
                    </a:lnTo>
                    <a:lnTo>
                      <a:pt x="75" y="218"/>
                    </a:lnTo>
                    <a:lnTo>
                      <a:pt x="81" y="209"/>
                    </a:lnTo>
                    <a:lnTo>
                      <a:pt x="86" y="203"/>
                    </a:lnTo>
                    <a:lnTo>
                      <a:pt x="86" y="172"/>
                    </a:lnTo>
                    <a:lnTo>
                      <a:pt x="79" y="173"/>
                    </a:lnTo>
                    <a:lnTo>
                      <a:pt x="71" y="173"/>
                    </a:lnTo>
                    <a:lnTo>
                      <a:pt x="63" y="171"/>
                    </a:lnTo>
                    <a:lnTo>
                      <a:pt x="57" y="169"/>
                    </a:lnTo>
                    <a:lnTo>
                      <a:pt x="49" y="167"/>
                    </a:lnTo>
                    <a:lnTo>
                      <a:pt x="41" y="165"/>
                    </a:lnTo>
                    <a:lnTo>
                      <a:pt x="34" y="165"/>
                    </a:lnTo>
                    <a:lnTo>
                      <a:pt x="26" y="166"/>
                    </a:lnTo>
                  </a:path>
                </a:pathLst>
              </a:custGeom>
              <a:solidFill>
                <a:schemeClr val="bg1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sz="1000"/>
              </a:p>
            </p:txBody>
          </p:sp>
          <p:sp>
            <p:nvSpPr>
              <p:cNvPr id="299" name="Freeform 534">
                <a:extLst>
                  <a:ext uri="{FF2B5EF4-FFF2-40B4-BE49-F238E27FC236}">
                    <a16:creationId xmlns:a16="http://schemas.microsoft.com/office/drawing/2014/main" id="{28CF2292-A3D9-4704-A586-27E4AC19079A}"/>
                  </a:ext>
                </a:extLst>
              </p:cNvPr>
              <p:cNvSpPr>
                <a:spLocks/>
              </p:cNvSpPr>
              <p:nvPr>
                <p:custDataLst>
                  <p:tags r:id="rId118"/>
                </p:custDataLst>
              </p:nvPr>
            </p:nvSpPr>
            <p:spPr bwMode="auto">
              <a:xfrm>
                <a:off x="6935788" y="2860675"/>
                <a:ext cx="42862" cy="79375"/>
              </a:xfrm>
              <a:custGeom>
                <a:avLst/>
                <a:gdLst>
                  <a:gd name="T0" fmla="*/ 18371510 w 100"/>
                  <a:gd name="T1" fmla="*/ 262194 h 155"/>
                  <a:gd name="T2" fmla="*/ 18371510 w 100"/>
                  <a:gd name="T3" fmla="*/ 7867343 h 155"/>
                  <a:gd name="T4" fmla="*/ 18371510 w 100"/>
                  <a:gd name="T5" fmla="*/ 14423206 h 155"/>
                  <a:gd name="T6" fmla="*/ 18371510 w 100"/>
                  <a:gd name="T7" fmla="*/ 20455194 h 155"/>
                  <a:gd name="T8" fmla="*/ 18371510 w 100"/>
                  <a:gd name="T9" fmla="*/ 25962282 h 155"/>
                  <a:gd name="T10" fmla="*/ 18004183 w 100"/>
                  <a:gd name="T11" fmla="*/ 28584730 h 155"/>
                  <a:gd name="T12" fmla="*/ 17269100 w 100"/>
                  <a:gd name="T13" fmla="*/ 30944472 h 155"/>
                  <a:gd name="T14" fmla="*/ 16350567 w 100"/>
                  <a:gd name="T15" fmla="*/ 33566919 h 155"/>
                  <a:gd name="T16" fmla="*/ 15064707 w 100"/>
                  <a:gd name="T17" fmla="*/ 35927173 h 155"/>
                  <a:gd name="T18" fmla="*/ 13411091 w 100"/>
                  <a:gd name="T19" fmla="*/ 37763040 h 155"/>
                  <a:gd name="T20" fmla="*/ 11390148 w 100"/>
                  <a:gd name="T21" fmla="*/ 39336714 h 155"/>
                  <a:gd name="T22" fmla="*/ 10471615 w 100"/>
                  <a:gd name="T23" fmla="*/ 39861101 h 155"/>
                  <a:gd name="T24" fmla="*/ 9369633 w 100"/>
                  <a:gd name="T25" fmla="*/ 40385488 h 155"/>
                  <a:gd name="T26" fmla="*/ 8451101 w 100"/>
                  <a:gd name="T27" fmla="*/ 40647681 h 155"/>
                  <a:gd name="T28" fmla="*/ 7164812 w 100"/>
                  <a:gd name="T29" fmla="*/ 40647681 h 155"/>
                  <a:gd name="T30" fmla="*/ 6430157 w 100"/>
                  <a:gd name="T31" fmla="*/ 40385488 h 155"/>
                  <a:gd name="T32" fmla="*/ 5511625 w 100"/>
                  <a:gd name="T33" fmla="*/ 40123294 h 155"/>
                  <a:gd name="T34" fmla="*/ 4776541 w 100"/>
                  <a:gd name="T35" fmla="*/ 39598907 h 155"/>
                  <a:gd name="T36" fmla="*/ 4041887 w 100"/>
                  <a:gd name="T37" fmla="*/ 39074008 h 155"/>
                  <a:gd name="T38" fmla="*/ 2755598 w 100"/>
                  <a:gd name="T39" fmla="*/ 37238653 h 155"/>
                  <a:gd name="T40" fmla="*/ 1653616 w 100"/>
                  <a:gd name="T41" fmla="*/ 35140593 h 155"/>
                  <a:gd name="T42" fmla="*/ 918533 w 100"/>
                  <a:gd name="T43" fmla="*/ 32518145 h 155"/>
                  <a:gd name="T44" fmla="*/ 367327 w 100"/>
                  <a:gd name="T45" fmla="*/ 29633504 h 155"/>
                  <a:gd name="T46" fmla="*/ 0 w 100"/>
                  <a:gd name="T47" fmla="*/ 27011056 h 155"/>
                  <a:gd name="T48" fmla="*/ 0 w 100"/>
                  <a:gd name="T49" fmla="*/ 24388609 h 155"/>
                  <a:gd name="T50" fmla="*/ 0 w 100"/>
                  <a:gd name="T51" fmla="*/ 20192488 h 155"/>
                  <a:gd name="T52" fmla="*/ 0 w 100"/>
                  <a:gd name="T53" fmla="*/ 17045653 h 155"/>
                  <a:gd name="T54" fmla="*/ 0 w 100"/>
                  <a:gd name="T55" fmla="*/ 14685399 h 155"/>
                  <a:gd name="T56" fmla="*/ 0 w 100"/>
                  <a:gd name="T57" fmla="*/ 13112238 h 155"/>
                  <a:gd name="T58" fmla="*/ 2755598 w 100"/>
                  <a:gd name="T59" fmla="*/ 13112238 h 155"/>
                  <a:gd name="T60" fmla="*/ 4776541 w 100"/>
                  <a:gd name="T61" fmla="*/ 13112238 h 155"/>
                  <a:gd name="T62" fmla="*/ 4776541 w 100"/>
                  <a:gd name="T63" fmla="*/ 10489790 h 155"/>
                  <a:gd name="T64" fmla="*/ 4960419 w 100"/>
                  <a:gd name="T65" fmla="*/ 8129536 h 155"/>
                  <a:gd name="T66" fmla="*/ 5327747 w 100"/>
                  <a:gd name="T67" fmla="*/ 6031476 h 155"/>
                  <a:gd name="T68" fmla="*/ 5695074 w 100"/>
                  <a:gd name="T69" fmla="*/ 4458315 h 155"/>
                  <a:gd name="T70" fmla="*/ 6430157 w 100"/>
                  <a:gd name="T71" fmla="*/ 3146835 h 155"/>
                  <a:gd name="T72" fmla="*/ 7164812 w 100"/>
                  <a:gd name="T73" fmla="*/ 1835867 h 155"/>
                  <a:gd name="T74" fmla="*/ 7716017 w 100"/>
                  <a:gd name="T75" fmla="*/ 1048774 h 155"/>
                  <a:gd name="T76" fmla="*/ 8818428 w 100"/>
                  <a:gd name="T77" fmla="*/ 524387 h 155"/>
                  <a:gd name="T78" fmla="*/ 10839371 w 100"/>
                  <a:gd name="T79" fmla="*/ 0 h 155"/>
                  <a:gd name="T80" fmla="*/ 13043764 w 100"/>
                  <a:gd name="T81" fmla="*/ 0 h 155"/>
                  <a:gd name="T82" fmla="*/ 15432034 w 100"/>
                  <a:gd name="T83" fmla="*/ 0 h 155"/>
                  <a:gd name="T84" fmla="*/ 18371510 w 100"/>
                  <a:gd name="T85" fmla="*/ 262194 h 155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100" h="155">
                    <a:moveTo>
                      <a:pt x="100" y="1"/>
                    </a:moveTo>
                    <a:lnTo>
                      <a:pt x="100" y="30"/>
                    </a:lnTo>
                    <a:lnTo>
                      <a:pt x="100" y="55"/>
                    </a:lnTo>
                    <a:lnTo>
                      <a:pt x="100" y="78"/>
                    </a:lnTo>
                    <a:lnTo>
                      <a:pt x="100" y="99"/>
                    </a:lnTo>
                    <a:lnTo>
                      <a:pt x="98" y="109"/>
                    </a:lnTo>
                    <a:lnTo>
                      <a:pt x="94" y="118"/>
                    </a:lnTo>
                    <a:lnTo>
                      <a:pt x="89" y="128"/>
                    </a:lnTo>
                    <a:lnTo>
                      <a:pt x="82" y="137"/>
                    </a:lnTo>
                    <a:lnTo>
                      <a:pt x="73" y="144"/>
                    </a:lnTo>
                    <a:lnTo>
                      <a:pt x="62" y="150"/>
                    </a:lnTo>
                    <a:lnTo>
                      <a:pt x="57" y="152"/>
                    </a:lnTo>
                    <a:lnTo>
                      <a:pt x="51" y="154"/>
                    </a:lnTo>
                    <a:lnTo>
                      <a:pt x="46" y="155"/>
                    </a:lnTo>
                    <a:lnTo>
                      <a:pt x="39" y="155"/>
                    </a:lnTo>
                    <a:lnTo>
                      <a:pt x="35" y="154"/>
                    </a:lnTo>
                    <a:lnTo>
                      <a:pt x="30" y="153"/>
                    </a:lnTo>
                    <a:lnTo>
                      <a:pt x="26" y="151"/>
                    </a:lnTo>
                    <a:lnTo>
                      <a:pt x="22" y="149"/>
                    </a:lnTo>
                    <a:lnTo>
                      <a:pt x="15" y="142"/>
                    </a:lnTo>
                    <a:lnTo>
                      <a:pt x="9" y="134"/>
                    </a:lnTo>
                    <a:lnTo>
                      <a:pt x="5" y="124"/>
                    </a:lnTo>
                    <a:lnTo>
                      <a:pt x="2" y="113"/>
                    </a:lnTo>
                    <a:lnTo>
                      <a:pt x="0" y="103"/>
                    </a:lnTo>
                    <a:lnTo>
                      <a:pt x="0" y="93"/>
                    </a:lnTo>
                    <a:lnTo>
                      <a:pt x="0" y="77"/>
                    </a:lnTo>
                    <a:lnTo>
                      <a:pt x="0" y="65"/>
                    </a:lnTo>
                    <a:lnTo>
                      <a:pt x="0" y="56"/>
                    </a:lnTo>
                    <a:lnTo>
                      <a:pt x="0" y="50"/>
                    </a:lnTo>
                    <a:lnTo>
                      <a:pt x="15" y="50"/>
                    </a:lnTo>
                    <a:lnTo>
                      <a:pt x="26" y="50"/>
                    </a:lnTo>
                    <a:lnTo>
                      <a:pt x="26" y="40"/>
                    </a:lnTo>
                    <a:lnTo>
                      <a:pt x="27" y="31"/>
                    </a:lnTo>
                    <a:lnTo>
                      <a:pt x="29" y="23"/>
                    </a:lnTo>
                    <a:lnTo>
                      <a:pt x="31" y="17"/>
                    </a:lnTo>
                    <a:lnTo>
                      <a:pt x="35" y="12"/>
                    </a:lnTo>
                    <a:lnTo>
                      <a:pt x="39" y="7"/>
                    </a:lnTo>
                    <a:lnTo>
                      <a:pt x="42" y="4"/>
                    </a:lnTo>
                    <a:lnTo>
                      <a:pt x="48" y="2"/>
                    </a:lnTo>
                    <a:lnTo>
                      <a:pt x="59" y="0"/>
                    </a:lnTo>
                    <a:lnTo>
                      <a:pt x="71" y="0"/>
                    </a:lnTo>
                    <a:lnTo>
                      <a:pt x="84" y="0"/>
                    </a:lnTo>
                    <a:lnTo>
                      <a:pt x="100" y="1"/>
                    </a:lnTo>
                  </a:path>
                </a:pathLst>
              </a:custGeom>
              <a:solidFill>
                <a:schemeClr val="bg1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sz="1000"/>
              </a:p>
            </p:txBody>
          </p:sp>
          <p:grpSp>
            <p:nvGrpSpPr>
              <p:cNvPr id="300" name="Group 535">
                <a:extLst>
                  <a:ext uri="{FF2B5EF4-FFF2-40B4-BE49-F238E27FC236}">
                    <a16:creationId xmlns:a16="http://schemas.microsoft.com/office/drawing/2014/main" id="{4973C249-AC07-4A40-AE1A-49CD908E4F5B}"/>
                  </a:ext>
                </a:extLst>
              </p:cNvPr>
              <p:cNvGrpSpPr>
                <a:grpSpLocks/>
              </p:cNvGrpSpPr>
              <p:nvPr>
                <p:custDataLst>
                  <p:tags r:id="rId119"/>
                </p:custDataLst>
              </p:nvPr>
            </p:nvGrpSpPr>
            <p:grpSpPr bwMode="auto">
              <a:xfrm>
                <a:off x="4583113" y="2328863"/>
                <a:ext cx="482600" cy="201612"/>
                <a:chOff x="3289" y="1830"/>
                <a:chExt cx="363" cy="128"/>
              </a:xfrm>
              <a:solidFill>
                <a:schemeClr val="bg1"/>
              </a:solidFill>
            </p:grpSpPr>
            <p:sp>
              <p:nvSpPr>
                <p:cNvPr id="306" name="Freeform 536">
                  <a:extLst>
                    <a:ext uri="{FF2B5EF4-FFF2-40B4-BE49-F238E27FC236}">
                      <a16:creationId xmlns:a16="http://schemas.microsoft.com/office/drawing/2014/main" id="{45704E53-08E5-4C95-8892-31376ED9421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89" y="1871"/>
                  <a:ext cx="4" cy="3"/>
                </a:xfrm>
                <a:custGeom>
                  <a:avLst/>
                  <a:gdLst>
                    <a:gd name="T0" fmla="*/ 1 w 13"/>
                    <a:gd name="T1" fmla="*/ 0 h 7"/>
                    <a:gd name="T2" fmla="*/ 1 w 13"/>
                    <a:gd name="T3" fmla="*/ 0 h 7"/>
                    <a:gd name="T4" fmla="*/ 1 w 13"/>
                    <a:gd name="T5" fmla="*/ 0 h 7"/>
                    <a:gd name="T6" fmla="*/ 0 w 13"/>
                    <a:gd name="T7" fmla="*/ 1 h 7"/>
                    <a:gd name="T8" fmla="*/ 0 w 13"/>
                    <a:gd name="T9" fmla="*/ 1 h 7"/>
                    <a:gd name="T10" fmla="*/ 1 w 13"/>
                    <a:gd name="T11" fmla="*/ 0 h 7"/>
                    <a:gd name="T12" fmla="*/ 1 w 13"/>
                    <a:gd name="T13" fmla="*/ 0 h 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13" h="7">
                      <a:moveTo>
                        <a:pt x="13" y="0"/>
                      </a:moveTo>
                      <a:lnTo>
                        <a:pt x="12" y="1"/>
                      </a:lnTo>
                      <a:lnTo>
                        <a:pt x="9" y="3"/>
                      </a:lnTo>
                      <a:lnTo>
                        <a:pt x="4" y="5"/>
                      </a:lnTo>
                      <a:lnTo>
                        <a:pt x="0" y="7"/>
                      </a:lnTo>
                      <a:lnTo>
                        <a:pt x="7" y="3"/>
                      </a:lnTo>
                      <a:lnTo>
                        <a:pt x="13" y="0"/>
                      </a:lnTo>
                    </a:path>
                  </a:pathLst>
                </a:custGeom>
                <a:grpFill/>
                <a:ln w="127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 sz="1000"/>
                </a:p>
              </p:txBody>
            </p:sp>
            <p:sp>
              <p:nvSpPr>
                <p:cNvPr id="307" name="Freeform 537">
                  <a:extLst>
                    <a:ext uri="{FF2B5EF4-FFF2-40B4-BE49-F238E27FC236}">
                      <a16:creationId xmlns:a16="http://schemas.microsoft.com/office/drawing/2014/main" id="{EBCC9C5C-04B2-44E0-947A-D56724642CE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24" y="1937"/>
                  <a:ext cx="10" cy="3"/>
                </a:xfrm>
                <a:custGeom>
                  <a:avLst/>
                  <a:gdLst>
                    <a:gd name="T0" fmla="*/ 0 w 34"/>
                    <a:gd name="T1" fmla="*/ 1 h 8"/>
                    <a:gd name="T2" fmla="*/ 1 w 34"/>
                    <a:gd name="T3" fmla="*/ 1 h 8"/>
                    <a:gd name="T4" fmla="*/ 1 w 34"/>
                    <a:gd name="T5" fmla="*/ 0 h 8"/>
                    <a:gd name="T6" fmla="*/ 2 w 34"/>
                    <a:gd name="T7" fmla="*/ 0 h 8"/>
                    <a:gd name="T8" fmla="*/ 3 w 34"/>
                    <a:gd name="T9" fmla="*/ 0 h 8"/>
                    <a:gd name="T10" fmla="*/ 3 w 34"/>
                    <a:gd name="T11" fmla="*/ 0 h 8"/>
                    <a:gd name="T12" fmla="*/ 2 w 34"/>
                    <a:gd name="T13" fmla="*/ 1 h 8"/>
                    <a:gd name="T14" fmla="*/ 2 w 34"/>
                    <a:gd name="T15" fmla="*/ 1 h 8"/>
                    <a:gd name="T16" fmla="*/ 1 w 34"/>
                    <a:gd name="T17" fmla="*/ 1 h 8"/>
                    <a:gd name="T18" fmla="*/ 1 w 34"/>
                    <a:gd name="T19" fmla="*/ 1 h 8"/>
                    <a:gd name="T20" fmla="*/ 1 w 34"/>
                    <a:gd name="T21" fmla="*/ 1 h 8"/>
                    <a:gd name="T22" fmla="*/ 0 w 34"/>
                    <a:gd name="T23" fmla="*/ 1 h 8"/>
                    <a:gd name="T24" fmla="*/ 0 w 34"/>
                    <a:gd name="T25" fmla="*/ 1 h 8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34" h="8">
                      <a:moveTo>
                        <a:pt x="0" y="6"/>
                      </a:moveTo>
                      <a:lnTo>
                        <a:pt x="7" y="5"/>
                      </a:lnTo>
                      <a:lnTo>
                        <a:pt x="15" y="3"/>
                      </a:lnTo>
                      <a:lnTo>
                        <a:pt x="25" y="1"/>
                      </a:lnTo>
                      <a:lnTo>
                        <a:pt x="34" y="0"/>
                      </a:lnTo>
                      <a:lnTo>
                        <a:pt x="31" y="2"/>
                      </a:lnTo>
                      <a:lnTo>
                        <a:pt x="27" y="4"/>
                      </a:lnTo>
                      <a:lnTo>
                        <a:pt x="22" y="6"/>
                      </a:lnTo>
                      <a:lnTo>
                        <a:pt x="18" y="7"/>
                      </a:lnTo>
                      <a:lnTo>
                        <a:pt x="12" y="8"/>
                      </a:lnTo>
                      <a:lnTo>
                        <a:pt x="8" y="8"/>
                      </a:lnTo>
                      <a:lnTo>
                        <a:pt x="4" y="8"/>
                      </a:lnTo>
                      <a:lnTo>
                        <a:pt x="0" y="6"/>
                      </a:lnTo>
                    </a:path>
                  </a:pathLst>
                </a:custGeom>
                <a:grpFill/>
                <a:ln w="127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 sz="1000"/>
                </a:p>
              </p:txBody>
            </p:sp>
            <p:sp>
              <p:nvSpPr>
                <p:cNvPr id="308" name="Freeform 538">
                  <a:extLst>
                    <a:ext uri="{FF2B5EF4-FFF2-40B4-BE49-F238E27FC236}">
                      <a16:creationId xmlns:a16="http://schemas.microsoft.com/office/drawing/2014/main" id="{980989AF-C168-47B6-8AAD-EAC7CBF6875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43" y="1948"/>
                  <a:ext cx="4" cy="8"/>
                </a:xfrm>
                <a:custGeom>
                  <a:avLst/>
                  <a:gdLst>
                    <a:gd name="T0" fmla="*/ 0 w 13"/>
                    <a:gd name="T1" fmla="*/ 3 h 24"/>
                    <a:gd name="T2" fmla="*/ 0 w 13"/>
                    <a:gd name="T3" fmla="*/ 0 h 24"/>
                    <a:gd name="T4" fmla="*/ 1 w 13"/>
                    <a:gd name="T5" fmla="*/ 1 h 24"/>
                    <a:gd name="T6" fmla="*/ 0 w 13"/>
                    <a:gd name="T7" fmla="*/ 3 h 24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3" h="24">
                      <a:moveTo>
                        <a:pt x="0" y="24"/>
                      </a:moveTo>
                      <a:lnTo>
                        <a:pt x="0" y="0"/>
                      </a:lnTo>
                      <a:lnTo>
                        <a:pt x="13" y="12"/>
                      </a:lnTo>
                      <a:lnTo>
                        <a:pt x="0" y="24"/>
                      </a:lnTo>
                    </a:path>
                  </a:pathLst>
                </a:custGeom>
                <a:grpFill/>
                <a:ln w="127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 sz="1000"/>
                </a:p>
              </p:txBody>
            </p:sp>
            <p:sp>
              <p:nvSpPr>
                <p:cNvPr id="309" name="Freeform 539">
                  <a:extLst>
                    <a:ext uri="{FF2B5EF4-FFF2-40B4-BE49-F238E27FC236}">
                      <a16:creationId xmlns:a16="http://schemas.microsoft.com/office/drawing/2014/main" id="{4C00D695-EBED-4464-9247-CA862ABAE88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13" y="1834"/>
                  <a:ext cx="34" cy="23"/>
                </a:xfrm>
                <a:custGeom>
                  <a:avLst/>
                  <a:gdLst>
                    <a:gd name="T0" fmla="*/ 0 w 107"/>
                    <a:gd name="T1" fmla="*/ 1 h 69"/>
                    <a:gd name="T2" fmla="*/ 0 w 107"/>
                    <a:gd name="T3" fmla="*/ 3 h 69"/>
                    <a:gd name="T4" fmla="*/ 0 w 107"/>
                    <a:gd name="T5" fmla="*/ 5 h 69"/>
                    <a:gd name="T6" fmla="*/ 0 w 107"/>
                    <a:gd name="T7" fmla="*/ 7 h 69"/>
                    <a:gd name="T8" fmla="*/ 0 w 107"/>
                    <a:gd name="T9" fmla="*/ 8 h 69"/>
                    <a:gd name="T10" fmla="*/ 2 w 107"/>
                    <a:gd name="T11" fmla="*/ 7 h 69"/>
                    <a:gd name="T12" fmla="*/ 5 w 107"/>
                    <a:gd name="T13" fmla="*/ 6 h 69"/>
                    <a:gd name="T14" fmla="*/ 9 w 107"/>
                    <a:gd name="T15" fmla="*/ 6 h 69"/>
                    <a:gd name="T16" fmla="*/ 11 w 107"/>
                    <a:gd name="T17" fmla="*/ 5 h 69"/>
                    <a:gd name="T18" fmla="*/ 10 w 107"/>
                    <a:gd name="T19" fmla="*/ 4 h 69"/>
                    <a:gd name="T20" fmla="*/ 10 w 107"/>
                    <a:gd name="T21" fmla="*/ 4 h 69"/>
                    <a:gd name="T22" fmla="*/ 9 w 107"/>
                    <a:gd name="T23" fmla="*/ 3 h 69"/>
                    <a:gd name="T24" fmla="*/ 8 w 107"/>
                    <a:gd name="T25" fmla="*/ 3 h 69"/>
                    <a:gd name="T26" fmla="*/ 7 w 107"/>
                    <a:gd name="T27" fmla="*/ 3 h 69"/>
                    <a:gd name="T28" fmla="*/ 7 w 107"/>
                    <a:gd name="T29" fmla="*/ 2 h 69"/>
                    <a:gd name="T30" fmla="*/ 6 w 107"/>
                    <a:gd name="T31" fmla="*/ 2 h 69"/>
                    <a:gd name="T32" fmla="*/ 6 w 107"/>
                    <a:gd name="T33" fmla="*/ 1 h 69"/>
                    <a:gd name="T34" fmla="*/ 6 w 107"/>
                    <a:gd name="T35" fmla="*/ 1 h 69"/>
                    <a:gd name="T36" fmla="*/ 6 w 107"/>
                    <a:gd name="T37" fmla="*/ 0 h 69"/>
                    <a:gd name="T38" fmla="*/ 5 w 107"/>
                    <a:gd name="T39" fmla="*/ 0 h 69"/>
                    <a:gd name="T40" fmla="*/ 4 w 107"/>
                    <a:gd name="T41" fmla="*/ 0 h 69"/>
                    <a:gd name="T42" fmla="*/ 2 w 107"/>
                    <a:gd name="T43" fmla="*/ 1 h 69"/>
                    <a:gd name="T44" fmla="*/ 0 w 107"/>
                    <a:gd name="T45" fmla="*/ 1 h 69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0" t="0" r="r" b="b"/>
                  <a:pathLst>
                    <a:path w="107" h="69">
                      <a:moveTo>
                        <a:pt x="0" y="13"/>
                      </a:moveTo>
                      <a:lnTo>
                        <a:pt x="0" y="27"/>
                      </a:lnTo>
                      <a:lnTo>
                        <a:pt x="0" y="45"/>
                      </a:lnTo>
                      <a:lnTo>
                        <a:pt x="0" y="62"/>
                      </a:lnTo>
                      <a:lnTo>
                        <a:pt x="0" y="69"/>
                      </a:lnTo>
                      <a:lnTo>
                        <a:pt x="16" y="66"/>
                      </a:lnTo>
                      <a:lnTo>
                        <a:pt x="49" y="58"/>
                      </a:lnTo>
                      <a:lnTo>
                        <a:pt x="85" y="50"/>
                      </a:lnTo>
                      <a:lnTo>
                        <a:pt x="107" y="44"/>
                      </a:lnTo>
                      <a:lnTo>
                        <a:pt x="101" y="38"/>
                      </a:lnTo>
                      <a:lnTo>
                        <a:pt x="94" y="34"/>
                      </a:lnTo>
                      <a:lnTo>
                        <a:pt x="86" y="30"/>
                      </a:lnTo>
                      <a:lnTo>
                        <a:pt x="78" y="27"/>
                      </a:lnTo>
                      <a:lnTo>
                        <a:pt x="72" y="23"/>
                      </a:lnTo>
                      <a:lnTo>
                        <a:pt x="65" y="18"/>
                      </a:lnTo>
                      <a:lnTo>
                        <a:pt x="63" y="15"/>
                      </a:lnTo>
                      <a:lnTo>
                        <a:pt x="62" y="11"/>
                      </a:lnTo>
                      <a:lnTo>
                        <a:pt x="61" y="7"/>
                      </a:lnTo>
                      <a:lnTo>
                        <a:pt x="61" y="0"/>
                      </a:lnTo>
                      <a:lnTo>
                        <a:pt x="54" y="1"/>
                      </a:lnTo>
                      <a:lnTo>
                        <a:pt x="38" y="4"/>
                      </a:lnTo>
                      <a:lnTo>
                        <a:pt x="18" y="9"/>
                      </a:lnTo>
                      <a:lnTo>
                        <a:pt x="0" y="13"/>
                      </a:lnTo>
                    </a:path>
                  </a:pathLst>
                </a:custGeom>
                <a:grpFill/>
                <a:ln w="127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 sz="1000"/>
                </a:p>
              </p:txBody>
            </p:sp>
            <p:sp>
              <p:nvSpPr>
                <p:cNvPr id="310" name="Freeform 540">
                  <a:extLst>
                    <a:ext uri="{FF2B5EF4-FFF2-40B4-BE49-F238E27FC236}">
                      <a16:creationId xmlns:a16="http://schemas.microsoft.com/office/drawing/2014/main" id="{E3C19089-744B-4B21-B591-DC1AF70F9CD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02" y="1830"/>
                  <a:ext cx="350" cy="128"/>
                </a:xfrm>
                <a:custGeom>
                  <a:avLst/>
                  <a:gdLst>
                    <a:gd name="T0" fmla="*/ 106 w 1070"/>
                    <a:gd name="T1" fmla="*/ 14 h 382"/>
                    <a:gd name="T2" fmla="*/ 104 w 1070"/>
                    <a:gd name="T3" fmla="*/ 12 h 382"/>
                    <a:gd name="T4" fmla="*/ 103 w 1070"/>
                    <a:gd name="T5" fmla="*/ 6 h 382"/>
                    <a:gd name="T6" fmla="*/ 100 w 1070"/>
                    <a:gd name="T7" fmla="*/ 4 h 382"/>
                    <a:gd name="T8" fmla="*/ 87 w 1070"/>
                    <a:gd name="T9" fmla="*/ 2 h 382"/>
                    <a:gd name="T10" fmla="*/ 78 w 1070"/>
                    <a:gd name="T11" fmla="*/ 6 h 382"/>
                    <a:gd name="T12" fmla="*/ 73 w 1070"/>
                    <a:gd name="T13" fmla="*/ 7 h 382"/>
                    <a:gd name="T14" fmla="*/ 68 w 1070"/>
                    <a:gd name="T15" fmla="*/ 7 h 382"/>
                    <a:gd name="T16" fmla="*/ 65 w 1070"/>
                    <a:gd name="T17" fmla="*/ 5 h 382"/>
                    <a:gd name="T18" fmla="*/ 60 w 1070"/>
                    <a:gd name="T19" fmla="*/ 4 h 382"/>
                    <a:gd name="T20" fmla="*/ 56 w 1070"/>
                    <a:gd name="T21" fmla="*/ 2 h 382"/>
                    <a:gd name="T22" fmla="*/ 52 w 1070"/>
                    <a:gd name="T23" fmla="*/ 2 h 382"/>
                    <a:gd name="T24" fmla="*/ 50 w 1070"/>
                    <a:gd name="T25" fmla="*/ 0 h 382"/>
                    <a:gd name="T26" fmla="*/ 42 w 1070"/>
                    <a:gd name="T27" fmla="*/ 2 h 382"/>
                    <a:gd name="T28" fmla="*/ 32 w 1070"/>
                    <a:gd name="T29" fmla="*/ 3 h 382"/>
                    <a:gd name="T30" fmla="*/ 27 w 1070"/>
                    <a:gd name="T31" fmla="*/ 5 h 382"/>
                    <a:gd name="T32" fmla="*/ 15 w 1070"/>
                    <a:gd name="T33" fmla="*/ 7 h 382"/>
                    <a:gd name="T34" fmla="*/ 19 w 1070"/>
                    <a:gd name="T35" fmla="*/ 8 h 382"/>
                    <a:gd name="T36" fmla="*/ 18 w 1070"/>
                    <a:gd name="T37" fmla="*/ 10 h 382"/>
                    <a:gd name="T38" fmla="*/ 12 w 1070"/>
                    <a:gd name="T39" fmla="*/ 10 h 382"/>
                    <a:gd name="T40" fmla="*/ 5 w 1070"/>
                    <a:gd name="T41" fmla="*/ 10 h 382"/>
                    <a:gd name="T42" fmla="*/ 1 w 1070"/>
                    <a:gd name="T43" fmla="*/ 12 h 382"/>
                    <a:gd name="T44" fmla="*/ 0 w 1070"/>
                    <a:gd name="T45" fmla="*/ 16 h 382"/>
                    <a:gd name="T46" fmla="*/ 2 w 1070"/>
                    <a:gd name="T47" fmla="*/ 19 h 382"/>
                    <a:gd name="T48" fmla="*/ 2 w 1070"/>
                    <a:gd name="T49" fmla="*/ 22 h 382"/>
                    <a:gd name="T50" fmla="*/ 2 w 1070"/>
                    <a:gd name="T51" fmla="*/ 23 h 382"/>
                    <a:gd name="T52" fmla="*/ 5 w 1070"/>
                    <a:gd name="T53" fmla="*/ 26 h 382"/>
                    <a:gd name="T54" fmla="*/ 6 w 1070"/>
                    <a:gd name="T55" fmla="*/ 29 h 382"/>
                    <a:gd name="T56" fmla="*/ 8 w 1070"/>
                    <a:gd name="T57" fmla="*/ 30 h 382"/>
                    <a:gd name="T58" fmla="*/ 10 w 1070"/>
                    <a:gd name="T59" fmla="*/ 33 h 382"/>
                    <a:gd name="T60" fmla="*/ 22 w 1070"/>
                    <a:gd name="T61" fmla="*/ 40 h 382"/>
                    <a:gd name="T62" fmla="*/ 27 w 1070"/>
                    <a:gd name="T63" fmla="*/ 42 h 382"/>
                    <a:gd name="T64" fmla="*/ 28 w 1070"/>
                    <a:gd name="T65" fmla="*/ 40 h 382"/>
                    <a:gd name="T66" fmla="*/ 30 w 1070"/>
                    <a:gd name="T67" fmla="*/ 38 h 382"/>
                    <a:gd name="T68" fmla="*/ 32 w 1070"/>
                    <a:gd name="T69" fmla="*/ 36 h 382"/>
                    <a:gd name="T70" fmla="*/ 36 w 1070"/>
                    <a:gd name="T71" fmla="*/ 36 h 382"/>
                    <a:gd name="T72" fmla="*/ 39 w 1070"/>
                    <a:gd name="T73" fmla="*/ 40 h 382"/>
                    <a:gd name="T74" fmla="*/ 43 w 1070"/>
                    <a:gd name="T75" fmla="*/ 42 h 382"/>
                    <a:gd name="T76" fmla="*/ 48 w 1070"/>
                    <a:gd name="T77" fmla="*/ 40 h 382"/>
                    <a:gd name="T78" fmla="*/ 53 w 1070"/>
                    <a:gd name="T79" fmla="*/ 38 h 382"/>
                    <a:gd name="T80" fmla="*/ 56 w 1070"/>
                    <a:gd name="T81" fmla="*/ 37 h 382"/>
                    <a:gd name="T82" fmla="*/ 60 w 1070"/>
                    <a:gd name="T83" fmla="*/ 37 h 382"/>
                    <a:gd name="T84" fmla="*/ 61 w 1070"/>
                    <a:gd name="T85" fmla="*/ 41 h 382"/>
                    <a:gd name="T86" fmla="*/ 63 w 1070"/>
                    <a:gd name="T87" fmla="*/ 42 h 382"/>
                    <a:gd name="T88" fmla="*/ 66 w 1070"/>
                    <a:gd name="T89" fmla="*/ 41 h 382"/>
                    <a:gd name="T90" fmla="*/ 69 w 1070"/>
                    <a:gd name="T91" fmla="*/ 38 h 382"/>
                    <a:gd name="T92" fmla="*/ 80 w 1070"/>
                    <a:gd name="T93" fmla="*/ 37 h 382"/>
                    <a:gd name="T94" fmla="*/ 89 w 1070"/>
                    <a:gd name="T95" fmla="*/ 36 h 382"/>
                    <a:gd name="T96" fmla="*/ 98 w 1070"/>
                    <a:gd name="T97" fmla="*/ 32 h 382"/>
                    <a:gd name="T98" fmla="*/ 103 w 1070"/>
                    <a:gd name="T99" fmla="*/ 32 h 382"/>
                    <a:gd name="T100" fmla="*/ 108 w 1070"/>
                    <a:gd name="T101" fmla="*/ 33 h 382"/>
                    <a:gd name="T102" fmla="*/ 113 w 1070"/>
                    <a:gd name="T103" fmla="*/ 35 h 382"/>
                    <a:gd name="T104" fmla="*/ 113 w 1070"/>
                    <a:gd name="T105" fmla="*/ 30 h 382"/>
                    <a:gd name="T106" fmla="*/ 110 w 1070"/>
                    <a:gd name="T107" fmla="*/ 24 h 382"/>
                    <a:gd name="T108" fmla="*/ 109 w 1070"/>
                    <a:gd name="T109" fmla="*/ 19 h 382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0" t="0" r="r" b="b"/>
                  <a:pathLst>
                    <a:path w="1070" h="382">
                      <a:moveTo>
                        <a:pt x="1011" y="142"/>
                      </a:moveTo>
                      <a:lnTo>
                        <a:pt x="1011" y="136"/>
                      </a:lnTo>
                      <a:lnTo>
                        <a:pt x="1011" y="123"/>
                      </a:lnTo>
                      <a:lnTo>
                        <a:pt x="1000" y="125"/>
                      </a:lnTo>
                      <a:lnTo>
                        <a:pt x="992" y="124"/>
                      </a:lnTo>
                      <a:lnTo>
                        <a:pt x="984" y="122"/>
                      </a:lnTo>
                      <a:lnTo>
                        <a:pt x="980" y="119"/>
                      </a:lnTo>
                      <a:lnTo>
                        <a:pt x="976" y="114"/>
                      </a:lnTo>
                      <a:lnTo>
                        <a:pt x="972" y="109"/>
                      </a:lnTo>
                      <a:lnTo>
                        <a:pt x="970" y="103"/>
                      </a:lnTo>
                      <a:lnTo>
                        <a:pt x="969" y="96"/>
                      </a:lnTo>
                      <a:lnTo>
                        <a:pt x="967" y="82"/>
                      </a:lnTo>
                      <a:lnTo>
                        <a:pt x="966" y="68"/>
                      </a:lnTo>
                      <a:lnTo>
                        <a:pt x="965" y="62"/>
                      </a:lnTo>
                      <a:lnTo>
                        <a:pt x="962" y="57"/>
                      </a:lnTo>
                      <a:lnTo>
                        <a:pt x="960" y="53"/>
                      </a:lnTo>
                      <a:lnTo>
                        <a:pt x="957" y="50"/>
                      </a:lnTo>
                      <a:lnTo>
                        <a:pt x="950" y="44"/>
                      </a:lnTo>
                      <a:lnTo>
                        <a:pt x="944" y="40"/>
                      </a:lnTo>
                      <a:lnTo>
                        <a:pt x="936" y="36"/>
                      </a:lnTo>
                      <a:lnTo>
                        <a:pt x="928" y="33"/>
                      </a:lnTo>
                      <a:lnTo>
                        <a:pt x="912" y="28"/>
                      </a:lnTo>
                      <a:lnTo>
                        <a:pt x="894" y="25"/>
                      </a:lnTo>
                      <a:lnTo>
                        <a:pt x="857" y="22"/>
                      </a:lnTo>
                      <a:lnTo>
                        <a:pt x="817" y="19"/>
                      </a:lnTo>
                      <a:lnTo>
                        <a:pt x="799" y="29"/>
                      </a:lnTo>
                      <a:lnTo>
                        <a:pt x="769" y="43"/>
                      </a:lnTo>
                      <a:lnTo>
                        <a:pt x="752" y="50"/>
                      </a:lnTo>
                      <a:lnTo>
                        <a:pt x="734" y="56"/>
                      </a:lnTo>
                      <a:lnTo>
                        <a:pt x="726" y="58"/>
                      </a:lnTo>
                      <a:lnTo>
                        <a:pt x="719" y="60"/>
                      </a:lnTo>
                      <a:lnTo>
                        <a:pt x="711" y="61"/>
                      </a:lnTo>
                      <a:lnTo>
                        <a:pt x="704" y="62"/>
                      </a:lnTo>
                      <a:lnTo>
                        <a:pt x="692" y="63"/>
                      </a:lnTo>
                      <a:lnTo>
                        <a:pt x="678" y="65"/>
                      </a:lnTo>
                      <a:lnTo>
                        <a:pt x="664" y="67"/>
                      </a:lnTo>
                      <a:lnTo>
                        <a:pt x="652" y="68"/>
                      </a:lnTo>
                      <a:lnTo>
                        <a:pt x="644" y="68"/>
                      </a:lnTo>
                      <a:lnTo>
                        <a:pt x="637" y="67"/>
                      </a:lnTo>
                      <a:lnTo>
                        <a:pt x="632" y="65"/>
                      </a:lnTo>
                      <a:lnTo>
                        <a:pt x="626" y="63"/>
                      </a:lnTo>
                      <a:lnTo>
                        <a:pt x="622" y="59"/>
                      </a:lnTo>
                      <a:lnTo>
                        <a:pt x="618" y="55"/>
                      </a:lnTo>
                      <a:lnTo>
                        <a:pt x="614" y="50"/>
                      </a:lnTo>
                      <a:lnTo>
                        <a:pt x="612" y="44"/>
                      </a:lnTo>
                      <a:lnTo>
                        <a:pt x="601" y="45"/>
                      </a:lnTo>
                      <a:lnTo>
                        <a:pt x="591" y="44"/>
                      </a:lnTo>
                      <a:lnTo>
                        <a:pt x="581" y="42"/>
                      </a:lnTo>
                      <a:lnTo>
                        <a:pt x="571" y="40"/>
                      </a:lnTo>
                      <a:lnTo>
                        <a:pt x="560" y="37"/>
                      </a:lnTo>
                      <a:lnTo>
                        <a:pt x="549" y="34"/>
                      </a:lnTo>
                      <a:lnTo>
                        <a:pt x="537" y="32"/>
                      </a:lnTo>
                      <a:lnTo>
                        <a:pt x="525" y="32"/>
                      </a:lnTo>
                      <a:lnTo>
                        <a:pt x="525" y="25"/>
                      </a:lnTo>
                      <a:lnTo>
                        <a:pt x="525" y="19"/>
                      </a:lnTo>
                      <a:lnTo>
                        <a:pt x="512" y="22"/>
                      </a:lnTo>
                      <a:lnTo>
                        <a:pt x="499" y="25"/>
                      </a:lnTo>
                      <a:lnTo>
                        <a:pt x="493" y="25"/>
                      </a:lnTo>
                      <a:lnTo>
                        <a:pt x="488" y="23"/>
                      </a:lnTo>
                      <a:lnTo>
                        <a:pt x="483" y="21"/>
                      </a:lnTo>
                      <a:lnTo>
                        <a:pt x="477" y="17"/>
                      </a:lnTo>
                      <a:lnTo>
                        <a:pt x="473" y="13"/>
                      </a:lnTo>
                      <a:lnTo>
                        <a:pt x="468" y="9"/>
                      </a:lnTo>
                      <a:lnTo>
                        <a:pt x="466" y="5"/>
                      </a:lnTo>
                      <a:lnTo>
                        <a:pt x="465" y="0"/>
                      </a:lnTo>
                      <a:lnTo>
                        <a:pt x="456" y="5"/>
                      </a:lnTo>
                      <a:lnTo>
                        <a:pt x="445" y="9"/>
                      </a:lnTo>
                      <a:lnTo>
                        <a:pt x="432" y="12"/>
                      </a:lnTo>
                      <a:lnTo>
                        <a:pt x="419" y="14"/>
                      </a:lnTo>
                      <a:lnTo>
                        <a:pt x="390" y="16"/>
                      </a:lnTo>
                      <a:lnTo>
                        <a:pt x="360" y="19"/>
                      </a:lnTo>
                      <a:lnTo>
                        <a:pt x="343" y="20"/>
                      </a:lnTo>
                      <a:lnTo>
                        <a:pt x="329" y="21"/>
                      </a:lnTo>
                      <a:lnTo>
                        <a:pt x="313" y="23"/>
                      </a:lnTo>
                      <a:lnTo>
                        <a:pt x="299" y="26"/>
                      </a:lnTo>
                      <a:lnTo>
                        <a:pt x="286" y="30"/>
                      </a:lnTo>
                      <a:lnTo>
                        <a:pt x="274" y="35"/>
                      </a:lnTo>
                      <a:lnTo>
                        <a:pt x="267" y="38"/>
                      </a:lnTo>
                      <a:lnTo>
                        <a:pt x="262" y="41"/>
                      </a:lnTo>
                      <a:lnTo>
                        <a:pt x="257" y="45"/>
                      </a:lnTo>
                      <a:lnTo>
                        <a:pt x="253" y="50"/>
                      </a:lnTo>
                      <a:lnTo>
                        <a:pt x="147" y="50"/>
                      </a:lnTo>
                      <a:lnTo>
                        <a:pt x="145" y="54"/>
                      </a:lnTo>
                      <a:lnTo>
                        <a:pt x="142" y="58"/>
                      </a:lnTo>
                      <a:lnTo>
                        <a:pt x="138" y="61"/>
                      </a:lnTo>
                      <a:lnTo>
                        <a:pt x="133" y="62"/>
                      </a:lnTo>
                      <a:lnTo>
                        <a:pt x="143" y="65"/>
                      </a:lnTo>
                      <a:lnTo>
                        <a:pt x="153" y="68"/>
                      </a:lnTo>
                      <a:lnTo>
                        <a:pt x="163" y="70"/>
                      </a:lnTo>
                      <a:lnTo>
                        <a:pt x="173" y="75"/>
                      </a:lnTo>
                      <a:lnTo>
                        <a:pt x="173" y="79"/>
                      </a:lnTo>
                      <a:lnTo>
                        <a:pt x="172" y="83"/>
                      </a:lnTo>
                      <a:lnTo>
                        <a:pt x="170" y="86"/>
                      </a:lnTo>
                      <a:lnTo>
                        <a:pt x="167" y="88"/>
                      </a:lnTo>
                      <a:lnTo>
                        <a:pt x="164" y="90"/>
                      </a:lnTo>
                      <a:lnTo>
                        <a:pt x="161" y="91"/>
                      </a:lnTo>
                      <a:lnTo>
                        <a:pt x="158" y="92"/>
                      </a:lnTo>
                      <a:lnTo>
                        <a:pt x="153" y="93"/>
                      </a:lnTo>
                      <a:lnTo>
                        <a:pt x="133" y="94"/>
                      </a:lnTo>
                      <a:lnTo>
                        <a:pt x="114" y="93"/>
                      </a:lnTo>
                      <a:lnTo>
                        <a:pt x="108" y="93"/>
                      </a:lnTo>
                      <a:lnTo>
                        <a:pt x="94" y="93"/>
                      </a:lnTo>
                      <a:lnTo>
                        <a:pt x="74" y="93"/>
                      </a:lnTo>
                      <a:lnTo>
                        <a:pt x="53" y="93"/>
                      </a:lnTo>
                      <a:lnTo>
                        <a:pt x="42" y="94"/>
                      </a:lnTo>
                      <a:lnTo>
                        <a:pt x="31" y="95"/>
                      </a:lnTo>
                      <a:lnTo>
                        <a:pt x="22" y="99"/>
                      </a:lnTo>
                      <a:lnTo>
                        <a:pt x="15" y="104"/>
                      </a:lnTo>
                      <a:lnTo>
                        <a:pt x="11" y="107"/>
                      </a:lnTo>
                      <a:lnTo>
                        <a:pt x="8" y="110"/>
                      </a:lnTo>
                      <a:lnTo>
                        <a:pt x="6" y="114"/>
                      </a:lnTo>
                      <a:lnTo>
                        <a:pt x="4" y="119"/>
                      </a:lnTo>
                      <a:lnTo>
                        <a:pt x="2" y="130"/>
                      </a:lnTo>
                      <a:lnTo>
                        <a:pt x="0" y="142"/>
                      </a:lnTo>
                      <a:lnTo>
                        <a:pt x="0" y="147"/>
                      </a:lnTo>
                      <a:lnTo>
                        <a:pt x="2" y="151"/>
                      </a:lnTo>
                      <a:lnTo>
                        <a:pt x="4" y="154"/>
                      </a:lnTo>
                      <a:lnTo>
                        <a:pt x="5" y="157"/>
                      </a:lnTo>
                      <a:lnTo>
                        <a:pt x="10" y="162"/>
                      </a:lnTo>
                      <a:lnTo>
                        <a:pt x="16" y="167"/>
                      </a:lnTo>
                      <a:lnTo>
                        <a:pt x="20" y="173"/>
                      </a:lnTo>
                      <a:lnTo>
                        <a:pt x="22" y="179"/>
                      </a:lnTo>
                      <a:lnTo>
                        <a:pt x="24" y="183"/>
                      </a:lnTo>
                      <a:lnTo>
                        <a:pt x="24" y="188"/>
                      </a:lnTo>
                      <a:lnTo>
                        <a:pt x="22" y="193"/>
                      </a:lnTo>
                      <a:lnTo>
                        <a:pt x="20" y="198"/>
                      </a:lnTo>
                      <a:lnTo>
                        <a:pt x="19" y="200"/>
                      </a:lnTo>
                      <a:lnTo>
                        <a:pt x="19" y="203"/>
                      </a:lnTo>
                      <a:lnTo>
                        <a:pt x="20" y="206"/>
                      </a:lnTo>
                      <a:lnTo>
                        <a:pt x="21" y="210"/>
                      </a:lnTo>
                      <a:lnTo>
                        <a:pt x="25" y="217"/>
                      </a:lnTo>
                      <a:lnTo>
                        <a:pt x="30" y="224"/>
                      </a:lnTo>
                      <a:lnTo>
                        <a:pt x="37" y="230"/>
                      </a:lnTo>
                      <a:lnTo>
                        <a:pt x="44" y="235"/>
                      </a:lnTo>
                      <a:lnTo>
                        <a:pt x="49" y="237"/>
                      </a:lnTo>
                      <a:lnTo>
                        <a:pt x="52" y="239"/>
                      </a:lnTo>
                      <a:lnTo>
                        <a:pt x="56" y="241"/>
                      </a:lnTo>
                      <a:lnTo>
                        <a:pt x="60" y="241"/>
                      </a:lnTo>
                      <a:lnTo>
                        <a:pt x="59" y="250"/>
                      </a:lnTo>
                      <a:lnTo>
                        <a:pt x="56" y="259"/>
                      </a:lnTo>
                      <a:lnTo>
                        <a:pt x="52" y="266"/>
                      </a:lnTo>
                      <a:lnTo>
                        <a:pt x="47" y="271"/>
                      </a:lnTo>
                      <a:lnTo>
                        <a:pt x="56" y="271"/>
                      </a:lnTo>
                      <a:lnTo>
                        <a:pt x="66" y="271"/>
                      </a:lnTo>
                      <a:lnTo>
                        <a:pt x="74" y="271"/>
                      </a:lnTo>
                      <a:lnTo>
                        <a:pt x="81" y="271"/>
                      </a:lnTo>
                      <a:lnTo>
                        <a:pt x="82" y="275"/>
                      </a:lnTo>
                      <a:lnTo>
                        <a:pt x="84" y="280"/>
                      </a:lnTo>
                      <a:lnTo>
                        <a:pt x="89" y="284"/>
                      </a:lnTo>
                      <a:lnTo>
                        <a:pt x="96" y="290"/>
                      </a:lnTo>
                      <a:lnTo>
                        <a:pt x="112" y="302"/>
                      </a:lnTo>
                      <a:lnTo>
                        <a:pt x="131" y="313"/>
                      </a:lnTo>
                      <a:lnTo>
                        <a:pt x="170" y="334"/>
                      </a:lnTo>
                      <a:lnTo>
                        <a:pt x="193" y="345"/>
                      </a:lnTo>
                      <a:lnTo>
                        <a:pt x="205" y="352"/>
                      </a:lnTo>
                      <a:lnTo>
                        <a:pt x="218" y="360"/>
                      </a:lnTo>
                      <a:lnTo>
                        <a:pt x="226" y="364"/>
                      </a:lnTo>
                      <a:lnTo>
                        <a:pt x="234" y="367"/>
                      </a:lnTo>
                      <a:lnTo>
                        <a:pt x="243" y="370"/>
                      </a:lnTo>
                      <a:lnTo>
                        <a:pt x="253" y="370"/>
                      </a:lnTo>
                      <a:lnTo>
                        <a:pt x="255" y="370"/>
                      </a:lnTo>
                      <a:lnTo>
                        <a:pt x="257" y="367"/>
                      </a:lnTo>
                      <a:lnTo>
                        <a:pt x="261" y="365"/>
                      </a:lnTo>
                      <a:lnTo>
                        <a:pt x="264" y="361"/>
                      </a:lnTo>
                      <a:lnTo>
                        <a:pt x="267" y="358"/>
                      </a:lnTo>
                      <a:lnTo>
                        <a:pt x="271" y="355"/>
                      </a:lnTo>
                      <a:lnTo>
                        <a:pt x="275" y="353"/>
                      </a:lnTo>
                      <a:lnTo>
                        <a:pt x="279" y="352"/>
                      </a:lnTo>
                      <a:lnTo>
                        <a:pt x="277" y="344"/>
                      </a:lnTo>
                      <a:lnTo>
                        <a:pt x="277" y="338"/>
                      </a:lnTo>
                      <a:lnTo>
                        <a:pt x="278" y="332"/>
                      </a:lnTo>
                      <a:lnTo>
                        <a:pt x="280" y="326"/>
                      </a:lnTo>
                      <a:lnTo>
                        <a:pt x="284" y="322"/>
                      </a:lnTo>
                      <a:lnTo>
                        <a:pt x="289" y="318"/>
                      </a:lnTo>
                      <a:lnTo>
                        <a:pt x="297" y="316"/>
                      </a:lnTo>
                      <a:lnTo>
                        <a:pt x="306" y="315"/>
                      </a:lnTo>
                      <a:lnTo>
                        <a:pt x="316" y="315"/>
                      </a:lnTo>
                      <a:lnTo>
                        <a:pt x="323" y="317"/>
                      </a:lnTo>
                      <a:lnTo>
                        <a:pt x="329" y="320"/>
                      </a:lnTo>
                      <a:lnTo>
                        <a:pt x="334" y="323"/>
                      </a:lnTo>
                      <a:lnTo>
                        <a:pt x="343" y="332"/>
                      </a:lnTo>
                      <a:lnTo>
                        <a:pt x="350" y="342"/>
                      </a:lnTo>
                      <a:lnTo>
                        <a:pt x="353" y="347"/>
                      </a:lnTo>
                      <a:lnTo>
                        <a:pt x="357" y="353"/>
                      </a:lnTo>
                      <a:lnTo>
                        <a:pt x="362" y="358"/>
                      </a:lnTo>
                      <a:lnTo>
                        <a:pt x="367" y="362"/>
                      </a:lnTo>
                      <a:lnTo>
                        <a:pt x="373" y="365"/>
                      </a:lnTo>
                      <a:lnTo>
                        <a:pt x="380" y="368"/>
                      </a:lnTo>
                      <a:lnTo>
                        <a:pt x="389" y="370"/>
                      </a:lnTo>
                      <a:lnTo>
                        <a:pt x="399" y="370"/>
                      </a:lnTo>
                      <a:lnTo>
                        <a:pt x="409" y="370"/>
                      </a:lnTo>
                      <a:lnTo>
                        <a:pt x="418" y="369"/>
                      </a:lnTo>
                      <a:lnTo>
                        <a:pt x="425" y="367"/>
                      </a:lnTo>
                      <a:lnTo>
                        <a:pt x="433" y="365"/>
                      </a:lnTo>
                      <a:lnTo>
                        <a:pt x="447" y="359"/>
                      </a:lnTo>
                      <a:lnTo>
                        <a:pt x="459" y="352"/>
                      </a:lnTo>
                      <a:lnTo>
                        <a:pt x="472" y="345"/>
                      </a:lnTo>
                      <a:lnTo>
                        <a:pt x="483" y="339"/>
                      </a:lnTo>
                      <a:lnTo>
                        <a:pt x="488" y="336"/>
                      </a:lnTo>
                      <a:lnTo>
                        <a:pt x="493" y="335"/>
                      </a:lnTo>
                      <a:lnTo>
                        <a:pt x="499" y="333"/>
                      </a:lnTo>
                      <a:lnTo>
                        <a:pt x="506" y="333"/>
                      </a:lnTo>
                      <a:lnTo>
                        <a:pt x="512" y="332"/>
                      </a:lnTo>
                      <a:lnTo>
                        <a:pt x="521" y="329"/>
                      </a:lnTo>
                      <a:lnTo>
                        <a:pt x="525" y="327"/>
                      </a:lnTo>
                      <a:lnTo>
                        <a:pt x="529" y="325"/>
                      </a:lnTo>
                      <a:lnTo>
                        <a:pt x="531" y="323"/>
                      </a:lnTo>
                      <a:lnTo>
                        <a:pt x="532" y="321"/>
                      </a:lnTo>
                      <a:lnTo>
                        <a:pt x="565" y="321"/>
                      </a:lnTo>
                      <a:lnTo>
                        <a:pt x="564" y="326"/>
                      </a:lnTo>
                      <a:lnTo>
                        <a:pt x="563" y="333"/>
                      </a:lnTo>
                      <a:lnTo>
                        <a:pt x="564" y="341"/>
                      </a:lnTo>
                      <a:lnTo>
                        <a:pt x="565" y="349"/>
                      </a:lnTo>
                      <a:lnTo>
                        <a:pt x="566" y="358"/>
                      </a:lnTo>
                      <a:lnTo>
                        <a:pt x="567" y="367"/>
                      </a:lnTo>
                      <a:lnTo>
                        <a:pt x="567" y="375"/>
                      </a:lnTo>
                      <a:lnTo>
                        <a:pt x="565" y="382"/>
                      </a:lnTo>
                      <a:lnTo>
                        <a:pt x="575" y="381"/>
                      </a:lnTo>
                      <a:lnTo>
                        <a:pt x="582" y="379"/>
                      </a:lnTo>
                      <a:lnTo>
                        <a:pt x="590" y="377"/>
                      </a:lnTo>
                      <a:lnTo>
                        <a:pt x="596" y="375"/>
                      </a:lnTo>
                      <a:lnTo>
                        <a:pt x="601" y="372"/>
                      </a:lnTo>
                      <a:lnTo>
                        <a:pt x="605" y="369"/>
                      </a:lnTo>
                      <a:lnTo>
                        <a:pt x="610" y="366"/>
                      </a:lnTo>
                      <a:lnTo>
                        <a:pt x="613" y="362"/>
                      </a:lnTo>
                      <a:lnTo>
                        <a:pt x="623" y="345"/>
                      </a:lnTo>
                      <a:lnTo>
                        <a:pt x="632" y="327"/>
                      </a:lnTo>
                      <a:lnTo>
                        <a:pt x="636" y="331"/>
                      </a:lnTo>
                      <a:lnTo>
                        <a:pt x="641" y="334"/>
                      </a:lnTo>
                      <a:lnTo>
                        <a:pt x="647" y="336"/>
                      </a:lnTo>
                      <a:lnTo>
                        <a:pt x="654" y="337"/>
                      </a:lnTo>
                      <a:lnTo>
                        <a:pt x="669" y="338"/>
                      </a:lnTo>
                      <a:lnTo>
                        <a:pt x="687" y="336"/>
                      </a:lnTo>
                      <a:lnTo>
                        <a:pt x="721" y="330"/>
                      </a:lnTo>
                      <a:lnTo>
                        <a:pt x="752" y="327"/>
                      </a:lnTo>
                      <a:lnTo>
                        <a:pt x="767" y="327"/>
                      </a:lnTo>
                      <a:lnTo>
                        <a:pt x="781" y="325"/>
                      </a:lnTo>
                      <a:lnTo>
                        <a:pt x="794" y="324"/>
                      </a:lnTo>
                      <a:lnTo>
                        <a:pt x="808" y="321"/>
                      </a:lnTo>
                      <a:lnTo>
                        <a:pt x="831" y="315"/>
                      </a:lnTo>
                      <a:lnTo>
                        <a:pt x="853" y="307"/>
                      </a:lnTo>
                      <a:lnTo>
                        <a:pt x="873" y="299"/>
                      </a:lnTo>
                      <a:lnTo>
                        <a:pt x="895" y="290"/>
                      </a:lnTo>
                      <a:lnTo>
                        <a:pt x="906" y="287"/>
                      </a:lnTo>
                      <a:lnTo>
                        <a:pt x="918" y="283"/>
                      </a:lnTo>
                      <a:lnTo>
                        <a:pt x="930" y="280"/>
                      </a:lnTo>
                      <a:lnTo>
                        <a:pt x="944" y="278"/>
                      </a:lnTo>
                      <a:lnTo>
                        <a:pt x="951" y="279"/>
                      </a:lnTo>
                      <a:lnTo>
                        <a:pt x="961" y="284"/>
                      </a:lnTo>
                      <a:lnTo>
                        <a:pt x="967" y="286"/>
                      </a:lnTo>
                      <a:lnTo>
                        <a:pt x="972" y="288"/>
                      </a:lnTo>
                      <a:lnTo>
                        <a:pt x="979" y="289"/>
                      </a:lnTo>
                      <a:lnTo>
                        <a:pt x="983" y="290"/>
                      </a:lnTo>
                      <a:lnTo>
                        <a:pt x="995" y="290"/>
                      </a:lnTo>
                      <a:lnTo>
                        <a:pt x="1005" y="293"/>
                      </a:lnTo>
                      <a:lnTo>
                        <a:pt x="1015" y="295"/>
                      </a:lnTo>
                      <a:lnTo>
                        <a:pt x="1024" y="300"/>
                      </a:lnTo>
                      <a:lnTo>
                        <a:pt x="1034" y="303"/>
                      </a:lnTo>
                      <a:lnTo>
                        <a:pt x="1045" y="306"/>
                      </a:lnTo>
                      <a:lnTo>
                        <a:pt x="1056" y="308"/>
                      </a:lnTo>
                      <a:lnTo>
                        <a:pt x="1070" y="309"/>
                      </a:lnTo>
                      <a:lnTo>
                        <a:pt x="1068" y="297"/>
                      </a:lnTo>
                      <a:lnTo>
                        <a:pt x="1063" y="286"/>
                      </a:lnTo>
                      <a:lnTo>
                        <a:pt x="1060" y="276"/>
                      </a:lnTo>
                      <a:lnTo>
                        <a:pt x="1056" y="268"/>
                      </a:lnTo>
                      <a:lnTo>
                        <a:pt x="1047" y="254"/>
                      </a:lnTo>
                      <a:lnTo>
                        <a:pt x="1038" y="241"/>
                      </a:lnTo>
                      <a:lnTo>
                        <a:pt x="1034" y="233"/>
                      </a:lnTo>
                      <a:lnTo>
                        <a:pt x="1030" y="226"/>
                      </a:lnTo>
                      <a:lnTo>
                        <a:pt x="1026" y="219"/>
                      </a:lnTo>
                      <a:lnTo>
                        <a:pt x="1024" y="211"/>
                      </a:lnTo>
                      <a:lnTo>
                        <a:pt x="1021" y="202"/>
                      </a:lnTo>
                      <a:lnTo>
                        <a:pt x="1018" y="192"/>
                      </a:lnTo>
                      <a:lnTo>
                        <a:pt x="1017" y="179"/>
                      </a:lnTo>
                      <a:lnTo>
                        <a:pt x="1017" y="167"/>
                      </a:lnTo>
                      <a:lnTo>
                        <a:pt x="1014" y="152"/>
                      </a:lnTo>
                      <a:lnTo>
                        <a:pt x="1011" y="142"/>
                      </a:lnTo>
                    </a:path>
                  </a:pathLst>
                </a:custGeom>
                <a:grpFill/>
                <a:ln w="127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 sz="1000"/>
                </a:p>
              </p:txBody>
            </p:sp>
          </p:grpSp>
          <p:sp>
            <p:nvSpPr>
              <p:cNvPr id="301" name="Freeform 542">
                <a:extLst>
                  <a:ext uri="{FF2B5EF4-FFF2-40B4-BE49-F238E27FC236}">
                    <a16:creationId xmlns:a16="http://schemas.microsoft.com/office/drawing/2014/main" id="{B95B5977-557C-4464-8E96-A8B2CE1D1855}"/>
                  </a:ext>
                </a:extLst>
              </p:cNvPr>
              <p:cNvSpPr>
                <a:spLocks/>
              </p:cNvSpPr>
              <p:nvPr>
                <p:custDataLst>
                  <p:tags r:id="rId120"/>
                </p:custDataLst>
              </p:nvPr>
            </p:nvSpPr>
            <p:spPr bwMode="auto">
              <a:xfrm>
                <a:off x="6516688" y="2917825"/>
                <a:ext cx="207962" cy="458788"/>
              </a:xfrm>
              <a:custGeom>
                <a:avLst/>
                <a:gdLst>
                  <a:gd name="T0" fmla="*/ 54324199 w 478"/>
                  <a:gd name="T1" fmla="*/ 29966459 h 875"/>
                  <a:gd name="T2" fmla="*/ 47320926 w 478"/>
                  <a:gd name="T3" fmla="*/ 37938884 h 875"/>
                  <a:gd name="T4" fmla="*/ 37667226 w 478"/>
                  <a:gd name="T5" fmla="*/ 54159530 h 875"/>
                  <a:gd name="T6" fmla="*/ 37477972 w 478"/>
                  <a:gd name="T7" fmla="*/ 58558127 h 875"/>
                  <a:gd name="T8" fmla="*/ 38992440 w 478"/>
                  <a:gd name="T9" fmla="*/ 65706307 h 875"/>
                  <a:gd name="T10" fmla="*/ 41831687 w 478"/>
                  <a:gd name="T11" fmla="*/ 72853961 h 875"/>
                  <a:gd name="T12" fmla="*/ 45427950 w 478"/>
                  <a:gd name="T13" fmla="*/ 79177371 h 875"/>
                  <a:gd name="T14" fmla="*/ 49024214 w 478"/>
                  <a:gd name="T15" fmla="*/ 82751198 h 875"/>
                  <a:gd name="T16" fmla="*/ 52810166 w 478"/>
                  <a:gd name="T17" fmla="*/ 90448874 h 875"/>
                  <a:gd name="T18" fmla="*/ 55838667 w 478"/>
                  <a:gd name="T19" fmla="*/ 99246593 h 875"/>
                  <a:gd name="T20" fmla="*/ 57731208 w 478"/>
                  <a:gd name="T21" fmla="*/ 101445630 h 875"/>
                  <a:gd name="T22" fmla="*/ 82905922 w 478"/>
                  <a:gd name="T23" fmla="*/ 137185477 h 875"/>
                  <a:gd name="T24" fmla="*/ 89152613 w 478"/>
                  <a:gd name="T25" fmla="*/ 161928569 h 875"/>
                  <a:gd name="T26" fmla="*/ 90477392 w 478"/>
                  <a:gd name="T27" fmla="*/ 177873943 h 875"/>
                  <a:gd name="T28" fmla="*/ 90098884 w 478"/>
                  <a:gd name="T29" fmla="*/ 188870698 h 875"/>
                  <a:gd name="T30" fmla="*/ 90477392 w 478"/>
                  <a:gd name="T31" fmla="*/ 194644086 h 875"/>
                  <a:gd name="T32" fmla="*/ 84609644 w 478"/>
                  <a:gd name="T33" fmla="*/ 197393144 h 875"/>
                  <a:gd name="T34" fmla="*/ 79498913 w 478"/>
                  <a:gd name="T35" fmla="*/ 201516992 h 875"/>
                  <a:gd name="T36" fmla="*/ 74009673 w 478"/>
                  <a:gd name="T37" fmla="*/ 207840402 h 875"/>
                  <a:gd name="T38" fmla="*/ 69088196 w 478"/>
                  <a:gd name="T39" fmla="*/ 216912869 h 875"/>
                  <a:gd name="T40" fmla="*/ 65870441 w 478"/>
                  <a:gd name="T41" fmla="*/ 215812827 h 875"/>
                  <a:gd name="T42" fmla="*/ 60381201 w 478"/>
                  <a:gd name="T43" fmla="*/ 216912869 h 875"/>
                  <a:gd name="T44" fmla="*/ 59245676 w 478"/>
                  <a:gd name="T45" fmla="*/ 221036718 h 875"/>
                  <a:gd name="T46" fmla="*/ 54702707 w 478"/>
                  <a:gd name="T47" fmla="*/ 230383933 h 875"/>
                  <a:gd name="T48" fmla="*/ 48456451 w 478"/>
                  <a:gd name="T49" fmla="*/ 238631631 h 875"/>
                  <a:gd name="T50" fmla="*/ 45238696 w 478"/>
                  <a:gd name="T51" fmla="*/ 240555919 h 875"/>
                  <a:gd name="T52" fmla="*/ 43913917 w 478"/>
                  <a:gd name="T53" fmla="*/ 238631631 h 875"/>
                  <a:gd name="T54" fmla="*/ 42588703 w 478"/>
                  <a:gd name="T55" fmla="*/ 232033473 h 875"/>
                  <a:gd name="T56" fmla="*/ 43724228 w 478"/>
                  <a:gd name="T57" fmla="*/ 219936675 h 875"/>
                  <a:gd name="T58" fmla="*/ 47888689 w 478"/>
                  <a:gd name="T59" fmla="*/ 213063769 h 875"/>
                  <a:gd name="T60" fmla="*/ 52431658 w 478"/>
                  <a:gd name="T61" fmla="*/ 208939920 h 875"/>
                  <a:gd name="T62" fmla="*/ 55838667 w 478"/>
                  <a:gd name="T63" fmla="*/ 207015632 h 875"/>
                  <a:gd name="T64" fmla="*/ 57731208 w 478"/>
                  <a:gd name="T65" fmla="*/ 204266574 h 875"/>
                  <a:gd name="T66" fmla="*/ 59434931 w 478"/>
                  <a:gd name="T67" fmla="*/ 196293626 h 875"/>
                  <a:gd name="T68" fmla="*/ 62463432 w 478"/>
                  <a:gd name="T69" fmla="*/ 188595949 h 875"/>
                  <a:gd name="T70" fmla="*/ 69088196 w 478"/>
                  <a:gd name="T71" fmla="*/ 176774425 h 875"/>
                  <a:gd name="T72" fmla="*/ 70224156 w 478"/>
                  <a:gd name="T73" fmla="*/ 147357462 h 875"/>
                  <a:gd name="T74" fmla="*/ 68898942 w 478"/>
                  <a:gd name="T75" fmla="*/ 130587319 h 875"/>
                  <a:gd name="T76" fmla="*/ 64545662 w 478"/>
                  <a:gd name="T77" fmla="*/ 117391527 h 875"/>
                  <a:gd name="T78" fmla="*/ 56217175 w 478"/>
                  <a:gd name="T79" fmla="*/ 103645190 h 875"/>
                  <a:gd name="T80" fmla="*/ 41453179 w 478"/>
                  <a:gd name="T81" fmla="*/ 84675486 h 875"/>
                  <a:gd name="T82" fmla="*/ 30474699 w 478"/>
                  <a:gd name="T83" fmla="*/ 70104904 h 875"/>
                  <a:gd name="T84" fmla="*/ 20442491 w 478"/>
                  <a:gd name="T85" fmla="*/ 54434279 h 875"/>
                  <a:gd name="T86" fmla="*/ 13628472 w 478"/>
                  <a:gd name="T87" fmla="*/ 40138445 h 875"/>
                  <a:gd name="T88" fmla="*/ 7949978 w 478"/>
                  <a:gd name="T89" fmla="*/ 28591668 h 875"/>
                  <a:gd name="T90" fmla="*/ 8706995 w 478"/>
                  <a:gd name="T91" fmla="*/ 11271504 h 875"/>
                  <a:gd name="T92" fmla="*/ 24417697 w 478"/>
                  <a:gd name="T93" fmla="*/ 5223367 h 875"/>
                  <a:gd name="T94" fmla="*/ 28013961 w 478"/>
                  <a:gd name="T95" fmla="*/ 1374791 h 875"/>
                  <a:gd name="T96" fmla="*/ 33124692 w 478"/>
                  <a:gd name="T97" fmla="*/ 4398597 h 875"/>
                  <a:gd name="T98" fmla="*/ 41831687 w 478"/>
                  <a:gd name="T99" fmla="*/ 9622488 h 875"/>
                  <a:gd name="T100" fmla="*/ 50917190 w 478"/>
                  <a:gd name="T101" fmla="*/ 18419683 h 875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478" h="875">
                    <a:moveTo>
                      <a:pt x="299" y="104"/>
                    </a:moveTo>
                    <a:lnTo>
                      <a:pt x="295" y="106"/>
                    </a:lnTo>
                    <a:lnTo>
                      <a:pt x="287" y="109"/>
                    </a:lnTo>
                    <a:lnTo>
                      <a:pt x="277" y="116"/>
                    </a:lnTo>
                    <a:lnTo>
                      <a:pt x="264" y="126"/>
                    </a:lnTo>
                    <a:lnTo>
                      <a:pt x="250" y="138"/>
                    </a:lnTo>
                    <a:lnTo>
                      <a:pt x="233" y="154"/>
                    </a:lnTo>
                    <a:lnTo>
                      <a:pt x="217" y="173"/>
                    </a:lnTo>
                    <a:lnTo>
                      <a:pt x="199" y="197"/>
                    </a:lnTo>
                    <a:lnTo>
                      <a:pt x="197" y="201"/>
                    </a:lnTo>
                    <a:lnTo>
                      <a:pt x="197" y="207"/>
                    </a:lnTo>
                    <a:lnTo>
                      <a:pt x="198" y="213"/>
                    </a:lnTo>
                    <a:lnTo>
                      <a:pt x="199" y="221"/>
                    </a:lnTo>
                    <a:lnTo>
                      <a:pt x="202" y="229"/>
                    </a:lnTo>
                    <a:lnTo>
                      <a:pt x="206" y="239"/>
                    </a:lnTo>
                    <a:lnTo>
                      <a:pt x="210" y="248"/>
                    </a:lnTo>
                    <a:lnTo>
                      <a:pt x="214" y="256"/>
                    </a:lnTo>
                    <a:lnTo>
                      <a:pt x="221" y="265"/>
                    </a:lnTo>
                    <a:lnTo>
                      <a:pt x="226" y="273"/>
                    </a:lnTo>
                    <a:lnTo>
                      <a:pt x="233" y="281"/>
                    </a:lnTo>
                    <a:lnTo>
                      <a:pt x="240" y="288"/>
                    </a:lnTo>
                    <a:lnTo>
                      <a:pt x="246" y="294"/>
                    </a:lnTo>
                    <a:lnTo>
                      <a:pt x="253" y="298"/>
                    </a:lnTo>
                    <a:lnTo>
                      <a:pt x="259" y="301"/>
                    </a:lnTo>
                    <a:lnTo>
                      <a:pt x="266" y="302"/>
                    </a:lnTo>
                    <a:lnTo>
                      <a:pt x="271" y="314"/>
                    </a:lnTo>
                    <a:lnTo>
                      <a:pt x="279" y="329"/>
                    </a:lnTo>
                    <a:lnTo>
                      <a:pt x="286" y="346"/>
                    </a:lnTo>
                    <a:lnTo>
                      <a:pt x="292" y="357"/>
                    </a:lnTo>
                    <a:lnTo>
                      <a:pt x="295" y="361"/>
                    </a:lnTo>
                    <a:lnTo>
                      <a:pt x="298" y="365"/>
                    </a:lnTo>
                    <a:lnTo>
                      <a:pt x="302" y="367"/>
                    </a:lnTo>
                    <a:lnTo>
                      <a:pt x="305" y="369"/>
                    </a:lnTo>
                    <a:lnTo>
                      <a:pt x="313" y="372"/>
                    </a:lnTo>
                    <a:lnTo>
                      <a:pt x="319" y="376"/>
                    </a:lnTo>
                    <a:lnTo>
                      <a:pt x="438" y="499"/>
                    </a:lnTo>
                    <a:lnTo>
                      <a:pt x="453" y="535"/>
                    </a:lnTo>
                    <a:lnTo>
                      <a:pt x="466" y="571"/>
                    </a:lnTo>
                    <a:lnTo>
                      <a:pt x="471" y="589"/>
                    </a:lnTo>
                    <a:lnTo>
                      <a:pt x="475" y="607"/>
                    </a:lnTo>
                    <a:lnTo>
                      <a:pt x="477" y="627"/>
                    </a:lnTo>
                    <a:lnTo>
                      <a:pt x="478" y="647"/>
                    </a:lnTo>
                    <a:lnTo>
                      <a:pt x="477" y="666"/>
                    </a:lnTo>
                    <a:lnTo>
                      <a:pt x="476" y="680"/>
                    </a:lnTo>
                    <a:lnTo>
                      <a:pt x="476" y="687"/>
                    </a:lnTo>
                    <a:lnTo>
                      <a:pt x="476" y="693"/>
                    </a:lnTo>
                    <a:lnTo>
                      <a:pt x="476" y="700"/>
                    </a:lnTo>
                    <a:lnTo>
                      <a:pt x="478" y="708"/>
                    </a:lnTo>
                    <a:lnTo>
                      <a:pt x="467" y="711"/>
                    </a:lnTo>
                    <a:lnTo>
                      <a:pt x="457" y="714"/>
                    </a:lnTo>
                    <a:lnTo>
                      <a:pt x="447" y="718"/>
                    </a:lnTo>
                    <a:lnTo>
                      <a:pt x="437" y="722"/>
                    </a:lnTo>
                    <a:lnTo>
                      <a:pt x="428" y="727"/>
                    </a:lnTo>
                    <a:lnTo>
                      <a:pt x="420" y="733"/>
                    </a:lnTo>
                    <a:lnTo>
                      <a:pt x="412" y="739"/>
                    </a:lnTo>
                    <a:lnTo>
                      <a:pt x="404" y="744"/>
                    </a:lnTo>
                    <a:lnTo>
                      <a:pt x="391" y="756"/>
                    </a:lnTo>
                    <a:lnTo>
                      <a:pt x="380" y="767"/>
                    </a:lnTo>
                    <a:lnTo>
                      <a:pt x="371" y="778"/>
                    </a:lnTo>
                    <a:lnTo>
                      <a:pt x="365" y="789"/>
                    </a:lnTo>
                    <a:lnTo>
                      <a:pt x="360" y="786"/>
                    </a:lnTo>
                    <a:lnTo>
                      <a:pt x="354" y="785"/>
                    </a:lnTo>
                    <a:lnTo>
                      <a:pt x="348" y="785"/>
                    </a:lnTo>
                    <a:lnTo>
                      <a:pt x="342" y="786"/>
                    </a:lnTo>
                    <a:lnTo>
                      <a:pt x="330" y="788"/>
                    </a:lnTo>
                    <a:lnTo>
                      <a:pt x="319" y="789"/>
                    </a:lnTo>
                    <a:lnTo>
                      <a:pt x="318" y="793"/>
                    </a:lnTo>
                    <a:lnTo>
                      <a:pt x="316" y="798"/>
                    </a:lnTo>
                    <a:lnTo>
                      <a:pt x="313" y="804"/>
                    </a:lnTo>
                    <a:lnTo>
                      <a:pt x="310" y="810"/>
                    </a:lnTo>
                    <a:lnTo>
                      <a:pt x="300" y="824"/>
                    </a:lnTo>
                    <a:lnTo>
                      <a:pt x="289" y="838"/>
                    </a:lnTo>
                    <a:lnTo>
                      <a:pt x="276" y="853"/>
                    </a:lnTo>
                    <a:lnTo>
                      <a:pt x="263" y="864"/>
                    </a:lnTo>
                    <a:lnTo>
                      <a:pt x="256" y="868"/>
                    </a:lnTo>
                    <a:lnTo>
                      <a:pt x="250" y="872"/>
                    </a:lnTo>
                    <a:lnTo>
                      <a:pt x="244" y="874"/>
                    </a:lnTo>
                    <a:lnTo>
                      <a:pt x="239" y="875"/>
                    </a:lnTo>
                    <a:lnTo>
                      <a:pt x="236" y="874"/>
                    </a:lnTo>
                    <a:lnTo>
                      <a:pt x="234" y="872"/>
                    </a:lnTo>
                    <a:lnTo>
                      <a:pt x="232" y="868"/>
                    </a:lnTo>
                    <a:lnTo>
                      <a:pt x="230" y="864"/>
                    </a:lnTo>
                    <a:lnTo>
                      <a:pt x="226" y="854"/>
                    </a:lnTo>
                    <a:lnTo>
                      <a:pt x="225" y="844"/>
                    </a:lnTo>
                    <a:lnTo>
                      <a:pt x="226" y="830"/>
                    </a:lnTo>
                    <a:lnTo>
                      <a:pt x="229" y="816"/>
                    </a:lnTo>
                    <a:lnTo>
                      <a:pt x="231" y="800"/>
                    </a:lnTo>
                    <a:lnTo>
                      <a:pt x="232" y="782"/>
                    </a:lnTo>
                    <a:lnTo>
                      <a:pt x="244" y="779"/>
                    </a:lnTo>
                    <a:lnTo>
                      <a:pt x="253" y="775"/>
                    </a:lnTo>
                    <a:lnTo>
                      <a:pt x="262" y="770"/>
                    </a:lnTo>
                    <a:lnTo>
                      <a:pt x="269" y="765"/>
                    </a:lnTo>
                    <a:lnTo>
                      <a:pt x="277" y="760"/>
                    </a:lnTo>
                    <a:lnTo>
                      <a:pt x="285" y="756"/>
                    </a:lnTo>
                    <a:lnTo>
                      <a:pt x="289" y="754"/>
                    </a:lnTo>
                    <a:lnTo>
                      <a:pt x="295" y="753"/>
                    </a:lnTo>
                    <a:lnTo>
                      <a:pt x="300" y="752"/>
                    </a:lnTo>
                    <a:lnTo>
                      <a:pt x="305" y="752"/>
                    </a:lnTo>
                    <a:lnTo>
                      <a:pt x="305" y="743"/>
                    </a:lnTo>
                    <a:lnTo>
                      <a:pt x="308" y="733"/>
                    </a:lnTo>
                    <a:lnTo>
                      <a:pt x="311" y="723"/>
                    </a:lnTo>
                    <a:lnTo>
                      <a:pt x="314" y="714"/>
                    </a:lnTo>
                    <a:lnTo>
                      <a:pt x="319" y="705"/>
                    </a:lnTo>
                    <a:lnTo>
                      <a:pt x="324" y="695"/>
                    </a:lnTo>
                    <a:lnTo>
                      <a:pt x="330" y="686"/>
                    </a:lnTo>
                    <a:lnTo>
                      <a:pt x="336" y="677"/>
                    </a:lnTo>
                    <a:lnTo>
                      <a:pt x="349" y="659"/>
                    </a:lnTo>
                    <a:lnTo>
                      <a:pt x="365" y="643"/>
                    </a:lnTo>
                    <a:lnTo>
                      <a:pt x="378" y="629"/>
                    </a:lnTo>
                    <a:lnTo>
                      <a:pt x="392" y="616"/>
                    </a:lnTo>
                    <a:lnTo>
                      <a:pt x="371" y="536"/>
                    </a:lnTo>
                    <a:lnTo>
                      <a:pt x="371" y="514"/>
                    </a:lnTo>
                    <a:lnTo>
                      <a:pt x="368" y="493"/>
                    </a:lnTo>
                    <a:lnTo>
                      <a:pt x="364" y="475"/>
                    </a:lnTo>
                    <a:lnTo>
                      <a:pt x="357" y="458"/>
                    </a:lnTo>
                    <a:lnTo>
                      <a:pt x="349" y="442"/>
                    </a:lnTo>
                    <a:lnTo>
                      <a:pt x="341" y="427"/>
                    </a:lnTo>
                    <a:lnTo>
                      <a:pt x="331" y="414"/>
                    </a:lnTo>
                    <a:lnTo>
                      <a:pt x="321" y="402"/>
                    </a:lnTo>
                    <a:lnTo>
                      <a:pt x="297" y="377"/>
                    </a:lnTo>
                    <a:lnTo>
                      <a:pt x="271" y="355"/>
                    </a:lnTo>
                    <a:lnTo>
                      <a:pt x="245" y="332"/>
                    </a:lnTo>
                    <a:lnTo>
                      <a:pt x="219" y="308"/>
                    </a:lnTo>
                    <a:lnTo>
                      <a:pt x="199" y="292"/>
                    </a:lnTo>
                    <a:lnTo>
                      <a:pt x="179" y="273"/>
                    </a:lnTo>
                    <a:lnTo>
                      <a:pt x="161" y="255"/>
                    </a:lnTo>
                    <a:lnTo>
                      <a:pt x="142" y="237"/>
                    </a:lnTo>
                    <a:lnTo>
                      <a:pt x="124" y="217"/>
                    </a:lnTo>
                    <a:lnTo>
                      <a:pt x="108" y="198"/>
                    </a:lnTo>
                    <a:lnTo>
                      <a:pt x="92" y="179"/>
                    </a:lnTo>
                    <a:lnTo>
                      <a:pt x="79" y="160"/>
                    </a:lnTo>
                    <a:lnTo>
                      <a:pt x="72" y="146"/>
                    </a:lnTo>
                    <a:lnTo>
                      <a:pt x="63" y="133"/>
                    </a:lnTo>
                    <a:lnTo>
                      <a:pt x="53" y="118"/>
                    </a:lnTo>
                    <a:lnTo>
                      <a:pt x="42" y="104"/>
                    </a:lnTo>
                    <a:lnTo>
                      <a:pt x="21" y="77"/>
                    </a:lnTo>
                    <a:lnTo>
                      <a:pt x="0" y="49"/>
                    </a:lnTo>
                    <a:lnTo>
                      <a:pt x="46" y="41"/>
                    </a:lnTo>
                    <a:lnTo>
                      <a:pt x="91" y="32"/>
                    </a:lnTo>
                    <a:lnTo>
                      <a:pt x="111" y="26"/>
                    </a:lnTo>
                    <a:lnTo>
                      <a:pt x="129" y="19"/>
                    </a:lnTo>
                    <a:lnTo>
                      <a:pt x="136" y="15"/>
                    </a:lnTo>
                    <a:lnTo>
                      <a:pt x="143" y="11"/>
                    </a:lnTo>
                    <a:lnTo>
                      <a:pt x="148" y="5"/>
                    </a:lnTo>
                    <a:lnTo>
                      <a:pt x="153" y="0"/>
                    </a:lnTo>
                    <a:lnTo>
                      <a:pt x="163" y="9"/>
                    </a:lnTo>
                    <a:lnTo>
                      <a:pt x="175" y="16"/>
                    </a:lnTo>
                    <a:lnTo>
                      <a:pt x="186" y="21"/>
                    </a:lnTo>
                    <a:lnTo>
                      <a:pt x="198" y="26"/>
                    </a:lnTo>
                    <a:lnTo>
                      <a:pt x="221" y="35"/>
                    </a:lnTo>
                    <a:lnTo>
                      <a:pt x="239" y="43"/>
                    </a:lnTo>
                    <a:lnTo>
                      <a:pt x="256" y="55"/>
                    </a:lnTo>
                    <a:lnTo>
                      <a:pt x="269" y="67"/>
                    </a:lnTo>
                    <a:lnTo>
                      <a:pt x="282" y="82"/>
                    </a:lnTo>
                    <a:lnTo>
                      <a:pt x="299" y="104"/>
                    </a:lnTo>
                  </a:path>
                </a:pathLst>
              </a:custGeom>
              <a:solidFill>
                <a:srgbClr val="0000FF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sz="1000"/>
              </a:p>
            </p:txBody>
          </p:sp>
          <p:sp>
            <p:nvSpPr>
              <p:cNvPr id="302" name="Freeform 543">
                <a:extLst>
                  <a:ext uri="{FF2B5EF4-FFF2-40B4-BE49-F238E27FC236}">
                    <a16:creationId xmlns:a16="http://schemas.microsoft.com/office/drawing/2014/main" id="{F01DB86F-1FAE-4720-9805-8A1E9AE7A097}"/>
                  </a:ext>
                </a:extLst>
              </p:cNvPr>
              <p:cNvSpPr>
                <a:spLocks/>
              </p:cNvSpPr>
              <p:nvPr>
                <p:custDataLst>
                  <p:tags r:id="rId121"/>
                </p:custDataLst>
              </p:nvPr>
            </p:nvSpPr>
            <p:spPr bwMode="auto">
              <a:xfrm>
                <a:off x="6604000" y="3603625"/>
                <a:ext cx="25400" cy="57150"/>
              </a:xfrm>
              <a:custGeom>
                <a:avLst/>
                <a:gdLst>
                  <a:gd name="T0" fmla="*/ 10934915 w 59"/>
                  <a:gd name="T1" fmla="*/ 20391489 h 31"/>
                  <a:gd name="T2" fmla="*/ 10564247 w 59"/>
                  <a:gd name="T3" fmla="*/ 37385318 h 31"/>
                  <a:gd name="T4" fmla="*/ 9822912 w 59"/>
                  <a:gd name="T5" fmla="*/ 50979644 h 31"/>
                  <a:gd name="T6" fmla="*/ 9081576 w 59"/>
                  <a:gd name="T7" fmla="*/ 64573969 h 31"/>
                  <a:gd name="T8" fmla="*/ 8340241 w 59"/>
                  <a:gd name="T9" fmla="*/ 81567798 h 31"/>
                  <a:gd name="T10" fmla="*/ 7413356 w 59"/>
                  <a:gd name="T11" fmla="*/ 91764465 h 31"/>
                  <a:gd name="T12" fmla="*/ 6672020 w 59"/>
                  <a:gd name="T13" fmla="*/ 98561627 h 31"/>
                  <a:gd name="T14" fmla="*/ 5560017 w 59"/>
                  <a:gd name="T15" fmla="*/ 105358790 h 31"/>
                  <a:gd name="T16" fmla="*/ 4818681 w 59"/>
                  <a:gd name="T17" fmla="*/ 105358790 h 31"/>
                  <a:gd name="T18" fmla="*/ 3892227 w 59"/>
                  <a:gd name="T19" fmla="*/ 105358790 h 31"/>
                  <a:gd name="T20" fmla="*/ 3150892 w 59"/>
                  <a:gd name="T21" fmla="*/ 101959287 h 31"/>
                  <a:gd name="T22" fmla="*/ 2594675 w 59"/>
                  <a:gd name="T23" fmla="*/ 98561627 h 31"/>
                  <a:gd name="T24" fmla="*/ 2038888 w 59"/>
                  <a:gd name="T25" fmla="*/ 91764465 h 31"/>
                  <a:gd name="T26" fmla="*/ 741336 w 59"/>
                  <a:gd name="T27" fmla="*/ 67973473 h 31"/>
                  <a:gd name="T28" fmla="*/ 0 w 59"/>
                  <a:gd name="T29" fmla="*/ 40784821 h 31"/>
                  <a:gd name="T30" fmla="*/ 185549 w 59"/>
                  <a:gd name="T31" fmla="*/ 30588155 h 31"/>
                  <a:gd name="T32" fmla="*/ 556217 w 59"/>
                  <a:gd name="T33" fmla="*/ 20391489 h 31"/>
                  <a:gd name="T34" fmla="*/ 926885 w 59"/>
                  <a:gd name="T35" fmla="*/ 13594326 h 31"/>
                  <a:gd name="T36" fmla="*/ 1482671 w 59"/>
                  <a:gd name="T37" fmla="*/ 10196666 h 31"/>
                  <a:gd name="T38" fmla="*/ 2965342 w 59"/>
                  <a:gd name="T39" fmla="*/ 3399503 h 31"/>
                  <a:gd name="T40" fmla="*/ 4448014 w 59"/>
                  <a:gd name="T41" fmla="*/ 0 h 31"/>
                  <a:gd name="T42" fmla="*/ 6301353 w 59"/>
                  <a:gd name="T43" fmla="*/ 0 h 31"/>
                  <a:gd name="T44" fmla="*/ 7784024 w 59"/>
                  <a:gd name="T45" fmla="*/ 6797163 h 31"/>
                  <a:gd name="T46" fmla="*/ 9452244 w 59"/>
                  <a:gd name="T47" fmla="*/ 13594326 h 31"/>
                  <a:gd name="T48" fmla="*/ 10934915 w 59"/>
                  <a:gd name="T49" fmla="*/ 20391489 h 31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59" h="31">
                    <a:moveTo>
                      <a:pt x="59" y="6"/>
                    </a:moveTo>
                    <a:lnTo>
                      <a:pt x="57" y="11"/>
                    </a:lnTo>
                    <a:lnTo>
                      <a:pt x="53" y="15"/>
                    </a:lnTo>
                    <a:lnTo>
                      <a:pt x="49" y="19"/>
                    </a:lnTo>
                    <a:lnTo>
                      <a:pt x="45" y="24"/>
                    </a:lnTo>
                    <a:lnTo>
                      <a:pt x="40" y="27"/>
                    </a:lnTo>
                    <a:lnTo>
                      <a:pt x="36" y="29"/>
                    </a:lnTo>
                    <a:lnTo>
                      <a:pt x="30" y="31"/>
                    </a:lnTo>
                    <a:lnTo>
                      <a:pt x="26" y="31"/>
                    </a:lnTo>
                    <a:lnTo>
                      <a:pt x="21" y="31"/>
                    </a:lnTo>
                    <a:lnTo>
                      <a:pt x="17" y="30"/>
                    </a:lnTo>
                    <a:lnTo>
                      <a:pt x="14" y="29"/>
                    </a:lnTo>
                    <a:lnTo>
                      <a:pt x="11" y="27"/>
                    </a:lnTo>
                    <a:lnTo>
                      <a:pt x="4" y="20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3" y="6"/>
                    </a:lnTo>
                    <a:lnTo>
                      <a:pt x="5" y="4"/>
                    </a:lnTo>
                    <a:lnTo>
                      <a:pt x="8" y="3"/>
                    </a:lnTo>
                    <a:lnTo>
                      <a:pt x="16" y="1"/>
                    </a:lnTo>
                    <a:lnTo>
                      <a:pt x="24" y="0"/>
                    </a:lnTo>
                    <a:lnTo>
                      <a:pt x="34" y="0"/>
                    </a:lnTo>
                    <a:lnTo>
                      <a:pt x="42" y="2"/>
                    </a:lnTo>
                    <a:lnTo>
                      <a:pt x="51" y="4"/>
                    </a:lnTo>
                    <a:lnTo>
                      <a:pt x="59" y="6"/>
                    </a:lnTo>
                  </a:path>
                </a:pathLst>
              </a:custGeom>
              <a:solidFill>
                <a:schemeClr val="bg1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sz="1000"/>
              </a:p>
            </p:txBody>
          </p:sp>
          <p:sp>
            <p:nvSpPr>
              <p:cNvPr id="303" name="Freeform 544">
                <a:extLst>
                  <a:ext uri="{FF2B5EF4-FFF2-40B4-BE49-F238E27FC236}">
                    <a16:creationId xmlns:a16="http://schemas.microsoft.com/office/drawing/2014/main" id="{F7ABCD41-9EC6-4607-8975-5BA02AEE234B}"/>
                  </a:ext>
                </a:extLst>
              </p:cNvPr>
              <p:cNvSpPr>
                <a:spLocks/>
              </p:cNvSpPr>
              <p:nvPr>
                <p:custDataLst>
                  <p:tags r:id="rId122"/>
                </p:custDataLst>
              </p:nvPr>
            </p:nvSpPr>
            <p:spPr bwMode="auto">
              <a:xfrm>
                <a:off x="5295900" y="2862263"/>
                <a:ext cx="174625" cy="271462"/>
              </a:xfrm>
              <a:custGeom>
                <a:avLst/>
                <a:gdLst>
                  <a:gd name="T0" fmla="*/ 38308523 w 399"/>
                  <a:gd name="T1" fmla="*/ 2196851 h 518"/>
                  <a:gd name="T2" fmla="*/ 38691911 w 399"/>
                  <a:gd name="T3" fmla="*/ 6041864 h 518"/>
                  <a:gd name="T4" fmla="*/ 39841197 w 399"/>
                  <a:gd name="T5" fmla="*/ 9886877 h 518"/>
                  <a:gd name="T6" fmla="*/ 40990483 w 399"/>
                  <a:gd name="T7" fmla="*/ 13457283 h 518"/>
                  <a:gd name="T8" fmla="*/ 42905669 w 399"/>
                  <a:gd name="T9" fmla="*/ 17302296 h 518"/>
                  <a:gd name="T10" fmla="*/ 45012548 w 399"/>
                  <a:gd name="T11" fmla="*/ 20597572 h 518"/>
                  <a:gd name="T12" fmla="*/ 47694508 w 399"/>
                  <a:gd name="T13" fmla="*/ 23618766 h 518"/>
                  <a:gd name="T14" fmla="*/ 50567286 w 399"/>
                  <a:gd name="T15" fmla="*/ 26090747 h 518"/>
                  <a:gd name="T16" fmla="*/ 60527476 w 399"/>
                  <a:gd name="T17" fmla="*/ 29111417 h 518"/>
                  <a:gd name="T18" fmla="*/ 69913460 w 399"/>
                  <a:gd name="T19" fmla="*/ 32681824 h 518"/>
                  <a:gd name="T20" fmla="*/ 72786676 w 399"/>
                  <a:gd name="T21" fmla="*/ 34878675 h 518"/>
                  <a:gd name="T22" fmla="*/ 75084811 w 399"/>
                  <a:gd name="T23" fmla="*/ 37625262 h 518"/>
                  <a:gd name="T24" fmla="*/ 76234097 w 399"/>
                  <a:gd name="T25" fmla="*/ 41470275 h 518"/>
                  <a:gd name="T26" fmla="*/ 76234097 w 399"/>
                  <a:gd name="T27" fmla="*/ 47786745 h 518"/>
                  <a:gd name="T28" fmla="*/ 74701862 w 399"/>
                  <a:gd name="T29" fmla="*/ 54927558 h 518"/>
                  <a:gd name="T30" fmla="*/ 70679359 w 399"/>
                  <a:gd name="T31" fmla="*/ 65638254 h 518"/>
                  <a:gd name="T32" fmla="*/ 65890958 w 399"/>
                  <a:gd name="T33" fmla="*/ 75799737 h 518"/>
                  <a:gd name="T34" fmla="*/ 62826049 w 399"/>
                  <a:gd name="T35" fmla="*/ 83215156 h 518"/>
                  <a:gd name="T36" fmla="*/ 60144526 w 399"/>
                  <a:gd name="T37" fmla="*/ 90630052 h 518"/>
                  <a:gd name="T38" fmla="*/ 58803984 w 399"/>
                  <a:gd name="T39" fmla="*/ 98869290 h 518"/>
                  <a:gd name="T40" fmla="*/ 56888361 w 399"/>
                  <a:gd name="T41" fmla="*/ 103538122 h 518"/>
                  <a:gd name="T42" fmla="*/ 51333623 w 399"/>
                  <a:gd name="T43" fmla="*/ 106284186 h 518"/>
                  <a:gd name="T44" fmla="*/ 47119865 w 399"/>
                  <a:gd name="T45" fmla="*/ 109579986 h 518"/>
                  <a:gd name="T46" fmla="*/ 45012548 w 399"/>
                  <a:gd name="T47" fmla="*/ 112051967 h 518"/>
                  <a:gd name="T48" fmla="*/ 43480312 w 399"/>
                  <a:gd name="T49" fmla="*/ 114523424 h 518"/>
                  <a:gd name="T50" fmla="*/ 42905669 w 399"/>
                  <a:gd name="T51" fmla="*/ 117270012 h 518"/>
                  <a:gd name="T52" fmla="*/ 40798790 w 399"/>
                  <a:gd name="T53" fmla="*/ 120290682 h 518"/>
                  <a:gd name="T54" fmla="*/ 36009951 w 399"/>
                  <a:gd name="T55" fmla="*/ 123586482 h 518"/>
                  <a:gd name="T56" fmla="*/ 33137173 w 399"/>
                  <a:gd name="T57" fmla="*/ 125234120 h 518"/>
                  <a:gd name="T58" fmla="*/ 31796193 w 399"/>
                  <a:gd name="T59" fmla="*/ 128255314 h 518"/>
                  <a:gd name="T60" fmla="*/ 30263957 w 399"/>
                  <a:gd name="T61" fmla="*/ 132100327 h 518"/>
                  <a:gd name="T62" fmla="*/ 27965384 w 399"/>
                  <a:gd name="T63" fmla="*/ 134571784 h 518"/>
                  <a:gd name="T64" fmla="*/ 25092168 w 399"/>
                  <a:gd name="T65" fmla="*/ 135670733 h 518"/>
                  <a:gd name="T66" fmla="*/ 19537430 w 399"/>
                  <a:gd name="T67" fmla="*/ 136769159 h 518"/>
                  <a:gd name="T68" fmla="*/ 13982692 w 399"/>
                  <a:gd name="T69" fmla="*/ 138416797 h 518"/>
                  <a:gd name="T70" fmla="*/ 10534833 w 399"/>
                  <a:gd name="T71" fmla="*/ 140614172 h 518"/>
                  <a:gd name="T72" fmla="*/ 8810904 w 399"/>
                  <a:gd name="T73" fmla="*/ 141163384 h 518"/>
                  <a:gd name="T74" fmla="*/ 8236260 w 399"/>
                  <a:gd name="T75" fmla="*/ 138966010 h 518"/>
                  <a:gd name="T76" fmla="*/ 7278668 w 399"/>
                  <a:gd name="T77" fmla="*/ 136494552 h 518"/>
                  <a:gd name="T78" fmla="*/ 6512331 w 399"/>
                  <a:gd name="T79" fmla="*/ 133747965 h 518"/>
                  <a:gd name="T80" fmla="*/ 6321075 w 399"/>
                  <a:gd name="T81" fmla="*/ 128529920 h 518"/>
                  <a:gd name="T82" fmla="*/ 5554738 w 399"/>
                  <a:gd name="T83" fmla="*/ 122213450 h 518"/>
                  <a:gd name="T84" fmla="*/ 3256165 w 399"/>
                  <a:gd name="T85" fmla="*/ 114798031 h 518"/>
                  <a:gd name="T86" fmla="*/ 0 w 399"/>
                  <a:gd name="T87" fmla="*/ 98320078 h 518"/>
                  <a:gd name="T88" fmla="*/ 37159237 w 399"/>
                  <a:gd name="T89" fmla="*/ 50807939 h 518"/>
                  <a:gd name="T90" fmla="*/ 38308523 w 399"/>
                  <a:gd name="T91" fmla="*/ 0 h 518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399" h="518">
                    <a:moveTo>
                      <a:pt x="200" y="0"/>
                    </a:moveTo>
                    <a:lnTo>
                      <a:pt x="200" y="8"/>
                    </a:lnTo>
                    <a:lnTo>
                      <a:pt x="201" y="15"/>
                    </a:lnTo>
                    <a:lnTo>
                      <a:pt x="202" y="22"/>
                    </a:lnTo>
                    <a:lnTo>
                      <a:pt x="205" y="29"/>
                    </a:lnTo>
                    <a:lnTo>
                      <a:pt x="208" y="36"/>
                    </a:lnTo>
                    <a:lnTo>
                      <a:pt x="211" y="42"/>
                    </a:lnTo>
                    <a:lnTo>
                      <a:pt x="214" y="49"/>
                    </a:lnTo>
                    <a:lnTo>
                      <a:pt x="219" y="56"/>
                    </a:lnTo>
                    <a:lnTo>
                      <a:pt x="224" y="63"/>
                    </a:lnTo>
                    <a:lnTo>
                      <a:pt x="230" y="69"/>
                    </a:lnTo>
                    <a:lnTo>
                      <a:pt x="235" y="75"/>
                    </a:lnTo>
                    <a:lnTo>
                      <a:pt x="242" y="81"/>
                    </a:lnTo>
                    <a:lnTo>
                      <a:pt x="249" y="86"/>
                    </a:lnTo>
                    <a:lnTo>
                      <a:pt x="256" y="91"/>
                    </a:lnTo>
                    <a:lnTo>
                      <a:pt x="264" y="95"/>
                    </a:lnTo>
                    <a:lnTo>
                      <a:pt x="273" y="98"/>
                    </a:lnTo>
                    <a:lnTo>
                      <a:pt x="316" y="106"/>
                    </a:lnTo>
                    <a:lnTo>
                      <a:pt x="356" y="116"/>
                    </a:lnTo>
                    <a:lnTo>
                      <a:pt x="365" y="119"/>
                    </a:lnTo>
                    <a:lnTo>
                      <a:pt x="374" y="123"/>
                    </a:lnTo>
                    <a:lnTo>
                      <a:pt x="380" y="127"/>
                    </a:lnTo>
                    <a:lnTo>
                      <a:pt x="387" y="132"/>
                    </a:lnTo>
                    <a:lnTo>
                      <a:pt x="392" y="137"/>
                    </a:lnTo>
                    <a:lnTo>
                      <a:pt x="396" y="144"/>
                    </a:lnTo>
                    <a:lnTo>
                      <a:pt x="398" y="151"/>
                    </a:lnTo>
                    <a:lnTo>
                      <a:pt x="399" y="160"/>
                    </a:lnTo>
                    <a:lnTo>
                      <a:pt x="398" y="174"/>
                    </a:lnTo>
                    <a:lnTo>
                      <a:pt x="396" y="187"/>
                    </a:lnTo>
                    <a:lnTo>
                      <a:pt x="390" y="200"/>
                    </a:lnTo>
                    <a:lnTo>
                      <a:pt x="385" y="213"/>
                    </a:lnTo>
                    <a:lnTo>
                      <a:pt x="369" y="239"/>
                    </a:lnTo>
                    <a:lnTo>
                      <a:pt x="353" y="263"/>
                    </a:lnTo>
                    <a:lnTo>
                      <a:pt x="344" y="276"/>
                    </a:lnTo>
                    <a:lnTo>
                      <a:pt x="335" y="290"/>
                    </a:lnTo>
                    <a:lnTo>
                      <a:pt x="328" y="303"/>
                    </a:lnTo>
                    <a:lnTo>
                      <a:pt x="321" y="316"/>
                    </a:lnTo>
                    <a:lnTo>
                      <a:pt x="314" y="330"/>
                    </a:lnTo>
                    <a:lnTo>
                      <a:pt x="310" y="345"/>
                    </a:lnTo>
                    <a:lnTo>
                      <a:pt x="307" y="360"/>
                    </a:lnTo>
                    <a:lnTo>
                      <a:pt x="306" y="376"/>
                    </a:lnTo>
                    <a:lnTo>
                      <a:pt x="297" y="377"/>
                    </a:lnTo>
                    <a:lnTo>
                      <a:pt x="284" y="381"/>
                    </a:lnTo>
                    <a:lnTo>
                      <a:pt x="268" y="387"/>
                    </a:lnTo>
                    <a:lnTo>
                      <a:pt x="254" y="395"/>
                    </a:lnTo>
                    <a:lnTo>
                      <a:pt x="246" y="399"/>
                    </a:lnTo>
                    <a:lnTo>
                      <a:pt x="241" y="403"/>
                    </a:lnTo>
                    <a:lnTo>
                      <a:pt x="235" y="408"/>
                    </a:lnTo>
                    <a:lnTo>
                      <a:pt x="231" y="413"/>
                    </a:lnTo>
                    <a:lnTo>
                      <a:pt x="227" y="417"/>
                    </a:lnTo>
                    <a:lnTo>
                      <a:pt x="225" y="422"/>
                    </a:lnTo>
                    <a:lnTo>
                      <a:pt x="224" y="427"/>
                    </a:lnTo>
                    <a:lnTo>
                      <a:pt x="227" y="431"/>
                    </a:lnTo>
                    <a:lnTo>
                      <a:pt x="213" y="438"/>
                    </a:lnTo>
                    <a:lnTo>
                      <a:pt x="197" y="446"/>
                    </a:lnTo>
                    <a:lnTo>
                      <a:pt x="188" y="450"/>
                    </a:lnTo>
                    <a:lnTo>
                      <a:pt x="179" y="454"/>
                    </a:lnTo>
                    <a:lnTo>
                      <a:pt x="173" y="456"/>
                    </a:lnTo>
                    <a:lnTo>
                      <a:pt x="166" y="456"/>
                    </a:lnTo>
                    <a:lnTo>
                      <a:pt x="166" y="467"/>
                    </a:lnTo>
                    <a:lnTo>
                      <a:pt x="163" y="475"/>
                    </a:lnTo>
                    <a:lnTo>
                      <a:pt x="158" y="481"/>
                    </a:lnTo>
                    <a:lnTo>
                      <a:pt x="153" y="486"/>
                    </a:lnTo>
                    <a:lnTo>
                      <a:pt x="146" y="490"/>
                    </a:lnTo>
                    <a:lnTo>
                      <a:pt x="139" y="493"/>
                    </a:lnTo>
                    <a:lnTo>
                      <a:pt x="131" y="494"/>
                    </a:lnTo>
                    <a:lnTo>
                      <a:pt x="122" y="496"/>
                    </a:lnTo>
                    <a:lnTo>
                      <a:pt x="102" y="498"/>
                    </a:lnTo>
                    <a:lnTo>
                      <a:pt x="83" y="501"/>
                    </a:lnTo>
                    <a:lnTo>
                      <a:pt x="73" y="504"/>
                    </a:lnTo>
                    <a:lnTo>
                      <a:pt x="64" y="507"/>
                    </a:lnTo>
                    <a:lnTo>
                      <a:pt x="55" y="512"/>
                    </a:lnTo>
                    <a:lnTo>
                      <a:pt x="46" y="518"/>
                    </a:lnTo>
                    <a:lnTo>
                      <a:pt x="46" y="514"/>
                    </a:lnTo>
                    <a:lnTo>
                      <a:pt x="45" y="510"/>
                    </a:lnTo>
                    <a:lnTo>
                      <a:pt x="43" y="506"/>
                    </a:lnTo>
                    <a:lnTo>
                      <a:pt x="40" y="501"/>
                    </a:lnTo>
                    <a:lnTo>
                      <a:pt x="38" y="497"/>
                    </a:lnTo>
                    <a:lnTo>
                      <a:pt x="36" y="492"/>
                    </a:lnTo>
                    <a:lnTo>
                      <a:pt x="34" y="487"/>
                    </a:lnTo>
                    <a:lnTo>
                      <a:pt x="33" y="481"/>
                    </a:lnTo>
                    <a:lnTo>
                      <a:pt x="33" y="468"/>
                    </a:lnTo>
                    <a:lnTo>
                      <a:pt x="31" y="456"/>
                    </a:lnTo>
                    <a:lnTo>
                      <a:pt x="29" y="445"/>
                    </a:lnTo>
                    <a:lnTo>
                      <a:pt x="26" y="436"/>
                    </a:lnTo>
                    <a:lnTo>
                      <a:pt x="17" y="418"/>
                    </a:lnTo>
                    <a:lnTo>
                      <a:pt x="7" y="401"/>
                    </a:lnTo>
                    <a:lnTo>
                      <a:pt x="0" y="358"/>
                    </a:lnTo>
                    <a:lnTo>
                      <a:pt x="113" y="332"/>
                    </a:lnTo>
                    <a:lnTo>
                      <a:pt x="194" y="185"/>
                    </a:lnTo>
                    <a:lnTo>
                      <a:pt x="166" y="136"/>
                    </a:lnTo>
                    <a:lnTo>
                      <a:pt x="200" y="0"/>
                    </a:lnTo>
                  </a:path>
                </a:pathLst>
              </a:custGeom>
              <a:solidFill>
                <a:schemeClr val="bg1"/>
              </a:solidFill>
              <a:ln w="127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 sz="1000"/>
              </a:p>
            </p:txBody>
          </p:sp>
          <p:sp>
            <p:nvSpPr>
              <p:cNvPr id="304" name="Freeform 545">
                <a:extLst>
                  <a:ext uri="{FF2B5EF4-FFF2-40B4-BE49-F238E27FC236}">
                    <a16:creationId xmlns:a16="http://schemas.microsoft.com/office/drawing/2014/main" id="{EB47DE40-14B7-45D9-AB96-1374A50C08FE}"/>
                  </a:ext>
                </a:extLst>
              </p:cNvPr>
              <p:cNvSpPr>
                <a:spLocks/>
              </p:cNvSpPr>
              <p:nvPr>
                <p:custDataLst>
                  <p:tags r:id="rId123"/>
                </p:custDataLst>
              </p:nvPr>
            </p:nvSpPr>
            <p:spPr bwMode="auto">
              <a:xfrm>
                <a:off x="4022725" y="2916238"/>
                <a:ext cx="376238" cy="385762"/>
              </a:xfrm>
              <a:custGeom>
                <a:avLst/>
                <a:gdLst>
                  <a:gd name="T0" fmla="*/ 43601466 w 866"/>
                  <a:gd name="T1" fmla="*/ 73373496 h 740"/>
                  <a:gd name="T2" fmla="*/ 46243821 w 866"/>
                  <a:gd name="T3" fmla="*/ 71742870 h 740"/>
                  <a:gd name="T4" fmla="*/ 51340412 w 866"/>
                  <a:gd name="T5" fmla="*/ 73917212 h 740"/>
                  <a:gd name="T6" fmla="*/ 123443427 w 866"/>
                  <a:gd name="T7" fmla="*/ 271597 h 740"/>
                  <a:gd name="T8" fmla="*/ 128162043 w 866"/>
                  <a:gd name="T9" fmla="*/ 1630626 h 740"/>
                  <a:gd name="T10" fmla="*/ 134201835 w 866"/>
                  <a:gd name="T11" fmla="*/ 5706671 h 740"/>
                  <a:gd name="T12" fmla="*/ 137788261 w 866"/>
                  <a:gd name="T13" fmla="*/ 9511640 h 740"/>
                  <a:gd name="T14" fmla="*/ 143450947 w 866"/>
                  <a:gd name="T15" fmla="*/ 15489908 h 740"/>
                  <a:gd name="T16" fmla="*/ 149302187 w 866"/>
                  <a:gd name="T17" fmla="*/ 16033624 h 740"/>
                  <a:gd name="T18" fmla="*/ 156852145 w 866"/>
                  <a:gd name="T19" fmla="*/ 11685461 h 740"/>
                  <a:gd name="T20" fmla="*/ 161193654 w 866"/>
                  <a:gd name="T21" fmla="*/ 45111217 h 740"/>
                  <a:gd name="T22" fmla="*/ 163458467 w 866"/>
                  <a:gd name="T23" fmla="*/ 55709246 h 740"/>
                  <a:gd name="T24" fmla="*/ 160438571 w 866"/>
                  <a:gd name="T25" fmla="*/ 81797704 h 740"/>
                  <a:gd name="T26" fmla="*/ 160061029 w 866"/>
                  <a:gd name="T27" fmla="*/ 102179492 h 740"/>
                  <a:gd name="T28" fmla="*/ 157418240 w 866"/>
                  <a:gd name="T29" fmla="*/ 114408147 h 740"/>
                  <a:gd name="T30" fmla="*/ 151378447 w 866"/>
                  <a:gd name="T31" fmla="*/ 126908921 h 740"/>
                  <a:gd name="T32" fmla="*/ 146659832 w 866"/>
                  <a:gd name="T33" fmla="*/ 135605248 h 740"/>
                  <a:gd name="T34" fmla="*/ 143073406 w 866"/>
                  <a:gd name="T35" fmla="*/ 154084290 h 740"/>
                  <a:gd name="T36" fmla="*/ 134201835 w 866"/>
                  <a:gd name="T37" fmla="*/ 170933227 h 740"/>
                  <a:gd name="T38" fmla="*/ 128350596 w 866"/>
                  <a:gd name="T39" fmla="*/ 175552988 h 740"/>
                  <a:gd name="T40" fmla="*/ 121555720 w 866"/>
                  <a:gd name="T41" fmla="*/ 173378646 h 740"/>
                  <a:gd name="T42" fmla="*/ 115326939 w 866"/>
                  <a:gd name="T43" fmla="*/ 169846317 h 740"/>
                  <a:gd name="T44" fmla="*/ 106833345 w 866"/>
                  <a:gd name="T45" fmla="*/ 172020138 h 740"/>
                  <a:gd name="T46" fmla="*/ 100038035 w 866"/>
                  <a:gd name="T47" fmla="*/ 179085838 h 740"/>
                  <a:gd name="T48" fmla="*/ 96451609 w 866"/>
                  <a:gd name="T49" fmla="*/ 184792509 h 740"/>
                  <a:gd name="T50" fmla="*/ 92676630 w 866"/>
                  <a:gd name="T51" fmla="*/ 185879420 h 740"/>
                  <a:gd name="T52" fmla="*/ 88713097 w 866"/>
                  <a:gd name="T53" fmla="*/ 181531256 h 740"/>
                  <a:gd name="T54" fmla="*/ 84183035 w 866"/>
                  <a:gd name="T55" fmla="*/ 173650764 h 740"/>
                  <a:gd name="T56" fmla="*/ 79464420 w 866"/>
                  <a:gd name="T57" fmla="*/ 172563854 h 740"/>
                  <a:gd name="T58" fmla="*/ 76444089 w 866"/>
                  <a:gd name="T59" fmla="*/ 175824585 h 740"/>
                  <a:gd name="T60" fmla="*/ 72480556 w 866"/>
                  <a:gd name="T61" fmla="*/ 177183614 h 740"/>
                  <a:gd name="T62" fmla="*/ 66062788 w 866"/>
                  <a:gd name="T63" fmla="*/ 173378646 h 740"/>
                  <a:gd name="T64" fmla="*/ 57757746 w 866"/>
                  <a:gd name="T65" fmla="*/ 165226035 h 740"/>
                  <a:gd name="T66" fmla="*/ 51151424 w 866"/>
                  <a:gd name="T67" fmla="*/ 164139125 h 740"/>
                  <a:gd name="T68" fmla="*/ 44734090 w 866"/>
                  <a:gd name="T69" fmla="*/ 168487288 h 740"/>
                  <a:gd name="T70" fmla="*/ 39448945 w 866"/>
                  <a:gd name="T71" fmla="*/ 177455212 h 740"/>
                  <a:gd name="T72" fmla="*/ 35862520 w 866"/>
                  <a:gd name="T73" fmla="*/ 188053762 h 740"/>
                  <a:gd name="T74" fmla="*/ 33597706 w 866"/>
                  <a:gd name="T75" fmla="*/ 195391059 h 740"/>
                  <a:gd name="T76" fmla="*/ 28124008 w 866"/>
                  <a:gd name="T77" fmla="*/ 190771299 h 740"/>
                  <a:gd name="T78" fmla="*/ 18874896 w 866"/>
                  <a:gd name="T79" fmla="*/ 201097731 h 740"/>
                  <a:gd name="T80" fmla="*/ 12457562 w 866"/>
                  <a:gd name="T81" fmla="*/ 189955986 h 740"/>
                  <a:gd name="T82" fmla="*/ 12080020 w 866"/>
                  <a:gd name="T83" fmla="*/ 175009272 h 740"/>
                  <a:gd name="T84" fmla="*/ 9437665 w 866"/>
                  <a:gd name="T85" fmla="*/ 166585064 h 740"/>
                  <a:gd name="T86" fmla="*/ 3774979 w 866"/>
                  <a:gd name="T87" fmla="*/ 159519364 h 740"/>
                  <a:gd name="T88" fmla="*/ 943636 w 866"/>
                  <a:gd name="T89" fmla="*/ 151638351 h 740"/>
                  <a:gd name="T90" fmla="*/ 10003760 w 866"/>
                  <a:gd name="T91" fmla="*/ 144029456 h 740"/>
                  <a:gd name="T92" fmla="*/ 14345269 w 866"/>
                  <a:gd name="T93" fmla="*/ 140768203 h 740"/>
                  <a:gd name="T94" fmla="*/ 26236301 w 866"/>
                  <a:gd name="T95" fmla="*/ 138594382 h 740"/>
                  <a:gd name="T96" fmla="*/ 34352789 w 866"/>
                  <a:gd name="T97" fmla="*/ 135876845 h 740"/>
                  <a:gd name="T98" fmla="*/ 37938780 w 866"/>
                  <a:gd name="T99" fmla="*/ 129082742 h 740"/>
                  <a:gd name="T100" fmla="*/ 41336652 w 866"/>
                  <a:gd name="T101" fmla="*/ 115223460 h 740"/>
                  <a:gd name="T102" fmla="*/ 42280288 w 866"/>
                  <a:gd name="T103" fmla="*/ 99733552 h 740"/>
                  <a:gd name="T104" fmla="*/ 41336652 w 866"/>
                  <a:gd name="T105" fmla="*/ 86961181 h 740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866" h="740">
                    <a:moveTo>
                      <a:pt x="219" y="283"/>
                    </a:moveTo>
                    <a:lnTo>
                      <a:pt x="223" y="278"/>
                    </a:lnTo>
                    <a:lnTo>
                      <a:pt x="227" y="273"/>
                    </a:lnTo>
                    <a:lnTo>
                      <a:pt x="231" y="270"/>
                    </a:lnTo>
                    <a:lnTo>
                      <a:pt x="234" y="267"/>
                    </a:lnTo>
                    <a:lnTo>
                      <a:pt x="238" y="266"/>
                    </a:lnTo>
                    <a:lnTo>
                      <a:pt x="242" y="264"/>
                    </a:lnTo>
                    <a:lnTo>
                      <a:pt x="245" y="264"/>
                    </a:lnTo>
                    <a:lnTo>
                      <a:pt x="250" y="264"/>
                    </a:lnTo>
                    <a:lnTo>
                      <a:pt x="256" y="265"/>
                    </a:lnTo>
                    <a:lnTo>
                      <a:pt x="264" y="268"/>
                    </a:lnTo>
                    <a:lnTo>
                      <a:pt x="272" y="272"/>
                    </a:lnTo>
                    <a:lnTo>
                      <a:pt x="279" y="277"/>
                    </a:lnTo>
                    <a:lnTo>
                      <a:pt x="645" y="6"/>
                    </a:lnTo>
                    <a:lnTo>
                      <a:pt x="649" y="3"/>
                    </a:lnTo>
                    <a:lnTo>
                      <a:pt x="654" y="1"/>
                    </a:lnTo>
                    <a:lnTo>
                      <a:pt x="658" y="0"/>
                    </a:lnTo>
                    <a:lnTo>
                      <a:pt x="663" y="0"/>
                    </a:lnTo>
                    <a:lnTo>
                      <a:pt x="671" y="2"/>
                    </a:lnTo>
                    <a:lnTo>
                      <a:pt x="679" y="6"/>
                    </a:lnTo>
                    <a:lnTo>
                      <a:pt x="689" y="11"/>
                    </a:lnTo>
                    <a:lnTo>
                      <a:pt x="699" y="17"/>
                    </a:lnTo>
                    <a:lnTo>
                      <a:pt x="704" y="19"/>
                    </a:lnTo>
                    <a:lnTo>
                      <a:pt x="711" y="21"/>
                    </a:lnTo>
                    <a:lnTo>
                      <a:pt x="717" y="23"/>
                    </a:lnTo>
                    <a:lnTo>
                      <a:pt x="724" y="25"/>
                    </a:lnTo>
                    <a:lnTo>
                      <a:pt x="726" y="30"/>
                    </a:lnTo>
                    <a:lnTo>
                      <a:pt x="730" y="35"/>
                    </a:lnTo>
                    <a:lnTo>
                      <a:pt x="736" y="42"/>
                    </a:lnTo>
                    <a:lnTo>
                      <a:pt x="744" y="47"/>
                    </a:lnTo>
                    <a:lnTo>
                      <a:pt x="752" y="53"/>
                    </a:lnTo>
                    <a:lnTo>
                      <a:pt x="760" y="57"/>
                    </a:lnTo>
                    <a:lnTo>
                      <a:pt x="769" y="60"/>
                    </a:lnTo>
                    <a:lnTo>
                      <a:pt x="778" y="61"/>
                    </a:lnTo>
                    <a:lnTo>
                      <a:pt x="784" y="60"/>
                    </a:lnTo>
                    <a:lnTo>
                      <a:pt x="791" y="59"/>
                    </a:lnTo>
                    <a:lnTo>
                      <a:pt x="798" y="57"/>
                    </a:lnTo>
                    <a:lnTo>
                      <a:pt x="804" y="54"/>
                    </a:lnTo>
                    <a:lnTo>
                      <a:pt x="816" y="48"/>
                    </a:lnTo>
                    <a:lnTo>
                      <a:pt x="831" y="43"/>
                    </a:lnTo>
                    <a:lnTo>
                      <a:pt x="824" y="122"/>
                    </a:lnTo>
                    <a:lnTo>
                      <a:pt x="836" y="140"/>
                    </a:lnTo>
                    <a:lnTo>
                      <a:pt x="846" y="154"/>
                    </a:lnTo>
                    <a:lnTo>
                      <a:pt x="854" y="166"/>
                    </a:lnTo>
                    <a:lnTo>
                      <a:pt x="859" y="177"/>
                    </a:lnTo>
                    <a:lnTo>
                      <a:pt x="862" y="188"/>
                    </a:lnTo>
                    <a:lnTo>
                      <a:pt x="865" y="197"/>
                    </a:lnTo>
                    <a:lnTo>
                      <a:pt x="866" y="205"/>
                    </a:lnTo>
                    <a:lnTo>
                      <a:pt x="865" y="211"/>
                    </a:lnTo>
                    <a:lnTo>
                      <a:pt x="857" y="234"/>
                    </a:lnTo>
                    <a:lnTo>
                      <a:pt x="850" y="259"/>
                    </a:lnTo>
                    <a:lnTo>
                      <a:pt x="850" y="301"/>
                    </a:lnTo>
                    <a:lnTo>
                      <a:pt x="850" y="334"/>
                    </a:lnTo>
                    <a:lnTo>
                      <a:pt x="850" y="350"/>
                    </a:lnTo>
                    <a:lnTo>
                      <a:pt x="849" y="364"/>
                    </a:lnTo>
                    <a:lnTo>
                      <a:pt x="848" y="376"/>
                    </a:lnTo>
                    <a:lnTo>
                      <a:pt x="846" y="388"/>
                    </a:lnTo>
                    <a:lnTo>
                      <a:pt x="843" y="399"/>
                    </a:lnTo>
                    <a:lnTo>
                      <a:pt x="839" y="411"/>
                    </a:lnTo>
                    <a:lnTo>
                      <a:pt x="834" y="421"/>
                    </a:lnTo>
                    <a:lnTo>
                      <a:pt x="828" y="432"/>
                    </a:lnTo>
                    <a:lnTo>
                      <a:pt x="821" y="443"/>
                    </a:lnTo>
                    <a:lnTo>
                      <a:pt x="813" y="454"/>
                    </a:lnTo>
                    <a:lnTo>
                      <a:pt x="802" y="467"/>
                    </a:lnTo>
                    <a:lnTo>
                      <a:pt x="791" y="480"/>
                    </a:lnTo>
                    <a:lnTo>
                      <a:pt x="786" y="486"/>
                    </a:lnTo>
                    <a:lnTo>
                      <a:pt x="781" y="493"/>
                    </a:lnTo>
                    <a:lnTo>
                      <a:pt x="777" y="499"/>
                    </a:lnTo>
                    <a:lnTo>
                      <a:pt x="773" y="506"/>
                    </a:lnTo>
                    <a:lnTo>
                      <a:pt x="768" y="522"/>
                    </a:lnTo>
                    <a:lnTo>
                      <a:pt x="764" y="537"/>
                    </a:lnTo>
                    <a:lnTo>
                      <a:pt x="758" y="567"/>
                    </a:lnTo>
                    <a:lnTo>
                      <a:pt x="755" y="593"/>
                    </a:lnTo>
                    <a:lnTo>
                      <a:pt x="731" y="585"/>
                    </a:lnTo>
                    <a:lnTo>
                      <a:pt x="698" y="591"/>
                    </a:lnTo>
                    <a:lnTo>
                      <a:pt x="711" y="629"/>
                    </a:lnTo>
                    <a:lnTo>
                      <a:pt x="719" y="636"/>
                    </a:lnTo>
                    <a:lnTo>
                      <a:pt x="704" y="641"/>
                    </a:lnTo>
                    <a:lnTo>
                      <a:pt x="692" y="645"/>
                    </a:lnTo>
                    <a:lnTo>
                      <a:pt x="680" y="646"/>
                    </a:lnTo>
                    <a:lnTo>
                      <a:pt x="670" y="646"/>
                    </a:lnTo>
                    <a:lnTo>
                      <a:pt x="661" y="644"/>
                    </a:lnTo>
                    <a:lnTo>
                      <a:pt x="653" y="641"/>
                    </a:lnTo>
                    <a:lnTo>
                      <a:pt x="644" y="638"/>
                    </a:lnTo>
                    <a:lnTo>
                      <a:pt x="636" y="634"/>
                    </a:lnTo>
                    <a:lnTo>
                      <a:pt x="629" y="631"/>
                    </a:lnTo>
                    <a:lnTo>
                      <a:pt x="620" y="628"/>
                    </a:lnTo>
                    <a:lnTo>
                      <a:pt x="611" y="625"/>
                    </a:lnTo>
                    <a:lnTo>
                      <a:pt x="601" y="624"/>
                    </a:lnTo>
                    <a:lnTo>
                      <a:pt x="591" y="625"/>
                    </a:lnTo>
                    <a:lnTo>
                      <a:pt x="579" y="628"/>
                    </a:lnTo>
                    <a:lnTo>
                      <a:pt x="566" y="633"/>
                    </a:lnTo>
                    <a:lnTo>
                      <a:pt x="552" y="641"/>
                    </a:lnTo>
                    <a:lnTo>
                      <a:pt x="543" y="646"/>
                    </a:lnTo>
                    <a:lnTo>
                      <a:pt x="536" y="652"/>
                    </a:lnTo>
                    <a:lnTo>
                      <a:pt x="530" y="659"/>
                    </a:lnTo>
                    <a:lnTo>
                      <a:pt x="525" y="666"/>
                    </a:lnTo>
                    <a:lnTo>
                      <a:pt x="520" y="673"/>
                    </a:lnTo>
                    <a:lnTo>
                      <a:pt x="514" y="678"/>
                    </a:lnTo>
                    <a:lnTo>
                      <a:pt x="511" y="680"/>
                    </a:lnTo>
                    <a:lnTo>
                      <a:pt x="508" y="683"/>
                    </a:lnTo>
                    <a:lnTo>
                      <a:pt x="503" y="684"/>
                    </a:lnTo>
                    <a:lnTo>
                      <a:pt x="499" y="684"/>
                    </a:lnTo>
                    <a:lnTo>
                      <a:pt x="491" y="684"/>
                    </a:lnTo>
                    <a:lnTo>
                      <a:pt x="486" y="682"/>
                    </a:lnTo>
                    <a:lnTo>
                      <a:pt x="481" y="679"/>
                    </a:lnTo>
                    <a:lnTo>
                      <a:pt x="477" y="676"/>
                    </a:lnTo>
                    <a:lnTo>
                      <a:pt x="470" y="668"/>
                    </a:lnTo>
                    <a:lnTo>
                      <a:pt x="465" y="659"/>
                    </a:lnTo>
                    <a:lnTo>
                      <a:pt x="458" y="650"/>
                    </a:lnTo>
                    <a:lnTo>
                      <a:pt x="451" y="642"/>
                    </a:lnTo>
                    <a:lnTo>
                      <a:pt x="446" y="639"/>
                    </a:lnTo>
                    <a:lnTo>
                      <a:pt x="441" y="637"/>
                    </a:lnTo>
                    <a:lnTo>
                      <a:pt x="433" y="635"/>
                    </a:lnTo>
                    <a:lnTo>
                      <a:pt x="425" y="635"/>
                    </a:lnTo>
                    <a:lnTo>
                      <a:pt x="421" y="635"/>
                    </a:lnTo>
                    <a:lnTo>
                      <a:pt x="417" y="638"/>
                    </a:lnTo>
                    <a:lnTo>
                      <a:pt x="412" y="640"/>
                    </a:lnTo>
                    <a:lnTo>
                      <a:pt x="409" y="644"/>
                    </a:lnTo>
                    <a:lnTo>
                      <a:pt x="405" y="647"/>
                    </a:lnTo>
                    <a:lnTo>
                      <a:pt x="401" y="650"/>
                    </a:lnTo>
                    <a:lnTo>
                      <a:pt x="397" y="652"/>
                    </a:lnTo>
                    <a:lnTo>
                      <a:pt x="392" y="653"/>
                    </a:lnTo>
                    <a:lnTo>
                      <a:pt x="384" y="652"/>
                    </a:lnTo>
                    <a:lnTo>
                      <a:pt x="376" y="651"/>
                    </a:lnTo>
                    <a:lnTo>
                      <a:pt x="369" y="648"/>
                    </a:lnTo>
                    <a:lnTo>
                      <a:pt x="363" y="645"/>
                    </a:lnTo>
                    <a:lnTo>
                      <a:pt x="350" y="638"/>
                    </a:lnTo>
                    <a:lnTo>
                      <a:pt x="339" y="629"/>
                    </a:lnTo>
                    <a:lnTo>
                      <a:pt x="327" y="619"/>
                    </a:lnTo>
                    <a:lnTo>
                      <a:pt x="312" y="611"/>
                    </a:lnTo>
                    <a:lnTo>
                      <a:pt x="306" y="608"/>
                    </a:lnTo>
                    <a:lnTo>
                      <a:pt x="297" y="606"/>
                    </a:lnTo>
                    <a:lnTo>
                      <a:pt x="289" y="604"/>
                    </a:lnTo>
                    <a:lnTo>
                      <a:pt x="279" y="603"/>
                    </a:lnTo>
                    <a:lnTo>
                      <a:pt x="271" y="604"/>
                    </a:lnTo>
                    <a:lnTo>
                      <a:pt x="262" y="606"/>
                    </a:lnTo>
                    <a:lnTo>
                      <a:pt x="253" y="610"/>
                    </a:lnTo>
                    <a:lnTo>
                      <a:pt x="245" y="615"/>
                    </a:lnTo>
                    <a:lnTo>
                      <a:pt x="237" y="620"/>
                    </a:lnTo>
                    <a:lnTo>
                      <a:pt x="229" y="628"/>
                    </a:lnTo>
                    <a:lnTo>
                      <a:pt x="222" y="636"/>
                    </a:lnTo>
                    <a:lnTo>
                      <a:pt x="216" y="644"/>
                    </a:lnTo>
                    <a:lnTo>
                      <a:pt x="209" y="653"/>
                    </a:lnTo>
                    <a:lnTo>
                      <a:pt x="204" y="662"/>
                    </a:lnTo>
                    <a:lnTo>
                      <a:pt x="198" y="671"/>
                    </a:lnTo>
                    <a:lnTo>
                      <a:pt x="194" y="682"/>
                    </a:lnTo>
                    <a:lnTo>
                      <a:pt x="190" y="692"/>
                    </a:lnTo>
                    <a:lnTo>
                      <a:pt x="188" y="702"/>
                    </a:lnTo>
                    <a:lnTo>
                      <a:pt x="187" y="711"/>
                    </a:lnTo>
                    <a:lnTo>
                      <a:pt x="186" y="720"/>
                    </a:lnTo>
                    <a:lnTo>
                      <a:pt x="178" y="719"/>
                    </a:lnTo>
                    <a:lnTo>
                      <a:pt x="172" y="717"/>
                    </a:lnTo>
                    <a:lnTo>
                      <a:pt x="164" y="712"/>
                    </a:lnTo>
                    <a:lnTo>
                      <a:pt x="156" y="708"/>
                    </a:lnTo>
                    <a:lnTo>
                      <a:pt x="149" y="702"/>
                    </a:lnTo>
                    <a:lnTo>
                      <a:pt x="141" y="697"/>
                    </a:lnTo>
                    <a:lnTo>
                      <a:pt x="134" y="693"/>
                    </a:lnTo>
                    <a:lnTo>
                      <a:pt x="127" y="690"/>
                    </a:lnTo>
                    <a:lnTo>
                      <a:pt x="100" y="740"/>
                    </a:lnTo>
                    <a:lnTo>
                      <a:pt x="73" y="740"/>
                    </a:lnTo>
                    <a:lnTo>
                      <a:pt x="70" y="725"/>
                    </a:lnTo>
                    <a:lnTo>
                      <a:pt x="67" y="712"/>
                    </a:lnTo>
                    <a:lnTo>
                      <a:pt x="66" y="699"/>
                    </a:lnTo>
                    <a:lnTo>
                      <a:pt x="66" y="686"/>
                    </a:lnTo>
                    <a:lnTo>
                      <a:pt x="66" y="672"/>
                    </a:lnTo>
                    <a:lnTo>
                      <a:pt x="66" y="658"/>
                    </a:lnTo>
                    <a:lnTo>
                      <a:pt x="64" y="644"/>
                    </a:lnTo>
                    <a:lnTo>
                      <a:pt x="60" y="629"/>
                    </a:lnTo>
                    <a:lnTo>
                      <a:pt x="58" y="622"/>
                    </a:lnTo>
                    <a:lnTo>
                      <a:pt x="53" y="618"/>
                    </a:lnTo>
                    <a:lnTo>
                      <a:pt x="50" y="613"/>
                    </a:lnTo>
                    <a:lnTo>
                      <a:pt x="46" y="609"/>
                    </a:lnTo>
                    <a:lnTo>
                      <a:pt x="36" y="601"/>
                    </a:lnTo>
                    <a:lnTo>
                      <a:pt x="25" y="592"/>
                    </a:lnTo>
                    <a:lnTo>
                      <a:pt x="20" y="587"/>
                    </a:lnTo>
                    <a:lnTo>
                      <a:pt x="16" y="581"/>
                    </a:lnTo>
                    <a:lnTo>
                      <a:pt x="11" y="575"/>
                    </a:lnTo>
                    <a:lnTo>
                      <a:pt x="8" y="566"/>
                    </a:lnTo>
                    <a:lnTo>
                      <a:pt x="5" y="558"/>
                    </a:lnTo>
                    <a:lnTo>
                      <a:pt x="3" y="548"/>
                    </a:lnTo>
                    <a:lnTo>
                      <a:pt x="0" y="537"/>
                    </a:lnTo>
                    <a:lnTo>
                      <a:pt x="0" y="524"/>
                    </a:lnTo>
                    <a:lnTo>
                      <a:pt x="53" y="530"/>
                    </a:lnTo>
                    <a:lnTo>
                      <a:pt x="59" y="526"/>
                    </a:lnTo>
                    <a:lnTo>
                      <a:pt x="64" y="522"/>
                    </a:lnTo>
                    <a:lnTo>
                      <a:pt x="71" y="520"/>
                    </a:lnTo>
                    <a:lnTo>
                      <a:pt x="76" y="518"/>
                    </a:lnTo>
                    <a:lnTo>
                      <a:pt x="91" y="514"/>
                    </a:lnTo>
                    <a:lnTo>
                      <a:pt x="106" y="512"/>
                    </a:lnTo>
                    <a:lnTo>
                      <a:pt x="121" y="511"/>
                    </a:lnTo>
                    <a:lnTo>
                      <a:pt x="139" y="510"/>
                    </a:lnTo>
                    <a:lnTo>
                      <a:pt x="155" y="508"/>
                    </a:lnTo>
                    <a:lnTo>
                      <a:pt x="173" y="505"/>
                    </a:lnTo>
                    <a:lnTo>
                      <a:pt x="177" y="503"/>
                    </a:lnTo>
                    <a:lnTo>
                      <a:pt x="182" y="500"/>
                    </a:lnTo>
                    <a:lnTo>
                      <a:pt x="185" y="497"/>
                    </a:lnTo>
                    <a:lnTo>
                      <a:pt x="189" y="494"/>
                    </a:lnTo>
                    <a:lnTo>
                      <a:pt x="196" y="485"/>
                    </a:lnTo>
                    <a:lnTo>
                      <a:pt x="201" y="475"/>
                    </a:lnTo>
                    <a:lnTo>
                      <a:pt x="207" y="464"/>
                    </a:lnTo>
                    <a:lnTo>
                      <a:pt x="211" y="451"/>
                    </a:lnTo>
                    <a:lnTo>
                      <a:pt x="216" y="438"/>
                    </a:lnTo>
                    <a:lnTo>
                      <a:pt x="219" y="424"/>
                    </a:lnTo>
                    <a:lnTo>
                      <a:pt x="221" y="410"/>
                    </a:lnTo>
                    <a:lnTo>
                      <a:pt x="223" y="395"/>
                    </a:lnTo>
                    <a:lnTo>
                      <a:pt x="224" y="381"/>
                    </a:lnTo>
                    <a:lnTo>
                      <a:pt x="224" y="367"/>
                    </a:lnTo>
                    <a:lnTo>
                      <a:pt x="224" y="354"/>
                    </a:lnTo>
                    <a:lnTo>
                      <a:pt x="223" y="341"/>
                    </a:lnTo>
                    <a:lnTo>
                      <a:pt x="221" y="330"/>
                    </a:lnTo>
                    <a:lnTo>
                      <a:pt x="219" y="320"/>
                    </a:lnTo>
                    <a:lnTo>
                      <a:pt x="219" y="283"/>
                    </a:lnTo>
                  </a:path>
                </a:pathLst>
              </a:custGeom>
              <a:solidFill>
                <a:schemeClr val="bg1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sz="1000"/>
              </a:p>
            </p:txBody>
          </p:sp>
          <p:sp>
            <p:nvSpPr>
              <p:cNvPr id="305" name="Freeform 546">
                <a:extLst>
                  <a:ext uri="{FF2B5EF4-FFF2-40B4-BE49-F238E27FC236}">
                    <a16:creationId xmlns:a16="http://schemas.microsoft.com/office/drawing/2014/main" id="{E9A68264-F730-4F19-8325-7E77BA090A42}"/>
                  </a:ext>
                </a:extLst>
              </p:cNvPr>
              <p:cNvSpPr>
                <a:spLocks/>
              </p:cNvSpPr>
              <p:nvPr>
                <p:custDataLst>
                  <p:tags r:id="rId124"/>
                </p:custDataLst>
              </p:nvPr>
            </p:nvSpPr>
            <p:spPr bwMode="auto">
              <a:xfrm>
                <a:off x="3692525" y="2533650"/>
                <a:ext cx="300038" cy="260350"/>
              </a:xfrm>
              <a:custGeom>
                <a:avLst/>
                <a:gdLst>
                  <a:gd name="T0" fmla="*/ 120077618 w 697"/>
                  <a:gd name="T1" fmla="*/ 14369758 h 500"/>
                  <a:gd name="T2" fmla="*/ 121745261 w 697"/>
                  <a:gd name="T3" fmla="*/ 43651843 h 500"/>
                  <a:gd name="T4" fmla="*/ 122486532 w 697"/>
                  <a:gd name="T5" fmla="*/ 45278510 h 500"/>
                  <a:gd name="T6" fmla="*/ 125451613 w 697"/>
                  <a:gd name="T7" fmla="*/ 47989795 h 500"/>
                  <a:gd name="T8" fmla="*/ 128601797 w 697"/>
                  <a:gd name="T9" fmla="*/ 51243128 h 500"/>
                  <a:gd name="T10" fmla="*/ 129157534 w 697"/>
                  <a:gd name="T11" fmla="*/ 53683649 h 500"/>
                  <a:gd name="T12" fmla="*/ 128601797 w 697"/>
                  <a:gd name="T13" fmla="*/ 57208268 h 500"/>
                  <a:gd name="T14" fmla="*/ 126933723 w 697"/>
                  <a:gd name="T15" fmla="*/ 58834934 h 500"/>
                  <a:gd name="T16" fmla="*/ 121374626 w 697"/>
                  <a:gd name="T17" fmla="*/ 59106219 h 500"/>
                  <a:gd name="T18" fmla="*/ 112109608 w 697"/>
                  <a:gd name="T19" fmla="*/ 61817504 h 500"/>
                  <a:gd name="T20" fmla="*/ 105067970 w 697"/>
                  <a:gd name="T21" fmla="*/ 67782123 h 500"/>
                  <a:gd name="T22" fmla="*/ 101732253 w 697"/>
                  <a:gd name="T23" fmla="*/ 72391359 h 500"/>
                  <a:gd name="T24" fmla="*/ 99879508 w 697"/>
                  <a:gd name="T25" fmla="*/ 78085213 h 500"/>
                  <a:gd name="T26" fmla="*/ 96543791 w 697"/>
                  <a:gd name="T27" fmla="*/ 81880596 h 500"/>
                  <a:gd name="T28" fmla="*/ 90984694 w 697"/>
                  <a:gd name="T29" fmla="*/ 87845735 h 500"/>
                  <a:gd name="T30" fmla="*/ 84313691 w 697"/>
                  <a:gd name="T31" fmla="*/ 95437020 h 500"/>
                  <a:gd name="T32" fmla="*/ 77828221 w 697"/>
                  <a:gd name="T33" fmla="*/ 100317541 h 500"/>
                  <a:gd name="T34" fmla="*/ 68933408 w 697"/>
                  <a:gd name="T35" fmla="*/ 102215493 h 500"/>
                  <a:gd name="T36" fmla="*/ 63744946 w 697"/>
                  <a:gd name="T37" fmla="*/ 103028826 h 500"/>
                  <a:gd name="T38" fmla="*/ 58556484 w 697"/>
                  <a:gd name="T39" fmla="*/ 107366778 h 500"/>
                  <a:gd name="T40" fmla="*/ 53738226 w 697"/>
                  <a:gd name="T41" fmla="*/ 113060632 h 500"/>
                  <a:gd name="T42" fmla="*/ 49105932 w 697"/>
                  <a:gd name="T43" fmla="*/ 115500633 h 500"/>
                  <a:gd name="T44" fmla="*/ 926373 w 697"/>
                  <a:gd name="T45" fmla="*/ 134479627 h 500"/>
                  <a:gd name="T46" fmla="*/ 5929732 w 697"/>
                  <a:gd name="T47" fmla="*/ 132039627 h 500"/>
                  <a:gd name="T48" fmla="*/ 15750919 w 697"/>
                  <a:gd name="T49" fmla="*/ 128243724 h 500"/>
                  <a:gd name="T50" fmla="*/ 17233460 w 697"/>
                  <a:gd name="T51" fmla="*/ 124447821 h 500"/>
                  <a:gd name="T52" fmla="*/ 18345365 w 697"/>
                  <a:gd name="T53" fmla="*/ 118754487 h 500"/>
                  <a:gd name="T54" fmla="*/ 22051286 w 697"/>
                  <a:gd name="T55" fmla="*/ 114416015 h 500"/>
                  <a:gd name="T56" fmla="*/ 29648662 w 697"/>
                  <a:gd name="T57" fmla="*/ 108180111 h 500"/>
                  <a:gd name="T58" fmla="*/ 33540116 w 697"/>
                  <a:gd name="T59" fmla="*/ 103570875 h 500"/>
                  <a:gd name="T60" fmla="*/ 35578394 w 697"/>
                  <a:gd name="T61" fmla="*/ 96792923 h 500"/>
                  <a:gd name="T62" fmla="*/ 35763927 w 697"/>
                  <a:gd name="T63" fmla="*/ 85676499 h 500"/>
                  <a:gd name="T64" fmla="*/ 36134562 w 697"/>
                  <a:gd name="T65" fmla="*/ 68866741 h 500"/>
                  <a:gd name="T66" fmla="*/ 35578394 w 697"/>
                  <a:gd name="T67" fmla="*/ 52056462 h 500"/>
                  <a:gd name="T68" fmla="*/ 39655381 w 697"/>
                  <a:gd name="T69" fmla="*/ 51243128 h 500"/>
                  <a:gd name="T70" fmla="*/ 42249397 w 697"/>
                  <a:gd name="T71" fmla="*/ 48531844 h 500"/>
                  <a:gd name="T72" fmla="*/ 44658310 w 697"/>
                  <a:gd name="T73" fmla="*/ 44736461 h 500"/>
                  <a:gd name="T74" fmla="*/ 46697019 w 697"/>
                  <a:gd name="T75" fmla="*/ 41211322 h 500"/>
                  <a:gd name="T76" fmla="*/ 52070583 w 697"/>
                  <a:gd name="T77" fmla="*/ 39584655 h 500"/>
                  <a:gd name="T78" fmla="*/ 58185848 w 697"/>
                  <a:gd name="T79" fmla="*/ 38771322 h 500"/>
                  <a:gd name="T80" fmla="*/ 63003675 w 697"/>
                  <a:gd name="T81" fmla="*/ 35517988 h 500"/>
                  <a:gd name="T82" fmla="*/ 66709597 w 697"/>
                  <a:gd name="T83" fmla="*/ 29282085 h 500"/>
                  <a:gd name="T84" fmla="*/ 71898489 w 697"/>
                  <a:gd name="T85" fmla="*/ 13014376 h 500"/>
                  <a:gd name="T86" fmla="*/ 75419308 w 697"/>
                  <a:gd name="T87" fmla="*/ 3253334 h 500"/>
                  <a:gd name="T88" fmla="*/ 78939696 w 697"/>
                  <a:gd name="T89" fmla="*/ 2169236 h 500"/>
                  <a:gd name="T90" fmla="*/ 83201786 w 697"/>
                  <a:gd name="T91" fmla="*/ 5422570 h 500"/>
                  <a:gd name="T92" fmla="*/ 94876148 w 697"/>
                  <a:gd name="T93" fmla="*/ 4880521 h 500"/>
                  <a:gd name="T94" fmla="*/ 109330059 w 697"/>
                  <a:gd name="T95" fmla="*/ 3524618 h 500"/>
                  <a:gd name="T96" fmla="*/ 110627067 w 697"/>
                  <a:gd name="T97" fmla="*/ 4609236 h 500"/>
                  <a:gd name="T98" fmla="*/ 112109608 w 697"/>
                  <a:gd name="T99" fmla="*/ 9760522 h 500"/>
                  <a:gd name="T100" fmla="*/ 113221513 w 697"/>
                  <a:gd name="T101" fmla="*/ 13827709 h 500"/>
                  <a:gd name="T102" fmla="*/ 114518521 w 697"/>
                  <a:gd name="T103" fmla="*/ 13556425 h 500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697" h="500">
                    <a:moveTo>
                      <a:pt x="631" y="50"/>
                    </a:moveTo>
                    <a:lnTo>
                      <a:pt x="635" y="51"/>
                    </a:lnTo>
                    <a:lnTo>
                      <a:pt x="648" y="53"/>
                    </a:lnTo>
                    <a:lnTo>
                      <a:pt x="659" y="55"/>
                    </a:lnTo>
                    <a:lnTo>
                      <a:pt x="664" y="56"/>
                    </a:lnTo>
                    <a:lnTo>
                      <a:pt x="657" y="161"/>
                    </a:lnTo>
                    <a:lnTo>
                      <a:pt x="657" y="163"/>
                    </a:lnTo>
                    <a:lnTo>
                      <a:pt x="659" y="165"/>
                    </a:lnTo>
                    <a:lnTo>
                      <a:pt x="661" y="167"/>
                    </a:lnTo>
                    <a:lnTo>
                      <a:pt x="664" y="169"/>
                    </a:lnTo>
                    <a:lnTo>
                      <a:pt x="669" y="173"/>
                    </a:lnTo>
                    <a:lnTo>
                      <a:pt x="677" y="177"/>
                    </a:lnTo>
                    <a:lnTo>
                      <a:pt x="685" y="181"/>
                    </a:lnTo>
                    <a:lnTo>
                      <a:pt x="691" y="185"/>
                    </a:lnTo>
                    <a:lnTo>
                      <a:pt x="694" y="189"/>
                    </a:lnTo>
                    <a:lnTo>
                      <a:pt x="696" y="192"/>
                    </a:lnTo>
                    <a:lnTo>
                      <a:pt x="697" y="195"/>
                    </a:lnTo>
                    <a:lnTo>
                      <a:pt x="697" y="198"/>
                    </a:lnTo>
                    <a:lnTo>
                      <a:pt x="697" y="203"/>
                    </a:lnTo>
                    <a:lnTo>
                      <a:pt x="696" y="208"/>
                    </a:lnTo>
                    <a:lnTo>
                      <a:pt x="694" y="211"/>
                    </a:lnTo>
                    <a:lnTo>
                      <a:pt x="691" y="214"/>
                    </a:lnTo>
                    <a:lnTo>
                      <a:pt x="688" y="216"/>
                    </a:lnTo>
                    <a:lnTo>
                      <a:pt x="685" y="217"/>
                    </a:lnTo>
                    <a:lnTo>
                      <a:pt x="680" y="218"/>
                    </a:lnTo>
                    <a:lnTo>
                      <a:pt x="676" y="219"/>
                    </a:lnTo>
                    <a:lnTo>
                      <a:pt x="655" y="218"/>
                    </a:lnTo>
                    <a:lnTo>
                      <a:pt x="631" y="216"/>
                    </a:lnTo>
                    <a:lnTo>
                      <a:pt x="619" y="221"/>
                    </a:lnTo>
                    <a:lnTo>
                      <a:pt x="605" y="228"/>
                    </a:lnTo>
                    <a:lnTo>
                      <a:pt x="589" y="235"/>
                    </a:lnTo>
                    <a:lnTo>
                      <a:pt x="574" y="245"/>
                    </a:lnTo>
                    <a:lnTo>
                      <a:pt x="567" y="250"/>
                    </a:lnTo>
                    <a:lnTo>
                      <a:pt x="560" y="256"/>
                    </a:lnTo>
                    <a:lnTo>
                      <a:pt x="554" y="261"/>
                    </a:lnTo>
                    <a:lnTo>
                      <a:pt x="549" y="267"/>
                    </a:lnTo>
                    <a:lnTo>
                      <a:pt x="544" y="274"/>
                    </a:lnTo>
                    <a:lnTo>
                      <a:pt x="541" y="281"/>
                    </a:lnTo>
                    <a:lnTo>
                      <a:pt x="539" y="288"/>
                    </a:lnTo>
                    <a:lnTo>
                      <a:pt x="538" y="296"/>
                    </a:lnTo>
                    <a:lnTo>
                      <a:pt x="529" y="299"/>
                    </a:lnTo>
                    <a:lnTo>
                      <a:pt x="521" y="302"/>
                    </a:lnTo>
                    <a:lnTo>
                      <a:pt x="514" y="306"/>
                    </a:lnTo>
                    <a:lnTo>
                      <a:pt x="506" y="312"/>
                    </a:lnTo>
                    <a:lnTo>
                      <a:pt x="491" y="324"/>
                    </a:lnTo>
                    <a:lnTo>
                      <a:pt x="475" y="339"/>
                    </a:lnTo>
                    <a:lnTo>
                      <a:pt x="465" y="346"/>
                    </a:lnTo>
                    <a:lnTo>
                      <a:pt x="455" y="352"/>
                    </a:lnTo>
                    <a:lnTo>
                      <a:pt x="445" y="360"/>
                    </a:lnTo>
                    <a:lnTo>
                      <a:pt x="433" y="365"/>
                    </a:lnTo>
                    <a:lnTo>
                      <a:pt x="420" y="370"/>
                    </a:lnTo>
                    <a:lnTo>
                      <a:pt x="406" y="373"/>
                    </a:lnTo>
                    <a:lnTo>
                      <a:pt x="389" y="376"/>
                    </a:lnTo>
                    <a:lnTo>
                      <a:pt x="372" y="377"/>
                    </a:lnTo>
                    <a:lnTo>
                      <a:pt x="361" y="377"/>
                    </a:lnTo>
                    <a:lnTo>
                      <a:pt x="352" y="378"/>
                    </a:lnTo>
                    <a:lnTo>
                      <a:pt x="344" y="380"/>
                    </a:lnTo>
                    <a:lnTo>
                      <a:pt x="337" y="382"/>
                    </a:lnTo>
                    <a:lnTo>
                      <a:pt x="326" y="389"/>
                    </a:lnTo>
                    <a:lnTo>
                      <a:pt x="316" y="396"/>
                    </a:lnTo>
                    <a:lnTo>
                      <a:pt x="306" y="404"/>
                    </a:lnTo>
                    <a:lnTo>
                      <a:pt x="296" y="413"/>
                    </a:lnTo>
                    <a:lnTo>
                      <a:pt x="290" y="417"/>
                    </a:lnTo>
                    <a:lnTo>
                      <a:pt x="283" y="420"/>
                    </a:lnTo>
                    <a:lnTo>
                      <a:pt x="274" y="423"/>
                    </a:lnTo>
                    <a:lnTo>
                      <a:pt x="265" y="426"/>
                    </a:lnTo>
                    <a:lnTo>
                      <a:pt x="272" y="494"/>
                    </a:lnTo>
                    <a:lnTo>
                      <a:pt x="0" y="500"/>
                    </a:lnTo>
                    <a:lnTo>
                      <a:pt x="5" y="496"/>
                    </a:lnTo>
                    <a:lnTo>
                      <a:pt x="13" y="492"/>
                    </a:lnTo>
                    <a:lnTo>
                      <a:pt x="22" y="490"/>
                    </a:lnTo>
                    <a:lnTo>
                      <a:pt x="32" y="487"/>
                    </a:lnTo>
                    <a:lnTo>
                      <a:pt x="55" y="483"/>
                    </a:lnTo>
                    <a:lnTo>
                      <a:pt x="80" y="475"/>
                    </a:lnTo>
                    <a:lnTo>
                      <a:pt x="85" y="473"/>
                    </a:lnTo>
                    <a:lnTo>
                      <a:pt x="90" y="469"/>
                    </a:lnTo>
                    <a:lnTo>
                      <a:pt x="92" y="465"/>
                    </a:lnTo>
                    <a:lnTo>
                      <a:pt x="93" y="459"/>
                    </a:lnTo>
                    <a:lnTo>
                      <a:pt x="93" y="451"/>
                    </a:lnTo>
                    <a:lnTo>
                      <a:pt x="93" y="444"/>
                    </a:lnTo>
                    <a:lnTo>
                      <a:pt x="99" y="438"/>
                    </a:lnTo>
                    <a:lnTo>
                      <a:pt x="104" y="432"/>
                    </a:lnTo>
                    <a:lnTo>
                      <a:pt x="112" y="427"/>
                    </a:lnTo>
                    <a:lnTo>
                      <a:pt x="119" y="422"/>
                    </a:lnTo>
                    <a:lnTo>
                      <a:pt x="136" y="414"/>
                    </a:lnTo>
                    <a:lnTo>
                      <a:pt x="152" y="404"/>
                    </a:lnTo>
                    <a:lnTo>
                      <a:pt x="160" y="399"/>
                    </a:lnTo>
                    <a:lnTo>
                      <a:pt x="168" y="394"/>
                    </a:lnTo>
                    <a:lnTo>
                      <a:pt x="174" y="388"/>
                    </a:lnTo>
                    <a:lnTo>
                      <a:pt x="181" y="382"/>
                    </a:lnTo>
                    <a:lnTo>
                      <a:pt x="185" y="375"/>
                    </a:lnTo>
                    <a:lnTo>
                      <a:pt x="189" y="366"/>
                    </a:lnTo>
                    <a:lnTo>
                      <a:pt x="192" y="357"/>
                    </a:lnTo>
                    <a:lnTo>
                      <a:pt x="192" y="345"/>
                    </a:lnTo>
                    <a:lnTo>
                      <a:pt x="193" y="332"/>
                    </a:lnTo>
                    <a:lnTo>
                      <a:pt x="193" y="316"/>
                    </a:lnTo>
                    <a:lnTo>
                      <a:pt x="194" y="296"/>
                    </a:lnTo>
                    <a:lnTo>
                      <a:pt x="195" y="275"/>
                    </a:lnTo>
                    <a:lnTo>
                      <a:pt x="195" y="254"/>
                    </a:lnTo>
                    <a:lnTo>
                      <a:pt x="195" y="232"/>
                    </a:lnTo>
                    <a:lnTo>
                      <a:pt x="194" y="211"/>
                    </a:lnTo>
                    <a:lnTo>
                      <a:pt x="192" y="192"/>
                    </a:lnTo>
                    <a:lnTo>
                      <a:pt x="201" y="192"/>
                    </a:lnTo>
                    <a:lnTo>
                      <a:pt x="207" y="190"/>
                    </a:lnTo>
                    <a:lnTo>
                      <a:pt x="214" y="189"/>
                    </a:lnTo>
                    <a:lnTo>
                      <a:pt x="219" y="185"/>
                    </a:lnTo>
                    <a:lnTo>
                      <a:pt x="224" y="182"/>
                    </a:lnTo>
                    <a:lnTo>
                      <a:pt x="228" y="179"/>
                    </a:lnTo>
                    <a:lnTo>
                      <a:pt x="232" y="176"/>
                    </a:lnTo>
                    <a:lnTo>
                      <a:pt x="236" y="172"/>
                    </a:lnTo>
                    <a:lnTo>
                      <a:pt x="241" y="165"/>
                    </a:lnTo>
                    <a:lnTo>
                      <a:pt x="247" y="158"/>
                    </a:lnTo>
                    <a:lnTo>
                      <a:pt x="249" y="155"/>
                    </a:lnTo>
                    <a:lnTo>
                      <a:pt x="252" y="152"/>
                    </a:lnTo>
                    <a:lnTo>
                      <a:pt x="256" y="150"/>
                    </a:lnTo>
                    <a:lnTo>
                      <a:pt x="259" y="149"/>
                    </a:lnTo>
                    <a:lnTo>
                      <a:pt x="281" y="146"/>
                    </a:lnTo>
                    <a:lnTo>
                      <a:pt x="297" y="145"/>
                    </a:lnTo>
                    <a:lnTo>
                      <a:pt x="306" y="144"/>
                    </a:lnTo>
                    <a:lnTo>
                      <a:pt x="314" y="143"/>
                    </a:lnTo>
                    <a:lnTo>
                      <a:pt x="323" y="140"/>
                    </a:lnTo>
                    <a:lnTo>
                      <a:pt x="331" y="137"/>
                    </a:lnTo>
                    <a:lnTo>
                      <a:pt x="340" y="131"/>
                    </a:lnTo>
                    <a:lnTo>
                      <a:pt x="348" y="124"/>
                    </a:lnTo>
                    <a:lnTo>
                      <a:pt x="354" y="116"/>
                    </a:lnTo>
                    <a:lnTo>
                      <a:pt x="360" y="108"/>
                    </a:lnTo>
                    <a:lnTo>
                      <a:pt x="371" y="89"/>
                    </a:lnTo>
                    <a:lnTo>
                      <a:pt x="380" y="68"/>
                    </a:lnTo>
                    <a:lnTo>
                      <a:pt x="388" y="48"/>
                    </a:lnTo>
                    <a:lnTo>
                      <a:pt x="397" y="29"/>
                    </a:lnTo>
                    <a:lnTo>
                      <a:pt x="402" y="21"/>
                    </a:lnTo>
                    <a:lnTo>
                      <a:pt x="407" y="12"/>
                    </a:lnTo>
                    <a:lnTo>
                      <a:pt x="413" y="6"/>
                    </a:lnTo>
                    <a:lnTo>
                      <a:pt x="418" y="0"/>
                    </a:lnTo>
                    <a:lnTo>
                      <a:pt x="426" y="8"/>
                    </a:lnTo>
                    <a:lnTo>
                      <a:pt x="433" y="14"/>
                    </a:lnTo>
                    <a:lnTo>
                      <a:pt x="441" y="17"/>
                    </a:lnTo>
                    <a:lnTo>
                      <a:pt x="449" y="20"/>
                    </a:lnTo>
                    <a:lnTo>
                      <a:pt x="465" y="20"/>
                    </a:lnTo>
                    <a:lnTo>
                      <a:pt x="485" y="20"/>
                    </a:lnTo>
                    <a:lnTo>
                      <a:pt x="512" y="18"/>
                    </a:lnTo>
                    <a:lnTo>
                      <a:pt x="543" y="16"/>
                    </a:lnTo>
                    <a:lnTo>
                      <a:pt x="571" y="14"/>
                    </a:lnTo>
                    <a:lnTo>
                      <a:pt x="590" y="13"/>
                    </a:lnTo>
                    <a:lnTo>
                      <a:pt x="594" y="13"/>
                    </a:lnTo>
                    <a:lnTo>
                      <a:pt x="595" y="15"/>
                    </a:lnTo>
                    <a:lnTo>
                      <a:pt x="597" y="17"/>
                    </a:lnTo>
                    <a:lnTo>
                      <a:pt x="599" y="21"/>
                    </a:lnTo>
                    <a:lnTo>
                      <a:pt x="601" y="28"/>
                    </a:lnTo>
                    <a:lnTo>
                      <a:pt x="605" y="36"/>
                    </a:lnTo>
                    <a:lnTo>
                      <a:pt x="607" y="44"/>
                    </a:lnTo>
                    <a:lnTo>
                      <a:pt x="609" y="49"/>
                    </a:lnTo>
                    <a:lnTo>
                      <a:pt x="611" y="51"/>
                    </a:lnTo>
                    <a:lnTo>
                      <a:pt x="613" y="52"/>
                    </a:lnTo>
                    <a:lnTo>
                      <a:pt x="615" y="51"/>
                    </a:lnTo>
                    <a:lnTo>
                      <a:pt x="618" y="50"/>
                    </a:lnTo>
                    <a:lnTo>
                      <a:pt x="631" y="50"/>
                    </a:lnTo>
                  </a:path>
                </a:pathLst>
              </a:custGeom>
              <a:solidFill>
                <a:schemeClr val="bg1"/>
              </a:solidFill>
              <a:ln w="127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 sz="1000"/>
              </a:p>
            </p:txBody>
          </p:sp>
        </p:grpSp>
        <p:sp>
          <p:nvSpPr>
            <p:cNvPr id="173" name="TextBox 172">
              <a:extLst>
                <a:ext uri="{FF2B5EF4-FFF2-40B4-BE49-F238E27FC236}">
                  <a16:creationId xmlns:a16="http://schemas.microsoft.com/office/drawing/2014/main" id="{81158645-AB24-4750-A60C-0C713DFE12CC}"/>
                </a:ext>
              </a:extLst>
            </p:cNvPr>
            <p:cNvSpPr txBox="1"/>
            <p:nvPr/>
          </p:nvSpPr>
          <p:spPr>
            <a:xfrm>
              <a:off x="3202475" y="3256016"/>
              <a:ext cx="826205" cy="4985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dirty="0">
                  <a:solidFill>
                    <a:srgbClr val="006666"/>
                  </a:solidFill>
                  <a:latin typeface="+mn-lt"/>
                  <a:cs typeface="Arial" panose="020B0604020202020204" pitchFamily="34" charset="0"/>
                </a:rPr>
                <a:t>Gambia</a:t>
              </a:r>
            </a:p>
            <a:p>
              <a:r>
                <a:rPr lang="en-US" sz="1000" b="1" dirty="0">
                  <a:solidFill>
                    <a:srgbClr val="006666"/>
                  </a:solidFill>
                  <a:latin typeface="+mn-lt"/>
                  <a:cs typeface="Arial" panose="020B0604020202020204" pitchFamily="34" charset="0"/>
                </a:rPr>
                <a:t>(MRCG)</a:t>
              </a:r>
              <a:endParaRPr lang="en-GB" sz="1000" b="1" dirty="0">
                <a:solidFill>
                  <a:srgbClr val="006666"/>
                </a:solidFill>
                <a:latin typeface="+mn-lt"/>
                <a:cs typeface="Arial" panose="020B0604020202020204" pitchFamily="34" charset="0"/>
              </a:endParaRPr>
            </a:p>
          </p:txBody>
        </p:sp>
        <p:sp>
          <p:nvSpPr>
            <p:cNvPr id="174" name="TextBox 173">
              <a:extLst>
                <a:ext uri="{FF2B5EF4-FFF2-40B4-BE49-F238E27FC236}">
                  <a16:creationId xmlns:a16="http://schemas.microsoft.com/office/drawing/2014/main" id="{A8D16ACF-6768-444C-A863-5B2178580785}"/>
                </a:ext>
              </a:extLst>
            </p:cNvPr>
            <p:cNvSpPr txBox="1"/>
            <p:nvPr/>
          </p:nvSpPr>
          <p:spPr>
            <a:xfrm>
              <a:off x="5635190" y="4230736"/>
              <a:ext cx="817351" cy="4985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b="1" dirty="0">
                  <a:solidFill>
                    <a:srgbClr val="006666"/>
                  </a:solidFill>
                  <a:latin typeface="+mn-lt"/>
                  <a:cs typeface="Arial" panose="020B0604020202020204" pitchFamily="34" charset="0"/>
                </a:rPr>
                <a:t>Uganda</a:t>
              </a:r>
            </a:p>
            <a:p>
              <a:pPr algn="ctr"/>
              <a:r>
                <a:rPr lang="en-US" sz="1000" b="1" dirty="0">
                  <a:solidFill>
                    <a:srgbClr val="006666"/>
                  </a:solidFill>
                  <a:latin typeface="+mn-lt"/>
                  <a:cs typeface="Arial" panose="020B0604020202020204" pitchFamily="34" charset="0"/>
                </a:rPr>
                <a:t>(MAK)</a:t>
              </a:r>
              <a:endParaRPr lang="en-GB" sz="1000" b="1" dirty="0">
                <a:solidFill>
                  <a:srgbClr val="006666"/>
                </a:solidFill>
                <a:latin typeface="+mn-lt"/>
                <a:cs typeface="Arial" panose="020B0604020202020204" pitchFamily="34" charset="0"/>
              </a:endParaRPr>
            </a:p>
          </p:txBody>
        </p:sp>
        <p:sp>
          <p:nvSpPr>
            <p:cNvPr id="175" name="TextBox 174">
              <a:extLst>
                <a:ext uri="{FF2B5EF4-FFF2-40B4-BE49-F238E27FC236}">
                  <a16:creationId xmlns:a16="http://schemas.microsoft.com/office/drawing/2014/main" id="{5FD10CBC-7ADD-4DFD-B575-4EF1407B6BC7}"/>
                </a:ext>
              </a:extLst>
            </p:cNvPr>
            <p:cNvSpPr txBox="1"/>
            <p:nvPr/>
          </p:nvSpPr>
          <p:spPr>
            <a:xfrm>
              <a:off x="4546528" y="5236494"/>
              <a:ext cx="1198129" cy="4985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dirty="0">
                  <a:solidFill>
                    <a:srgbClr val="006666"/>
                  </a:solidFill>
                  <a:latin typeface="+mn-lt"/>
                  <a:cs typeface="Arial" panose="020B0604020202020204" pitchFamily="34" charset="0"/>
                </a:rPr>
                <a:t>South Africa</a:t>
              </a:r>
            </a:p>
            <a:p>
              <a:r>
                <a:rPr lang="en-US" sz="1000" b="1" dirty="0">
                  <a:solidFill>
                    <a:srgbClr val="006666"/>
                  </a:solidFill>
                  <a:latin typeface="+mn-lt"/>
                  <a:cs typeface="Arial" panose="020B0604020202020204" pitchFamily="34" charset="0"/>
                </a:rPr>
                <a:t>(SUN, SATVI)</a:t>
              </a:r>
              <a:endParaRPr lang="en-GB" sz="1000" b="1" dirty="0">
                <a:solidFill>
                  <a:srgbClr val="006666"/>
                </a:solidFill>
                <a:latin typeface="+mn-lt"/>
                <a:cs typeface="Arial" panose="020B0604020202020204" pitchFamily="34" charset="0"/>
              </a:endParaRPr>
            </a:p>
          </p:txBody>
        </p:sp>
        <p:sp>
          <p:nvSpPr>
            <p:cNvPr id="176" name="TextBox 175">
              <a:extLst>
                <a:ext uri="{FF2B5EF4-FFF2-40B4-BE49-F238E27FC236}">
                  <a16:creationId xmlns:a16="http://schemas.microsoft.com/office/drawing/2014/main" id="{D0376195-899D-42B3-A1DF-5592018BF7C1}"/>
                </a:ext>
              </a:extLst>
            </p:cNvPr>
            <p:cNvSpPr txBox="1"/>
            <p:nvPr/>
          </p:nvSpPr>
          <p:spPr>
            <a:xfrm>
              <a:off x="7525418" y="3214601"/>
              <a:ext cx="908117" cy="4985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dirty="0">
                  <a:solidFill>
                    <a:srgbClr val="006666"/>
                  </a:solidFill>
                  <a:latin typeface="+mn-lt"/>
                  <a:cs typeface="Arial" panose="020B0604020202020204" pitchFamily="34" charset="0"/>
                </a:rPr>
                <a:t>Vietnam</a:t>
              </a:r>
            </a:p>
            <a:p>
              <a:r>
                <a:rPr lang="en-US" sz="1000" b="1" dirty="0">
                  <a:solidFill>
                    <a:srgbClr val="006666"/>
                  </a:solidFill>
                  <a:latin typeface="+mn-lt"/>
                  <a:cs typeface="Arial" panose="020B0604020202020204" pitchFamily="34" charset="0"/>
                </a:rPr>
                <a:t>(OUCRU)</a:t>
              </a:r>
              <a:endParaRPr lang="en-GB" sz="1000" b="1" dirty="0">
                <a:solidFill>
                  <a:srgbClr val="006666"/>
                </a:solidFill>
                <a:latin typeface="+mn-lt"/>
                <a:cs typeface="Arial" panose="020B0604020202020204" pitchFamily="34" charset="0"/>
              </a:endParaRPr>
            </a:p>
          </p:txBody>
        </p:sp>
        <p:cxnSp>
          <p:nvCxnSpPr>
            <p:cNvPr id="177" name="Straight Arrow Connector 176">
              <a:extLst>
                <a:ext uri="{FF2B5EF4-FFF2-40B4-BE49-F238E27FC236}">
                  <a16:creationId xmlns:a16="http://schemas.microsoft.com/office/drawing/2014/main" id="{FE5019A5-AE63-4209-BAB2-88491A95620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360278" y="4111653"/>
              <a:ext cx="360915" cy="227063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Arrow Connector 177">
              <a:extLst>
                <a:ext uri="{FF2B5EF4-FFF2-40B4-BE49-F238E27FC236}">
                  <a16:creationId xmlns:a16="http://schemas.microsoft.com/office/drawing/2014/main" id="{35255464-910B-4FF6-984C-F7B7B16D0205}"/>
                </a:ext>
              </a:extLst>
            </p:cNvPr>
            <p:cNvCxnSpPr/>
            <p:nvPr/>
          </p:nvCxnSpPr>
          <p:spPr>
            <a:xfrm>
              <a:off x="3905512" y="3583064"/>
              <a:ext cx="160798" cy="153888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Straight Arrow Connector 178">
              <a:extLst>
                <a:ext uri="{FF2B5EF4-FFF2-40B4-BE49-F238E27FC236}">
                  <a16:creationId xmlns:a16="http://schemas.microsoft.com/office/drawing/2014/main" id="{65115B2D-B5FF-4BAC-9BA4-5B1B3842139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210786" y="3502479"/>
              <a:ext cx="315912" cy="109552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14AA9FC9-6CC6-4646-A353-A2AAFE9CD07C}"/>
              </a:ext>
            </a:extLst>
          </p:cNvPr>
          <p:cNvGrpSpPr/>
          <p:nvPr/>
        </p:nvGrpSpPr>
        <p:grpSpPr>
          <a:xfrm>
            <a:off x="5699435" y="1512476"/>
            <a:ext cx="2305334" cy="1857608"/>
            <a:chOff x="5699435" y="1512476"/>
            <a:chExt cx="2305334" cy="1857608"/>
          </a:xfrm>
        </p:grpSpPr>
        <p:grpSp>
          <p:nvGrpSpPr>
            <p:cNvPr id="337" name="Group 336">
              <a:extLst>
                <a:ext uri="{FF2B5EF4-FFF2-40B4-BE49-F238E27FC236}">
                  <a16:creationId xmlns:a16="http://schemas.microsoft.com/office/drawing/2014/main" id="{9E03AB83-4BAA-474D-B61C-5E79E1C3DC89}"/>
                </a:ext>
              </a:extLst>
            </p:cNvPr>
            <p:cNvGrpSpPr/>
            <p:nvPr/>
          </p:nvGrpSpPr>
          <p:grpSpPr>
            <a:xfrm>
              <a:off x="6035044" y="1692344"/>
              <a:ext cx="1324379" cy="1587353"/>
              <a:chOff x="5527703" y="2530725"/>
              <a:chExt cx="2207932" cy="2474000"/>
            </a:xfrm>
          </p:grpSpPr>
          <p:sp>
            <p:nvSpPr>
              <p:cNvPr id="350" name="AutoShape 9">
                <a:extLst>
                  <a:ext uri="{FF2B5EF4-FFF2-40B4-BE49-F238E27FC236}">
                    <a16:creationId xmlns:a16="http://schemas.microsoft.com/office/drawing/2014/main" id="{80F95085-069C-4CA7-9518-05951951FF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27703" y="2530725"/>
                <a:ext cx="2207932" cy="2438384"/>
              </a:xfrm>
              <a:prstGeom prst="triangle">
                <a:avLst>
                  <a:gd name="adj" fmla="val 50000"/>
                </a:avLst>
              </a:prstGeom>
              <a:gradFill rotWithShape="1">
                <a:gsLst>
                  <a:gs pos="0">
                    <a:srgbClr val="F4F0FF"/>
                  </a:gs>
                  <a:gs pos="100000">
                    <a:srgbClr val="4E08FC"/>
                  </a:gs>
                </a:gsLst>
                <a:lin ang="540000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4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4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2"/>
                  </a:buClr>
                  <a:buChar char="»"/>
                  <a:defRPr sz="2000" i="1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»"/>
                  <a:defRPr sz="2000" i="1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»"/>
                  <a:defRPr sz="2000" i="1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»"/>
                  <a:defRPr sz="2000" i="1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»"/>
                  <a:defRPr sz="2000" i="1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4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800">
                  <a:cs typeface="Arial" panose="020B0604020202020204" pitchFamily="34" charset="0"/>
                </a:endParaRPr>
              </a:p>
            </p:txBody>
          </p:sp>
          <p:sp>
            <p:nvSpPr>
              <p:cNvPr id="351" name="Rectangle 10">
                <a:extLst>
                  <a:ext uri="{FF2B5EF4-FFF2-40B4-BE49-F238E27FC236}">
                    <a16:creationId xmlns:a16="http://schemas.microsoft.com/office/drawing/2014/main" id="{934A7FD5-FDC0-4B71-A8ED-4449614F10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17260" y="3310899"/>
                <a:ext cx="1211295" cy="81552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4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4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2"/>
                  </a:buClr>
                  <a:buChar char="»"/>
                  <a:defRPr sz="2000" i="1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»"/>
                  <a:defRPr sz="2000" i="1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»"/>
                  <a:defRPr sz="2000" i="1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»"/>
                  <a:defRPr sz="2000" i="1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»"/>
                  <a:defRPr sz="2000" i="1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800">
                  <a:cs typeface="Arial" panose="020B0604020202020204" pitchFamily="34" charset="0"/>
                </a:endParaRPr>
              </a:p>
            </p:txBody>
          </p:sp>
          <p:sp>
            <p:nvSpPr>
              <p:cNvPr id="352" name="Rectangle 11">
                <a:extLst>
                  <a:ext uri="{FF2B5EF4-FFF2-40B4-BE49-F238E27FC236}">
                    <a16:creationId xmlns:a16="http://schemas.microsoft.com/office/drawing/2014/main" id="{540F88B2-57E7-4B69-9043-1FB7DFF337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03694" y="4188936"/>
                <a:ext cx="1708519" cy="108736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4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4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2"/>
                  </a:buClr>
                  <a:buChar char="»"/>
                  <a:defRPr sz="2000" i="1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»"/>
                  <a:defRPr sz="2000" i="1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»"/>
                  <a:defRPr sz="2000" i="1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»"/>
                  <a:defRPr sz="2000" i="1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»"/>
                  <a:defRPr sz="2000" i="1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800">
                  <a:cs typeface="Arial" panose="020B0604020202020204" pitchFamily="34" charset="0"/>
                </a:endParaRPr>
              </a:p>
            </p:txBody>
          </p:sp>
          <p:sp>
            <p:nvSpPr>
              <p:cNvPr id="353" name="Text Box 12">
                <a:extLst>
                  <a:ext uri="{FF2B5EF4-FFF2-40B4-BE49-F238E27FC236}">
                    <a16:creationId xmlns:a16="http://schemas.microsoft.com/office/drawing/2014/main" id="{D7147EDE-D1C2-47BC-B910-FBDDAE5352A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203088" y="2782175"/>
                <a:ext cx="863733" cy="5276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4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4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2"/>
                  </a:buClr>
                  <a:buChar char="»"/>
                  <a:defRPr sz="2000" i="1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»"/>
                  <a:defRPr sz="2000" i="1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»"/>
                  <a:defRPr sz="2000" i="1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»"/>
                  <a:defRPr sz="2000" i="1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»"/>
                  <a:defRPr sz="2000" i="1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4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en-GB" altLang="en-US" sz="800">
                    <a:cs typeface="Arial" panose="020B0604020202020204" pitchFamily="34" charset="0"/>
                  </a:rPr>
                  <a:t>Level 1</a:t>
                </a:r>
              </a:p>
              <a:p>
                <a:pPr algn="ctr"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en-GB" altLang="en-US" sz="800">
                    <a:cs typeface="Arial" panose="020B0604020202020204" pitchFamily="34" charset="0"/>
                  </a:rPr>
                  <a:t>Urban </a:t>
                </a:r>
              </a:p>
            </p:txBody>
          </p:sp>
          <p:sp>
            <p:nvSpPr>
              <p:cNvPr id="354" name="Text Box 13">
                <a:extLst>
                  <a:ext uri="{FF2B5EF4-FFF2-40B4-BE49-F238E27FC236}">
                    <a16:creationId xmlns:a16="http://schemas.microsoft.com/office/drawing/2014/main" id="{95F7C0BE-8F22-4451-BFE4-F5394B88C3E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912909" y="3537584"/>
                <a:ext cx="1470377" cy="5276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4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4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2"/>
                  </a:buClr>
                  <a:buChar char="»"/>
                  <a:defRPr sz="2000" i="1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»"/>
                  <a:defRPr sz="2000" i="1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»"/>
                  <a:defRPr sz="2000" i="1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»"/>
                  <a:defRPr sz="2000" i="1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»"/>
                  <a:defRPr sz="2000" i="1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4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en-GB" altLang="en-US" sz="800" dirty="0">
                    <a:cs typeface="Arial" panose="020B0604020202020204" pitchFamily="34" charset="0"/>
                  </a:rPr>
                  <a:t>Level 2</a:t>
                </a:r>
              </a:p>
              <a:p>
                <a:pPr algn="ctr"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en-GB" altLang="en-US" sz="800" dirty="0">
                    <a:cs typeface="Arial" panose="020B0604020202020204" pitchFamily="34" charset="0"/>
                  </a:rPr>
                  <a:t>District hospital</a:t>
                </a:r>
              </a:p>
            </p:txBody>
          </p:sp>
          <p:sp>
            <p:nvSpPr>
              <p:cNvPr id="355" name="Text Box 14">
                <a:extLst>
                  <a:ext uri="{FF2B5EF4-FFF2-40B4-BE49-F238E27FC236}">
                    <a16:creationId xmlns:a16="http://schemas.microsoft.com/office/drawing/2014/main" id="{F7CF44E6-6C80-4065-98D8-344933E050F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738258" y="4285188"/>
                <a:ext cx="1852535" cy="7195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4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4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2"/>
                  </a:buClr>
                  <a:buChar char="»"/>
                  <a:defRPr sz="2000" i="1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»"/>
                  <a:defRPr sz="2000" i="1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»"/>
                  <a:defRPr sz="2000" i="1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»"/>
                  <a:defRPr sz="2000" i="1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»"/>
                  <a:defRPr sz="2000" i="1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4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en-GB" altLang="en-US" sz="800" dirty="0">
                    <a:solidFill>
                      <a:schemeClr val="bg1"/>
                    </a:solidFill>
                    <a:cs typeface="Arial" panose="020B0604020202020204" pitchFamily="34" charset="0"/>
                  </a:rPr>
                  <a:t>Level 3</a:t>
                </a:r>
              </a:p>
              <a:p>
                <a:pPr algn="ctr"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en-GB" altLang="en-US" sz="800" dirty="0">
                    <a:solidFill>
                      <a:schemeClr val="bg1"/>
                    </a:solidFill>
                    <a:cs typeface="Arial" panose="020B0604020202020204" pitchFamily="34" charset="0"/>
                  </a:rPr>
                  <a:t>Rural clinic,</a:t>
                </a:r>
              </a:p>
              <a:p>
                <a:pPr algn="ctr"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en-GB" altLang="en-US" sz="800" dirty="0">
                    <a:solidFill>
                      <a:schemeClr val="bg1"/>
                    </a:solidFill>
                    <a:cs typeface="Arial" panose="020B0604020202020204" pitchFamily="34" charset="0"/>
                  </a:rPr>
                  <a:t>limited infrastructure</a:t>
                </a:r>
              </a:p>
            </p:txBody>
          </p:sp>
        </p:grpSp>
        <p:sp>
          <p:nvSpPr>
            <p:cNvPr id="338" name="Text Box 15">
              <a:extLst>
                <a:ext uri="{FF2B5EF4-FFF2-40B4-BE49-F238E27FC236}">
                  <a16:creationId xmlns:a16="http://schemas.microsoft.com/office/drawing/2014/main" id="{00A7E2F1-571D-4210-8D83-0D5F3E87178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33288" y="1512476"/>
              <a:ext cx="950901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»"/>
                <a:defRPr sz="2000" i="1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sz="2000" i="1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sz="2000" i="1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sz="2000" i="1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sz="2000" i="1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GB" altLang="en-US" sz="800" b="1" dirty="0">
                  <a:cs typeface="Arial" panose="020B0604020202020204" pitchFamily="34" charset="0"/>
                </a:rPr>
                <a:t>Diagnostic Test</a:t>
              </a:r>
            </a:p>
          </p:txBody>
        </p:sp>
        <p:sp>
          <p:nvSpPr>
            <p:cNvPr id="339" name="Text Box 16">
              <a:extLst>
                <a:ext uri="{FF2B5EF4-FFF2-40B4-BE49-F238E27FC236}">
                  <a16:creationId xmlns:a16="http://schemas.microsoft.com/office/drawing/2014/main" id="{405C7A5D-86AF-41BD-B036-AAE558DB8A1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86371" y="1512476"/>
              <a:ext cx="824265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»"/>
                <a:defRPr sz="2000" i="1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sz="2000" i="1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sz="2000" i="1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sz="2000" i="1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sz="2000" i="1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GB" altLang="en-US" sz="800" b="1" dirty="0">
                  <a:cs typeface="Arial" panose="020B0604020202020204" pitchFamily="34" charset="0"/>
                </a:rPr>
                <a:t>% of patients</a:t>
              </a:r>
            </a:p>
          </p:txBody>
        </p:sp>
        <p:sp>
          <p:nvSpPr>
            <p:cNvPr id="340" name="Text Box 17">
              <a:extLst>
                <a:ext uri="{FF2B5EF4-FFF2-40B4-BE49-F238E27FC236}">
                  <a16:creationId xmlns:a16="http://schemas.microsoft.com/office/drawing/2014/main" id="{32921797-739C-4D4E-8414-C348A6C8B99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17156" y="1884646"/>
              <a:ext cx="30008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»"/>
                <a:defRPr sz="2000" i="1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sz="2000" i="1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sz="2000" i="1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sz="2000" i="1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sz="2000" i="1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GB" altLang="en-US" sz="800" dirty="0">
                  <a:cs typeface="Arial" panose="020B0604020202020204" pitchFamily="34" charset="0"/>
                </a:rPr>
                <a:t>15</a:t>
              </a:r>
            </a:p>
          </p:txBody>
        </p:sp>
        <p:sp>
          <p:nvSpPr>
            <p:cNvPr id="341" name="Text Box 18">
              <a:extLst>
                <a:ext uri="{FF2B5EF4-FFF2-40B4-BE49-F238E27FC236}">
                  <a16:creationId xmlns:a16="http://schemas.microsoft.com/office/drawing/2014/main" id="{A1717F84-837A-4895-A11F-4BB070CA110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17156" y="2345062"/>
              <a:ext cx="30008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»"/>
                <a:defRPr sz="2000" i="1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sz="2000" i="1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sz="2000" i="1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sz="2000" i="1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sz="2000" i="1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GB" altLang="en-US" sz="800" dirty="0">
                  <a:cs typeface="Arial" panose="020B0604020202020204" pitchFamily="34" charset="0"/>
                </a:rPr>
                <a:t>25</a:t>
              </a:r>
            </a:p>
          </p:txBody>
        </p:sp>
        <p:sp>
          <p:nvSpPr>
            <p:cNvPr id="342" name="Text Box 19">
              <a:extLst>
                <a:ext uri="{FF2B5EF4-FFF2-40B4-BE49-F238E27FC236}">
                  <a16:creationId xmlns:a16="http://schemas.microsoft.com/office/drawing/2014/main" id="{CEACC3D6-F654-48BC-A33C-CCE84527044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19594" y="2881604"/>
              <a:ext cx="30008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»"/>
                <a:defRPr sz="2000" i="1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sz="2000" i="1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sz="2000" i="1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sz="2000" i="1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sz="2000" i="1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GB" altLang="en-US" sz="800" dirty="0">
                  <a:cs typeface="Arial" panose="020B0604020202020204" pitchFamily="34" charset="0"/>
                </a:rPr>
                <a:t>60</a:t>
              </a:r>
            </a:p>
          </p:txBody>
        </p:sp>
        <p:sp>
          <p:nvSpPr>
            <p:cNvPr id="343" name="Text Box 20">
              <a:extLst>
                <a:ext uri="{FF2B5EF4-FFF2-40B4-BE49-F238E27FC236}">
                  <a16:creationId xmlns:a16="http://schemas.microsoft.com/office/drawing/2014/main" id="{449669D7-3CEC-4DC7-A676-2765AFD5AEE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30883" y="1852974"/>
              <a:ext cx="68480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»"/>
                <a:defRPr sz="2000" i="1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sz="2000" i="1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sz="2000" i="1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sz="2000" i="1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sz="2000" i="1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GB" altLang="en-US" sz="800" dirty="0">
                  <a:cs typeface="Arial" panose="020B0604020202020204" pitchFamily="34" charset="0"/>
                </a:rPr>
                <a:t>Culture</a:t>
              </a:r>
            </a:p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GB" altLang="en-US" sz="800" dirty="0">
                  <a:cs typeface="Arial" panose="020B0604020202020204" pitchFamily="34" charset="0"/>
                </a:rPr>
                <a:t>GeneXpert</a:t>
              </a:r>
            </a:p>
          </p:txBody>
        </p:sp>
        <p:sp>
          <p:nvSpPr>
            <p:cNvPr id="344" name="Text Box 21">
              <a:extLst>
                <a:ext uri="{FF2B5EF4-FFF2-40B4-BE49-F238E27FC236}">
                  <a16:creationId xmlns:a16="http://schemas.microsoft.com/office/drawing/2014/main" id="{7B71E5D3-9ADE-4382-8CF6-D2E96177F98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07241" y="2344502"/>
              <a:ext cx="704040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»"/>
                <a:defRPr sz="2000" i="1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sz="2000" i="1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sz="2000" i="1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sz="2000" i="1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sz="2000" i="1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GB" altLang="en-US" sz="800" dirty="0">
                  <a:cs typeface="Arial" panose="020B0604020202020204" pitchFamily="34" charset="0"/>
                </a:rPr>
                <a:t>Microscopy</a:t>
              </a:r>
            </a:p>
          </p:txBody>
        </p:sp>
        <p:sp>
          <p:nvSpPr>
            <p:cNvPr id="345" name="Text Box 22">
              <a:extLst>
                <a:ext uri="{FF2B5EF4-FFF2-40B4-BE49-F238E27FC236}">
                  <a16:creationId xmlns:a16="http://schemas.microsoft.com/office/drawing/2014/main" id="{3684929C-7DBA-47A0-A400-26B040AC0C1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30198" y="2881604"/>
              <a:ext cx="774571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»"/>
                <a:defRPr sz="2000" i="1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sz="2000" i="1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sz="2000" i="1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sz="2000" i="1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sz="2000" i="1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GB" altLang="en-US" sz="800" dirty="0">
                  <a:cs typeface="Arial" panose="020B0604020202020204" pitchFamily="34" charset="0"/>
                </a:rPr>
                <a:t>Point-of-care</a:t>
              </a:r>
            </a:p>
          </p:txBody>
        </p:sp>
        <p:sp>
          <p:nvSpPr>
            <p:cNvPr id="346" name="Rectangle 345">
              <a:extLst>
                <a:ext uri="{FF2B5EF4-FFF2-40B4-BE49-F238E27FC236}">
                  <a16:creationId xmlns:a16="http://schemas.microsoft.com/office/drawing/2014/main" id="{AA46D56B-42ED-4F32-A438-72C6CBDB5A31}"/>
                </a:ext>
              </a:extLst>
            </p:cNvPr>
            <p:cNvSpPr/>
            <p:nvPr/>
          </p:nvSpPr>
          <p:spPr>
            <a:xfrm>
              <a:off x="5699435" y="2783386"/>
              <a:ext cx="2230052" cy="586698"/>
            </a:xfrm>
            <a:prstGeom prst="rect">
              <a:avLst/>
            </a:prstGeom>
            <a:solidFill>
              <a:srgbClr val="99FFCC">
                <a:alpha val="36863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800"/>
            </a:p>
          </p:txBody>
        </p:sp>
        <p:cxnSp>
          <p:nvCxnSpPr>
            <p:cNvPr id="347" name="Straight Connector 346">
              <a:extLst>
                <a:ext uri="{FF2B5EF4-FFF2-40B4-BE49-F238E27FC236}">
                  <a16:creationId xmlns:a16="http://schemas.microsoft.com/office/drawing/2014/main" id="{CADDBE86-34A0-41E0-BE8D-B35E1EE43F2F}"/>
                </a:ext>
              </a:extLst>
            </p:cNvPr>
            <p:cNvCxnSpPr/>
            <p:nvPr/>
          </p:nvCxnSpPr>
          <p:spPr>
            <a:xfrm>
              <a:off x="5917156" y="2211672"/>
              <a:ext cx="1884346" cy="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8" name="Straight Connector 347">
              <a:extLst>
                <a:ext uri="{FF2B5EF4-FFF2-40B4-BE49-F238E27FC236}">
                  <a16:creationId xmlns:a16="http://schemas.microsoft.com/office/drawing/2014/main" id="{16B7DC29-F294-4CC6-828A-5B840E8C22F0}"/>
                </a:ext>
              </a:extLst>
            </p:cNvPr>
            <p:cNvCxnSpPr/>
            <p:nvPr/>
          </p:nvCxnSpPr>
          <p:spPr>
            <a:xfrm>
              <a:off x="5932290" y="2799441"/>
              <a:ext cx="1884346" cy="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56" name="Rectangle 5">
            <a:extLst>
              <a:ext uri="{FF2B5EF4-FFF2-40B4-BE49-F238E27FC236}">
                <a16:creationId xmlns:a16="http://schemas.microsoft.com/office/drawing/2014/main" id="{7AF9C056-C4D8-407B-8A26-600C8565A7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68850" y="6558210"/>
            <a:ext cx="270458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2000" i="1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 i="1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 i="1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 i="1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 i="1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000" i="1" dirty="0">
                <a:cs typeface="Arial" panose="020B0604020202020204" pitchFamily="34" charset="0"/>
              </a:rPr>
              <a:t>Adapted from Batz et al., MSF </a:t>
            </a:r>
            <a:r>
              <a:rPr lang="en-US" altLang="en-US" sz="1000" i="1" dirty="0" err="1">
                <a:cs typeface="Arial" panose="020B0604020202020204" pitchFamily="34" charset="0"/>
              </a:rPr>
              <a:t>StopTB</a:t>
            </a:r>
            <a:r>
              <a:rPr lang="en-US" altLang="en-US" sz="1000" i="1" dirty="0">
                <a:cs typeface="Arial" panose="020B0604020202020204" pitchFamily="34" charset="0"/>
              </a:rPr>
              <a:t>, 2011</a:t>
            </a:r>
          </a:p>
        </p:txBody>
      </p:sp>
      <p:pic>
        <p:nvPicPr>
          <p:cNvPr id="335" name="Picture 2" descr="History of the NIH Logo | National Institutes of Health (NIH)">
            <a:extLst>
              <a:ext uri="{FF2B5EF4-FFF2-40B4-BE49-F238E27FC236}">
                <a16:creationId xmlns:a16="http://schemas.microsoft.com/office/drawing/2014/main" id="{50960ED1-3565-467E-BB38-334E1DEABD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823" y="5388169"/>
            <a:ext cx="1261297" cy="1070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6" name="Picture 335" descr="Logo&#10;&#10;Description automatically generated">
            <a:extLst>
              <a:ext uri="{FF2B5EF4-FFF2-40B4-BE49-F238E27FC236}">
                <a16:creationId xmlns:a16="http://schemas.microsoft.com/office/drawing/2014/main" id="{95EBBE24-38BC-4682-9DE0-404ABAA171FB}"/>
              </a:ext>
            </a:extLst>
          </p:cNvPr>
          <p:cNvPicPr>
            <a:picLocks noChangeAspect="1"/>
          </p:cNvPicPr>
          <p:nvPr/>
        </p:nvPicPr>
        <p:blipFill>
          <a:blip r:embed="rId129"/>
          <a:stretch>
            <a:fillRect/>
          </a:stretch>
        </p:blipFill>
        <p:spPr>
          <a:xfrm>
            <a:off x="1755845" y="5449230"/>
            <a:ext cx="1399879" cy="1351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376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F0CA14-2E15-4318-8A2B-68E603CCC7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465" y="-31923"/>
            <a:ext cx="8587514" cy="1325563"/>
          </a:xfrm>
        </p:spPr>
        <p:txBody>
          <a:bodyPr>
            <a:normAutofit/>
          </a:bodyPr>
          <a:lstStyle/>
          <a:p>
            <a:r>
              <a:rPr lang="en-US" sz="3600" dirty="0"/>
              <a:t>Integrated testing: TB, COVID, Host</a:t>
            </a:r>
            <a:endParaRPr lang="en-GB" sz="36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EFC5E21-7638-474C-B17A-2B82708748D1}"/>
              </a:ext>
            </a:extLst>
          </p:cNvPr>
          <p:cNvSpPr txBox="1"/>
          <p:nvPr/>
        </p:nvSpPr>
        <p:spPr>
          <a:xfrm>
            <a:off x="2798298" y="1919208"/>
            <a:ext cx="1773702" cy="52322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Presenting at primary health care facility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999C817-BCBA-4B11-8AE3-F8B8C912CCAA}"/>
              </a:ext>
            </a:extLst>
          </p:cNvPr>
          <p:cNvSpPr txBox="1"/>
          <p:nvPr/>
        </p:nvSpPr>
        <p:spPr>
          <a:xfrm>
            <a:off x="918976" y="1545536"/>
            <a:ext cx="1689108" cy="107721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sz="1600" dirty="0"/>
              <a:t>Symptom screen           clinical exam</a:t>
            </a:r>
          </a:p>
          <a:p>
            <a:pPr algn="r"/>
            <a:r>
              <a:rPr lang="en-US" sz="1600" dirty="0"/>
              <a:t>CXR</a:t>
            </a:r>
          </a:p>
          <a:p>
            <a:pPr algn="r"/>
            <a:r>
              <a:rPr lang="en-US" sz="1600" dirty="0"/>
              <a:t>HIV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C973BAD-6A2D-429C-80FD-BD854E359312}"/>
              </a:ext>
            </a:extLst>
          </p:cNvPr>
          <p:cNvSpPr txBox="1"/>
          <p:nvPr/>
        </p:nvSpPr>
        <p:spPr>
          <a:xfrm>
            <a:off x="2006821" y="3554056"/>
            <a:ext cx="1687908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GeneXpert Ultra</a:t>
            </a:r>
          </a:p>
          <a:p>
            <a:pPr algn="ctr"/>
            <a:r>
              <a:rPr lang="en-US" sz="1600" dirty="0"/>
              <a:t>MGIT culture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505EB18-E3E8-4392-B52E-C65E43E045B1}"/>
              </a:ext>
            </a:extLst>
          </p:cNvPr>
          <p:cNvSpPr txBox="1"/>
          <p:nvPr/>
        </p:nvSpPr>
        <p:spPr>
          <a:xfrm>
            <a:off x="3779912" y="2928972"/>
            <a:ext cx="20036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/>
              <a:t>Research test</a:t>
            </a:r>
          </a:p>
          <a:p>
            <a:pPr algn="ctr"/>
            <a:r>
              <a:rPr lang="en-US" sz="1800" b="1" dirty="0"/>
              <a:t>(fingerstick blood)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8F35945-C2F3-4CCE-B0CE-40B5847F8C6F}"/>
              </a:ext>
            </a:extLst>
          </p:cNvPr>
          <p:cNvSpPr txBox="1"/>
          <p:nvPr/>
        </p:nvSpPr>
        <p:spPr>
          <a:xfrm>
            <a:off x="3801122" y="3577550"/>
            <a:ext cx="200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3-gene host-response</a:t>
            </a:r>
          </a:p>
          <a:p>
            <a:pPr algn="ctr"/>
            <a:r>
              <a:rPr lang="en-US" sz="1600" dirty="0"/>
              <a:t>MBT lateral flow test</a:t>
            </a:r>
          </a:p>
        </p:txBody>
      </p:sp>
      <p:sp>
        <p:nvSpPr>
          <p:cNvPr id="30" name="Right Brace 29">
            <a:extLst>
              <a:ext uri="{FF2B5EF4-FFF2-40B4-BE49-F238E27FC236}">
                <a16:creationId xmlns:a16="http://schemas.microsoft.com/office/drawing/2014/main" id="{ADBD580B-C675-485C-A05D-288CE9644E87}"/>
              </a:ext>
            </a:extLst>
          </p:cNvPr>
          <p:cNvSpPr/>
          <p:nvPr/>
        </p:nvSpPr>
        <p:spPr>
          <a:xfrm>
            <a:off x="2626621" y="1861295"/>
            <a:ext cx="144785" cy="542784"/>
          </a:xfrm>
          <a:prstGeom prst="righ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ACEA182F-2800-4BAE-AAEC-D5F78F5D3A83}"/>
              </a:ext>
            </a:extLst>
          </p:cNvPr>
          <p:cNvSpPr txBox="1"/>
          <p:nvPr/>
        </p:nvSpPr>
        <p:spPr>
          <a:xfrm>
            <a:off x="1691680" y="2924944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/>
              <a:t>Gold standard tests</a:t>
            </a:r>
          </a:p>
          <a:p>
            <a:pPr algn="ctr"/>
            <a:r>
              <a:rPr lang="en-US" sz="1800" b="1" dirty="0"/>
              <a:t>(sputum)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B5C2D167-9893-4BE3-A791-2A48DC830FBA}"/>
              </a:ext>
            </a:extLst>
          </p:cNvPr>
          <p:cNvCxnSpPr>
            <a:cxnSpLocks/>
          </p:cNvCxnSpPr>
          <p:nvPr/>
        </p:nvCxnSpPr>
        <p:spPr>
          <a:xfrm flipH="1">
            <a:off x="3059832" y="2479686"/>
            <a:ext cx="216024" cy="414517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FD32748A-01CB-49D2-8C6F-606A0881AC66}"/>
              </a:ext>
            </a:extLst>
          </p:cNvPr>
          <p:cNvCxnSpPr>
            <a:cxnSpLocks/>
          </p:cNvCxnSpPr>
          <p:nvPr/>
        </p:nvCxnSpPr>
        <p:spPr>
          <a:xfrm>
            <a:off x="4067944" y="2507318"/>
            <a:ext cx="198934" cy="36165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287916B-200F-4DF0-B58B-E6E3CF778B2A}"/>
              </a:ext>
            </a:extLst>
          </p:cNvPr>
          <p:cNvGrpSpPr/>
          <p:nvPr/>
        </p:nvGrpSpPr>
        <p:grpSpPr>
          <a:xfrm>
            <a:off x="6087588" y="4222521"/>
            <a:ext cx="2088232" cy="2379971"/>
            <a:chOff x="5250099" y="3872027"/>
            <a:chExt cx="2088232" cy="2379971"/>
          </a:xfrm>
        </p:grpSpPr>
        <p:pic>
          <p:nvPicPr>
            <p:cNvPr id="23" name="Picture 22" descr="Qr code&#10;&#10;Description automatically generated">
              <a:extLst>
                <a:ext uri="{FF2B5EF4-FFF2-40B4-BE49-F238E27FC236}">
                  <a16:creationId xmlns:a16="http://schemas.microsoft.com/office/drawing/2014/main" id="{FD08120E-3ED1-4279-A2C6-11D3A47AAB4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250099" y="3992233"/>
              <a:ext cx="2088232" cy="2259765"/>
            </a:xfrm>
            <a:prstGeom prst="rect">
              <a:avLst/>
            </a:prstGeom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34165CBC-81FB-475B-9664-F44F4D0E2E18}"/>
                </a:ext>
              </a:extLst>
            </p:cNvPr>
            <p:cNvSpPr/>
            <p:nvPr/>
          </p:nvSpPr>
          <p:spPr>
            <a:xfrm>
              <a:off x="6177494" y="4581128"/>
              <a:ext cx="698762" cy="1440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>
                  <a:solidFill>
                    <a:schemeClr val="bg1">
                      <a:lumMod val="50000"/>
                    </a:schemeClr>
                  </a:solidFill>
                </a:rPr>
                <a:t>SARS-CoV-2</a:t>
              </a:r>
              <a:endParaRPr lang="en-GB" sz="8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EFD973BC-B111-402A-A70C-2075801014BA}"/>
                </a:ext>
              </a:extLst>
            </p:cNvPr>
            <p:cNvSpPr/>
            <p:nvPr/>
          </p:nvSpPr>
          <p:spPr>
            <a:xfrm>
              <a:off x="5518311" y="3872027"/>
              <a:ext cx="1551808" cy="2885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>
                  <a:solidFill>
                    <a:srgbClr val="CC00CC"/>
                  </a:solidFill>
                </a:rPr>
                <a:t>Xpress SARS-CoV-2</a:t>
              </a:r>
              <a:endParaRPr lang="en-GB" sz="1200" b="1" dirty="0">
                <a:solidFill>
                  <a:srgbClr val="CC00CC"/>
                </a:solidFill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B204EB2-890D-4091-8F20-19E3F0EB7DC0}"/>
              </a:ext>
            </a:extLst>
          </p:cNvPr>
          <p:cNvGrpSpPr/>
          <p:nvPr/>
        </p:nvGrpSpPr>
        <p:grpSpPr>
          <a:xfrm>
            <a:off x="1835696" y="4200387"/>
            <a:ext cx="2088232" cy="2393124"/>
            <a:chOff x="1763688" y="3871705"/>
            <a:chExt cx="2088232" cy="2393124"/>
          </a:xfrm>
        </p:grpSpPr>
        <p:pic>
          <p:nvPicPr>
            <p:cNvPr id="27" name="Picture 26" descr="Qr code&#10;&#10;Description automatically generated">
              <a:extLst>
                <a:ext uri="{FF2B5EF4-FFF2-40B4-BE49-F238E27FC236}">
                  <a16:creationId xmlns:a16="http://schemas.microsoft.com/office/drawing/2014/main" id="{8455C8D5-1539-4E3B-951A-F75FECB8F63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63688" y="4005064"/>
              <a:ext cx="2088232" cy="2259765"/>
            </a:xfrm>
            <a:prstGeom prst="rect">
              <a:avLst/>
            </a:prstGeom>
          </p:spPr>
        </p:pic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5868F5DD-C2C6-42A9-AC18-6B1CF205AE78}"/>
                </a:ext>
              </a:extLst>
            </p:cNvPr>
            <p:cNvSpPr/>
            <p:nvPr/>
          </p:nvSpPr>
          <p:spPr>
            <a:xfrm>
              <a:off x="2008346" y="3871705"/>
              <a:ext cx="1551808" cy="2885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>
                  <a:solidFill>
                    <a:schemeClr val="accent6"/>
                  </a:solidFill>
                </a:rPr>
                <a:t>MTB/RIF Ultra</a:t>
              </a:r>
              <a:endParaRPr lang="en-GB" sz="1200" b="1" dirty="0">
                <a:solidFill>
                  <a:schemeClr val="accent6"/>
                </a:solidFill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12BCE1C4-C263-431D-8044-5C8F32DAE38E}"/>
              </a:ext>
            </a:extLst>
          </p:cNvPr>
          <p:cNvGrpSpPr/>
          <p:nvPr/>
        </p:nvGrpSpPr>
        <p:grpSpPr>
          <a:xfrm>
            <a:off x="3999356" y="4211443"/>
            <a:ext cx="2088232" cy="2391049"/>
            <a:chOff x="3518900" y="3871705"/>
            <a:chExt cx="2088232" cy="2391049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FC8ED7DA-5352-49F8-BFD5-E8F050D5901D}"/>
                </a:ext>
              </a:extLst>
            </p:cNvPr>
            <p:cNvGrpSpPr/>
            <p:nvPr/>
          </p:nvGrpSpPr>
          <p:grpSpPr>
            <a:xfrm>
              <a:off x="3518900" y="3871705"/>
              <a:ext cx="2088232" cy="2391049"/>
              <a:chOff x="3491880" y="3871705"/>
              <a:chExt cx="2088232" cy="2391049"/>
            </a:xfrm>
          </p:grpSpPr>
          <p:pic>
            <p:nvPicPr>
              <p:cNvPr id="34" name="Picture 33" descr="Qr code&#10;&#10;Description automatically generated">
                <a:extLst>
                  <a:ext uri="{FF2B5EF4-FFF2-40B4-BE49-F238E27FC236}">
                    <a16:creationId xmlns:a16="http://schemas.microsoft.com/office/drawing/2014/main" id="{D32DAD64-6EF2-4174-BDD6-CF59CBA1880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3491880" y="4002989"/>
                <a:ext cx="2088232" cy="2259765"/>
              </a:xfrm>
              <a:prstGeom prst="rect">
                <a:avLst/>
              </a:prstGeom>
            </p:spPr>
          </p:pic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255A183F-3A8B-4BCD-8F9A-7A80C5E8933E}"/>
                  </a:ext>
                </a:extLst>
              </p:cNvPr>
              <p:cNvSpPr/>
              <p:nvPr/>
            </p:nvSpPr>
            <p:spPr>
              <a:xfrm>
                <a:off x="3760092" y="3871705"/>
                <a:ext cx="1551808" cy="28857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b="1" dirty="0">
                    <a:solidFill>
                      <a:srgbClr val="FF0000"/>
                    </a:solidFill>
                  </a:rPr>
                  <a:t>TB HR RUO</a:t>
                </a:r>
                <a:endParaRPr lang="en-GB" sz="1200" b="1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BD151724-499D-403D-AC74-928B0A47295C}"/>
                </a:ext>
              </a:extLst>
            </p:cNvPr>
            <p:cNvSpPr/>
            <p:nvPr/>
          </p:nvSpPr>
          <p:spPr>
            <a:xfrm>
              <a:off x="4455613" y="4585860"/>
              <a:ext cx="656782" cy="1440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>
                  <a:solidFill>
                    <a:schemeClr val="bg1">
                      <a:lumMod val="50000"/>
                    </a:schemeClr>
                  </a:solidFill>
                </a:rPr>
                <a:t>TB HR RUO</a:t>
              </a:r>
              <a:endParaRPr lang="en-GB" sz="8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C0E2A248-7E7B-41B1-A1C2-2BE3C620C75B}"/>
              </a:ext>
            </a:extLst>
          </p:cNvPr>
          <p:cNvCxnSpPr>
            <a:cxnSpLocks/>
          </p:cNvCxnSpPr>
          <p:nvPr/>
        </p:nvCxnSpPr>
        <p:spPr>
          <a:xfrm>
            <a:off x="4781712" y="2427566"/>
            <a:ext cx="1001801" cy="25493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3E04107D-FDB5-475D-B207-6A6EE40A836F}"/>
              </a:ext>
            </a:extLst>
          </p:cNvPr>
          <p:cNvSpPr txBox="1"/>
          <p:nvPr/>
        </p:nvSpPr>
        <p:spPr>
          <a:xfrm>
            <a:off x="5841035" y="2924943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/>
              <a:t>COVID-19 </a:t>
            </a:r>
          </a:p>
          <a:p>
            <a:pPr algn="ctr"/>
            <a:r>
              <a:rPr lang="en-US" sz="1800" b="1" dirty="0"/>
              <a:t>(NPS)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D2C7382F-E3C7-4EC0-83E7-ECAC1F237924}"/>
              </a:ext>
            </a:extLst>
          </p:cNvPr>
          <p:cNvSpPr txBox="1"/>
          <p:nvPr/>
        </p:nvSpPr>
        <p:spPr>
          <a:xfrm>
            <a:off x="6169719" y="3569241"/>
            <a:ext cx="19239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SARS-CoV-2 Xpress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66167483-EC83-4396-8A2A-68845DECCD40}"/>
              </a:ext>
            </a:extLst>
          </p:cNvPr>
          <p:cNvSpPr txBox="1"/>
          <p:nvPr/>
        </p:nvSpPr>
        <p:spPr>
          <a:xfrm>
            <a:off x="182922" y="4531005"/>
            <a:ext cx="1897432" cy="116955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/>
              <a:t>Other tests</a:t>
            </a:r>
          </a:p>
          <a:p>
            <a:pPr marL="85725" indent="-85725">
              <a:buFont typeface="Arial" panose="020B0604020202020204" pitchFamily="34" charset="0"/>
              <a:buChar char="•"/>
            </a:pPr>
            <a:r>
              <a:rPr lang="en-US" sz="1400" dirty="0"/>
              <a:t>26-plex pathogen panel (</a:t>
            </a:r>
            <a:r>
              <a:rPr lang="en-US" sz="1400" dirty="0" err="1"/>
              <a:t>Seegene</a:t>
            </a:r>
            <a:r>
              <a:rPr lang="en-US" sz="1400" dirty="0"/>
              <a:t>)</a:t>
            </a:r>
          </a:p>
          <a:p>
            <a:pPr marL="85725" indent="-85725">
              <a:buFont typeface="Arial" panose="020B0604020202020204" pitchFamily="34" charset="0"/>
              <a:buChar char="•"/>
            </a:pPr>
            <a:r>
              <a:rPr lang="en-US" sz="1400" dirty="0"/>
              <a:t>COVID serology</a:t>
            </a:r>
          </a:p>
          <a:p>
            <a:pPr marL="85725" indent="-85725">
              <a:buFont typeface="Arial" panose="020B0604020202020204" pitchFamily="34" charset="0"/>
              <a:buChar char="•"/>
            </a:pPr>
            <a:r>
              <a:rPr lang="en-US" sz="1400" dirty="0" err="1"/>
              <a:t>PAXgene</a:t>
            </a:r>
            <a:r>
              <a:rPr lang="en-US" sz="1400" dirty="0"/>
              <a:t> RNA</a:t>
            </a:r>
          </a:p>
        </p:txBody>
      </p:sp>
    </p:spTree>
    <p:extLst>
      <p:ext uri="{BB962C8B-B14F-4D97-AF65-F5344CB8AC3E}">
        <p14:creationId xmlns:p14="http://schemas.microsoft.com/office/powerpoint/2010/main" val="181396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3" grpId="0"/>
      <p:bldP spid="14" grpId="0"/>
      <p:bldP spid="15" grpId="0"/>
      <p:bldP spid="30" grpId="0" animBg="1"/>
      <p:bldP spid="37" grpId="0"/>
      <p:bldP spid="41" grpId="0"/>
      <p:bldP spid="44" grpId="0"/>
      <p:bldP spid="4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2A3AF9-7C49-417C-AA0E-B843BF6543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97582"/>
            <a:ext cx="8280920" cy="1325563"/>
          </a:xfrm>
        </p:spPr>
        <p:txBody>
          <a:bodyPr/>
          <a:lstStyle/>
          <a:p>
            <a:r>
              <a:rPr lang="en-US" dirty="0"/>
              <a:t>Cepheid </a:t>
            </a:r>
            <a:r>
              <a:rPr lang="en-US" dirty="0" err="1"/>
              <a:t>Xpert</a:t>
            </a:r>
            <a:r>
              <a:rPr lang="en-US" dirty="0"/>
              <a:t> MTB-HR prototype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037384-E3E5-4D2C-B5B1-0BF7B97618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4038" y="1661712"/>
            <a:ext cx="7233821" cy="3855520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GeneXpert-MTB-HR quantifies relative mRNA levels of Sweeney 3-gene signature</a:t>
            </a:r>
            <a:r>
              <a:rPr lang="en-US" baseline="30000" dirty="0"/>
              <a:t>1</a:t>
            </a:r>
            <a:endParaRPr lang="en-US" dirty="0"/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dirty="0"/>
              <a:t>DUSP3 &amp; GBP5 (pro-inflammatory)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dirty="0"/>
              <a:t>KLF2 (anti-inflammatory)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Segoe UI" panose="020B0502040204020203" pitchFamily="34" charset="0"/>
              </a:rPr>
              <a:t>Shown to have good classification following analysis of stored </a:t>
            </a:r>
            <a:r>
              <a:rPr lang="en-US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Segoe UI" panose="020B0502040204020203" pitchFamily="34" charset="0"/>
              </a:rPr>
              <a:t>PAXgene</a:t>
            </a:r>
            <a:r>
              <a:rPr lang="en-US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Segoe UI" panose="020B0502040204020203" pitchFamily="34" charset="0"/>
              </a:rPr>
              <a:t> samples from HIV+ individuals from South Africa and Peru</a:t>
            </a:r>
            <a:r>
              <a:rPr lang="en-US" baseline="30000" dirty="0">
                <a:solidFill>
                  <a:srgbClr val="000000"/>
                </a:solidFill>
                <a:ea typeface="Calibri" panose="020F0502020204030204" pitchFamily="34" charset="0"/>
                <a:cs typeface="Segoe UI" panose="020B0502040204020203" pitchFamily="34" charset="0"/>
              </a:rPr>
              <a:t>2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Segoe UI" panose="020B0502040204020203" pitchFamily="34" charset="0"/>
              </a:rPr>
              <a:t>Performance in another retrospective study in Brazil failed to reach the target product profile (TPP) criteria for a triage test</a:t>
            </a:r>
            <a:r>
              <a:rPr lang="en-US" baseline="30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Segoe UI" panose="020B0502040204020203" pitchFamily="34" charset="0"/>
              </a:rPr>
              <a:t>3</a:t>
            </a:r>
            <a:r>
              <a:rPr lang="en-US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Segoe UI" panose="020B0502040204020203" pitchFamily="34" charset="0"/>
              </a:rPr>
              <a:t>.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First prospective evaluations ongoing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Requires 100ul of fingerstick blood with results in &lt;1 hour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9362446-849C-43DD-80BA-34FEBB3E3749}"/>
              </a:ext>
            </a:extLst>
          </p:cNvPr>
          <p:cNvGrpSpPr/>
          <p:nvPr/>
        </p:nvGrpSpPr>
        <p:grpSpPr>
          <a:xfrm>
            <a:off x="7219190" y="2267084"/>
            <a:ext cx="1982075" cy="2323831"/>
            <a:chOff x="3366778" y="4432425"/>
            <a:chExt cx="2088232" cy="2391049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7401C721-24B1-4D3A-8549-3C2E5A821D2A}"/>
                </a:ext>
              </a:extLst>
            </p:cNvPr>
            <p:cNvGrpSpPr/>
            <p:nvPr/>
          </p:nvGrpSpPr>
          <p:grpSpPr>
            <a:xfrm>
              <a:off x="3366778" y="4432425"/>
              <a:ext cx="2088232" cy="2391049"/>
              <a:chOff x="3491880" y="3871705"/>
              <a:chExt cx="2088232" cy="2391049"/>
            </a:xfrm>
          </p:grpSpPr>
          <p:pic>
            <p:nvPicPr>
              <p:cNvPr id="7" name="Picture 6" descr="Qr code&#10;&#10;Description automatically generated">
                <a:extLst>
                  <a:ext uri="{FF2B5EF4-FFF2-40B4-BE49-F238E27FC236}">
                    <a16:creationId xmlns:a16="http://schemas.microsoft.com/office/drawing/2014/main" id="{5DF3A477-4DF9-4E4B-9121-92330EADEDA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3491880" y="4002989"/>
                <a:ext cx="2088232" cy="2259765"/>
              </a:xfrm>
              <a:prstGeom prst="rect">
                <a:avLst/>
              </a:prstGeom>
            </p:spPr>
          </p:pic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83417702-B530-4061-B606-79573C4BDE06}"/>
                  </a:ext>
                </a:extLst>
              </p:cNvPr>
              <p:cNvSpPr/>
              <p:nvPr/>
            </p:nvSpPr>
            <p:spPr>
              <a:xfrm>
                <a:off x="3760092" y="3871705"/>
                <a:ext cx="1551808" cy="28857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b="1" dirty="0" err="1">
                    <a:solidFill>
                      <a:srgbClr val="FF0000"/>
                    </a:solidFill>
                  </a:rPr>
                  <a:t>Xpert</a:t>
                </a:r>
                <a:r>
                  <a:rPr lang="en-US" sz="1200" b="1" dirty="0">
                    <a:solidFill>
                      <a:srgbClr val="FF0000"/>
                    </a:solidFill>
                  </a:rPr>
                  <a:t> MTB HR</a:t>
                </a:r>
                <a:endParaRPr lang="en-GB" sz="1200" b="1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22355AE-4EDA-4D61-8A22-9652C49B4E9B}"/>
                </a:ext>
              </a:extLst>
            </p:cNvPr>
            <p:cNvSpPr/>
            <p:nvPr/>
          </p:nvSpPr>
          <p:spPr>
            <a:xfrm>
              <a:off x="4276710" y="5147360"/>
              <a:ext cx="656782" cy="1440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>
                  <a:solidFill>
                    <a:schemeClr val="bg1">
                      <a:lumMod val="50000"/>
                    </a:schemeClr>
                  </a:solidFill>
                </a:rPr>
                <a:t>TB HR RUO</a:t>
              </a:r>
              <a:endParaRPr lang="en-GB" sz="8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558BA0F5-953A-4ADF-8F23-0692D9937004}"/>
              </a:ext>
            </a:extLst>
          </p:cNvPr>
          <p:cNvSpPr txBox="1"/>
          <p:nvPr/>
        </p:nvSpPr>
        <p:spPr>
          <a:xfrm>
            <a:off x="5257858" y="5883784"/>
            <a:ext cx="368883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indent="-228600">
              <a:buAutoNum type="arabicPeriod"/>
            </a:pP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Sweeney et al., Lancet Respir Med, 2016</a:t>
            </a:r>
          </a:p>
          <a:p>
            <a:pPr marL="228600" indent="-228600">
              <a:buAutoNum type="arabicPeriod"/>
            </a:pPr>
            <a:r>
              <a:rPr lang="en-US" sz="14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Södersten et al., JCM, 2021</a:t>
            </a:r>
          </a:p>
          <a:p>
            <a:pPr marL="228600" indent="-228600">
              <a:buAutoNum type="arabicPeriod"/>
            </a:pPr>
            <a:r>
              <a:rPr lang="en-GB" sz="1400" i="1" dirty="0">
                <a:latin typeface="Arial" panose="020B0604020202020204" pitchFamily="34" charset="0"/>
                <a:cs typeface="Arial" panose="020B0604020202020204" pitchFamily="34" charset="0"/>
              </a:rPr>
              <a:t>Moreira et al., </a:t>
            </a:r>
            <a:r>
              <a:rPr lang="en-GB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EClinicalMedicine</a:t>
            </a:r>
            <a:r>
              <a:rPr lang="en-GB" sz="1400" i="1" dirty="0">
                <a:latin typeface="Arial" panose="020B0604020202020204" pitchFamily="34" charset="0"/>
                <a:cs typeface="Arial" panose="020B0604020202020204" pitchFamily="34" charset="0"/>
              </a:rPr>
              <a:t>, 2021</a:t>
            </a:r>
          </a:p>
        </p:txBody>
      </p:sp>
    </p:spTree>
    <p:extLst>
      <p:ext uri="{BB962C8B-B14F-4D97-AF65-F5344CB8AC3E}">
        <p14:creationId xmlns:p14="http://schemas.microsoft.com/office/powerpoint/2010/main" val="529138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B2C0F5-D989-4D59-B63F-8463933811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6624" y="113049"/>
            <a:ext cx="8322123" cy="1325563"/>
          </a:xfrm>
        </p:spPr>
        <p:txBody>
          <a:bodyPr/>
          <a:lstStyle/>
          <a:p>
            <a:r>
              <a:rPr lang="en-US" dirty="0"/>
              <a:t>Test performance</a:t>
            </a:r>
            <a:endParaRPr lang="en-GB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C514A91-7A2B-41C0-AA3A-A58593B5FE00}"/>
              </a:ext>
            </a:extLst>
          </p:cNvPr>
          <p:cNvGrpSpPr/>
          <p:nvPr/>
        </p:nvGrpSpPr>
        <p:grpSpPr>
          <a:xfrm>
            <a:off x="251520" y="1218494"/>
            <a:ext cx="8640960" cy="3003480"/>
            <a:chOff x="251520" y="1218494"/>
            <a:chExt cx="8640960" cy="3003480"/>
          </a:xfrm>
        </p:grpSpPr>
        <p:sp>
          <p:nvSpPr>
            <p:cNvPr id="507" name="Rectangle 29">
              <a:extLst>
                <a:ext uri="{FF2B5EF4-FFF2-40B4-BE49-F238E27FC236}">
                  <a16:creationId xmlns:a16="http://schemas.microsoft.com/office/drawing/2014/main" id="{69A8553B-F839-49E0-8FB6-CE7F527134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0526" y="4006530"/>
              <a:ext cx="1585370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400" dirty="0">
                  <a:solidFill>
                    <a:srgbClr val="000000"/>
                  </a:solidFill>
                  <a:latin typeface="Arial" panose="020B0604020202020204" pitchFamily="34" charset="0"/>
                </a:rPr>
                <a:t>100% - Specificity%</a:t>
              </a:r>
              <a:endParaRPr lang="en-US" altLang="en-US" sz="1400" dirty="0">
                <a:latin typeface="Arial" panose="020B0604020202020204" pitchFamily="34" charset="0"/>
              </a:endParaRPr>
            </a:p>
          </p:txBody>
        </p: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E0AFB26C-4E81-4107-AD48-1DF858C1B32D}"/>
                </a:ext>
              </a:extLst>
            </p:cNvPr>
            <p:cNvGrpSpPr/>
            <p:nvPr/>
          </p:nvGrpSpPr>
          <p:grpSpPr>
            <a:xfrm>
              <a:off x="251520" y="1218494"/>
              <a:ext cx="8640960" cy="2599850"/>
              <a:chOff x="251520" y="1218494"/>
              <a:chExt cx="8640960" cy="2599850"/>
            </a:xfrm>
          </p:grpSpPr>
          <p:sp>
            <p:nvSpPr>
              <p:cNvPr id="471" name="Text Box 5">
                <a:extLst>
                  <a:ext uri="{FF2B5EF4-FFF2-40B4-BE49-F238E27FC236}">
                    <a16:creationId xmlns:a16="http://schemas.microsoft.com/office/drawing/2014/main" id="{6DB12A17-FD4D-47BD-A17D-24AC8F19C3F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558160" y="1218494"/>
                <a:ext cx="973734" cy="3206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en-US" sz="1400" b="1" dirty="0">
                    <a:latin typeface="Arial" panose="020B0604020202020204" pitchFamily="34" charset="0"/>
                  </a:rPr>
                  <a:t>TB Score</a:t>
                </a:r>
              </a:p>
            </p:txBody>
          </p:sp>
          <p:sp>
            <p:nvSpPr>
              <p:cNvPr id="473" name="Text Box 8">
                <a:extLst>
                  <a:ext uri="{FF2B5EF4-FFF2-40B4-BE49-F238E27FC236}">
                    <a16:creationId xmlns:a16="http://schemas.microsoft.com/office/drawing/2014/main" id="{EE0BFF37-DB07-4E65-8636-2B413FCBB77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248389" y="1218494"/>
                <a:ext cx="674963" cy="3206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en-US" sz="1400" b="1" dirty="0">
                    <a:latin typeface="Arial" panose="020B0604020202020204" pitchFamily="34" charset="0"/>
                  </a:rPr>
                  <a:t>GBP5</a:t>
                </a:r>
              </a:p>
            </p:txBody>
          </p:sp>
          <p:sp>
            <p:nvSpPr>
              <p:cNvPr id="469" name="Text Box 2">
                <a:extLst>
                  <a:ext uri="{FF2B5EF4-FFF2-40B4-BE49-F238E27FC236}">
                    <a16:creationId xmlns:a16="http://schemas.microsoft.com/office/drawing/2014/main" id="{D2CC6A53-BA79-41F9-AC72-10B0C5EB101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275855" y="3105079"/>
                <a:ext cx="2009342" cy="288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r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en-US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All    AUC 0.94 (CI 0.9-1.0)</a:t>
                </a:r>
              </a:p>
            </p:txBody>
          </p:sp>
          <p:sp>
            <p:nvSpPr>
              <p:cNvPr id="475" name="Text Box 2">
                <a:extLst>
                  <a:ext uri="{FF2B5EF4-FFF2-40B4-BE49-F238E27FC236}">
                    <a16:creationId xmlns:a16="http://schemas.microsoft.com/office/drawing/2014/main" id="{12CC7570-DA7D-4E34-907E-748DC6E66AF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256762" y="3264989"/>
                <a:ext cx="2095632" cy="288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r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en-US" sz="1200" dirty="0">
                    <a:solidFill>
                      <a:srgbClr val="FF0000"/>
                    </a:solidFill>
                    <a:latin typeface="Arial" panose="020B0604020202020204" pitchFamily="34" charset="0"/>
                  </a:rPr>
                  <a:t>HIV- AUC 0.94 (CI, 0.9-1.0) </a:t>
                </a:r>
              </a:p>
            </p:txBody>
          </p:sp>
          <p:sp>
            <p:nvSpPr>
              <p:cNvPr id="478" name="Rectangle 477">
                <a:extLst>
                  <a:ext uri="{FF2B5EF4-FFF2-40B4-BE49-F238E27FC236}">
                    <a16:creationId xmlns:a16="http://schemas.microsoft.com/office/drawing/2014/main" id="{DCBD2A36-D1FF-4CED-A1ED-CEDCA400AE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87405" y="3617482"/>
                <a:ext cx="85135" cy="192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defTabSz="633039" eaLnBrk="0" hangingPunct="0"/>
                <a:r>
                  <a:rPr lang="en-US" altLang="en-US" sz="1200">
                    <a:solidFill>
                      <a:srgbClr val="000000"/>
                    </a:solidFill>
                    <a:latin typeface="Arial" panose="020B0604020202020204" pitchFamily="34" charset="0"/>
                  </a:rPr>
                  <a:t>0</a:t>
                </a:r>
                <a:endParaRPr lang="en-US" altLang="en-US" sz="1200">
                  <a:latin typeface="Arial" panose="020B0604020202020204" pitchFamily="34" charset="0"/>
                </a:endParaRPr>
              </a:p>
            </p:txBody>
          </p:sp>
          <p:sp>
            <p:nvSpPr>
              <p:cNvPr id="479" name="Rectangle 478">
                <a:extLst>
                  <a:ext uri="{FF2B5EF4-FFF2-40B4-BE49-F238E27FC236}">
                    <a16:creationId xmlns:a16="http://schemas.microsoft.com/office/drawing/2014/main" id="{844E57B0-F2F3-47D8-8D3F-FE3D961066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50017" y="3617482"/>
                <a:ext cx="170266" cy="192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defTabSz="633039" eaLnBrk="0" hangingPunct="0"/>
                <a:r>
                  <a:rPr lang="en-US" altLang="en-US" sz="1200">
                    <a:solidFill>
                      <a:srgbClr val="000000"/>
                    </a:solidFill>
                    <a:latin typeface="Arial" panose="020B0604020202020204" pitchFamily="34" charset="0"/>
                  </a:rPr>
                  <a:t>20</a:t>
                </a:r>
                <a:endParaRPr lang="en-US" altLang="en-US" sz="1200">
                  <a:latin typeface="Arial" panose="020B0604020202020204" pitchFamily="34" charset="0"/>
                </a:endParaRPr>
              </a:p>
            </p:txBody>
          </p:sp>
          <p:sp>
            <p:nvSpPr>
              <p:cNvPr id="480" name="Rectangle 4">
                <a:extLst>
                  <a:ext uri="{FF2B5EF4-FFF2-40B4-BE49-F238E27FC236}">
                    <a16:creationId xmlns:a16="http://schemas.microsoft.com/office/drawing/2014/main" id="{498D4A75-4813-4B66-8171-B36269E237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43710" y="3617482"/>
                <a:ext cx="170266" cy="192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defTabSz="633039" eaLnBrk="0" hangingPunct="0"/>
                <a:r>
                  <a:rPr lang="en-US" altLang="en-US" sz="1200">
                    <a:solidFill>
                      <a:srgbClr val="000000"/>
                    </a:solidFill>
                    <a:latin typeface="Arial" panose="020B0604020202020204" pitchFamily="34" charset="0"/>
                  </a:rPr>
                  <a:t>40</a:t>
                </a:r>
                <a:endParaRPr lang="en-US" altLang="en-US" sz="1200">
                  <a:latin typeface="Arial" panose="020B0604020202020204" pitchFamily="34" charset="0"/>
                </a:endParaRPr>
              </a:p>
            </p:txBody>
          </p:sp>
          <p:sp>
            <p:nvSpPr>
              <p:cNvPr id="481" name="Rectangle 5">
                <a:extLst>
                  <a:ext uri="{FF2B5EF4-FFF2-40B4-BE49-F238E27FC236}">
                    <a16:creationId xmlns:a16="http://schemas.microsoft.com/office/drawing/2014/main" id="{7DC31C56-027B-42B4-AF35-339B0CAE6D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47762" y="3617482"/>
                <a:ext cx="170266" cy="192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defTabSz="633039" eaLnBrk="0" hangingPunct="0"/>
                <a:r>
                  <a:rPr lang="en-US" altLang="en-US" sz="12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60</a:t>
                </a:r>
                <a:endParaRPr lang="en-US" altLang="en-US" sz="12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82" name="Rectangle 6">
                <a:extLst>
                  <a:ext uri="{FF2B5EF4-FFF2-40B4-BE49-F238E27FC236}">
                    <a16:creationId xmlns:a16="http://schemas.microsoft.com/office/drawing/2014/main" id="{378768B7-EF4B-425F-91B6-229E41C6A9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41455" y="3617482"/>
                <a:ext cx="170266" cy="192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defTabSz="633039" eaLnBrk="0" hangingPunct="0"/>
                <a:r>
                  <a:rPr lang="en-US" altLang="en-US" sz="1200">
                    <a:solidFill>
                      <a:srgbClr val="000000"/>
                    </a:solidFill>
                    <a:latin typeface="Arial" panose="020B0604020202020204" pitchFamily="34" charset="0"/>
                  </a:rPr>
                  <a:t>80</a:t>
                </a:r>
                <a:endParaRPr lang="en-US" altLang="en-US" sz="1200">
                  <a:latin typeface="Arial" panose="020B0604020202020204" pitchFamily="34" charset="0"/>
                </a:endParaRPr>
              </a:p>
            </p:txBody>
          </p:sp>
          <p:sp>
            <p:nvSpPr>
              <p:cNvPr id="483" name="Rectangle 7">
                <a:extLst>
                  <a:ext uri="{FF2B5EF4-FFF2-40B4-BE49-F238E27FC236}">
                    <a16:creationId xmlns:a16="http://schemas.microsoft.com/office/drawing/2014/main" id="{D9582F13-1F99-4BF8-A798-579DAAC3FD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93707" y="3617482"/>
                <a:ext cx="255401" cy="192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defTabSz="633039" eaLnBrk="0" hangingPunct="0"/>
                <a:r>
                  <a:rPr lang="en-US" altLang="en-US" sz="12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100</a:t>
                </a:r>
                <a:endParaRPr lang="en-US" altLang="en-US" sz="12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84" name="Freeform 8">
                <a:extLst>
                  <a:ext uri="{FF2B5EF4-FFF2-40B4-BE49-F238E27FC236}">
                    <a16:creationId xmlns:a16="http://schemas.microsoft.com/office/drawing/2014/main" id="{8381ADD5-B7BD-456F-A30A-3B3780A2E0D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023668" y="3513151"/>
                <a:ext cx="2009904" cy="82455"/>
              </a:xfrm>
              <a:custGeom>
                <a:avLst/>
                <a:gdLst>
                  <a:gd name="T0" fmla="*/ 0 w 1164"/>
                  <a:gd name="T1" fmla="*/ 0 h 49"/>
                  <a:gd name="T2" fmla="*/ 1164 w 1164"/>
                  <a:gd name="T3" fmla="*/ 0 h 49"/>
                  <a:gd name="T4" fmla="*/ 6 w 1164"/>
                  <a:gd name="T5" fmla="*/ 0 h 49"/>
                  <a:gd name="T6" fmla="*/ 6 w 1164"/>
                  <a:gd name="T7" fmla="*/ 49 h 49"/>
                  <a:gd name="T8" fmla="*/ 237 w 1164"/>
                  <a:gd name="T9" fmla="*/ 0 h 49"/>
                  <a:gd name="T10" fmla="*/ 237 w 1164"/>
                  <a:gd name="T11" fmla="*/ 49 h 49"/>
                  <a:gd name="T12" fmla="*/ 467 w 1164"/>
                  <a:gd name="T13" fmla="*/ 0 h 49"/>
                  <a:gd name="T14" fmla="*/ 467 w 1164"/>
                  <a:gd name="T15" fmla="*/ 49 h 49"/>
                  <a:gd name="T16" fmla="*/ 698 w 1164"/>
                  <a:gd name="T17" fmla="*/ 0 h 49"/>
                  <a:gd name="T18" fmla="*/ 698 w 1164"/>
                  <a:gd name="T19" fmla="*/ 49 h 49"/>
                  <a:gd name="T20" fmla="*/ 928 w 1164"/>
                  <a:gd name="T21" fmla="*/ 0 h 49"/>
                  <a:gd name="T22" fmla="*/ 928 w 1164"/>
                  <a:gd name="T23" fmla="*/ 49 h 49"/>
                  <a:gd name="T24" fmla="*/ 1159 w 1164"/>
                  <a:gd name="T25" fmla="*/ 0 h 49"/>
                  <a:gd name="T26" fmla="*/ 1159 w 1164"/>
                  <a:gd name="T27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164" h="49">
                    <a:moveTo>
                      <a:pt x="0" y="0"/>
                    </a:moveTo>
                    <a:lnTo>
                      <a:pt x="1164" y="0"/>
                    </a:lnTo>
                    <a:moveTo>
                      <a:pt x="6" y="0"/>
                    </a:moveTo>
                    <a:lnTo>
                      <a:pt x="6" y="49"/>
                    </a:lnTo>
                    <a:moveTo>
                      <a:pt x="237" y="0"/>
                    </a:moveTo>
                    <a:lnTo>
                      <a:pt x="237" y="49"/>
                    </a:lnTo>
                    <a:moveTo>
                      <a:pt x="467" y="0"/>
                    </a:moveTo>
                    <a:lnTo>
                      <a:pt x="467" y="49"/>
                    </a:lnTo>
                    <a:moveTo>
                      <a:pt x="698" y="0"/>
                    </a:moveTo>
                    <a:lnTo>
                      <a:pt x="698" y="49"/>
                    </a:lnTo>
                    <a:moveTo>
                      <a:pt x="928" y="0"/>
                    </a:moveTo>
                    <a:lnTo>
                      <a:pt x="928" y="49"/>
                    </a:lnTo>
                    <a:moveTo>
                      <a:pt x="1159" y="0"/>
                    </a:moveTo>
                    <a:lnTo>
                      <a:pt x="1159" y="49"/>
                    </a:lnTo>
                  </a:path>
                </a:pathLst>
              </a:custGeom>
              <a:noFill/>
              <a:ln w="12700" cap="flat" cmpd="sng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3305" tIns="31652" rIns="63305" bIns="31652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200"/>
              </a:p>
            </p:txBody>
          </p:sp>
          <p:sp>
            <p:nvSpPr>
              <p:cNvPr id="485" name="Rectangle 9">
                <a:extLst>
                  <a:ext uri="{FF2B5EF4-FFF2-40B4-BE49-F238E27FC236}">
                    <a16:creationId xmlns:a16="http://schemas.microsoft.com/office/drawing/2014/main" id="{FC1154C1-359D-4FD0-9C70-C1771EA0B0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42362" y="3425646"/>
                <a:ext cx="85135" cy="192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defTabSz="633039" eaLnBrk="0" hangingPunct="0"/>
                <a:r>
                  <a:rPr lang="en-US" altLang="en-US" sz="1200">
                    <a:solidFill>
                      <a:srgbClr val="000000"/>
                    </a:solidFill>
                    <a:latin typeface="Arial" panose="020B0604020202020204" pitchFamily="34" charset="0"/>
                  </a:rPr>
                  <a:t>0</a:t>
                </a:r>
                <a:endParaRPr lang="en-US" altLang="en-US" sz="1200">
                  <a:latin typeface="Arial" panose="020B0604020202020204" pitchFamily="34" charset="0"/>
                </a:endParaRPr>
              </a:p>
            </p:txBody>
          </p:sp>
          <p:sp>
            <p:nvSpPr>
              <p:cNvPr id="486" name="Rectangle 10">
                <a:extLst>
                  <a:ext uri="{FF2B5EF4-FFF2-40B4-BE49-F238E27FC236}">
                    <a16:creationId xmlns:a16="http://schemas.microsoft.com/office/drawing/2014/main" id="{3BB5CF84-170B-4FAA-B5CE-7BEEAA68ED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59480" y="3041976"/>
                <a:ext cx="170266" cy="192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defTabSz="633039" eaLnBrk="0" hangingPunct="0"/>
                <a:r>
                  <a:rPr lang="en-US" altLang="en-US" sz="1200">
                    <a:solidFill>
                      <a:srgbClr val="000000"/>
                    </a:solidFill>
                    <a:latin typeface="Arial" panose="020B0604020202020204" pitchFamily="34" charset="0"/>
                  </a:rPr>
                  <a:t>20</a:t>
                </a:r>
                <a:endParaRPr lang="en-US" altLang="en-US" sz="1200">
                  <a:latin typeface="Arial" panose="020B0604020202020204" pitchFamily="34" charset="0"/>
                </a:endParaRPr>
              </a:p>
            </p:txBody>
          </p:sp>
          <p:sp>
            <p:nvSpPr>
              <p:cNvPr id="487" name="Rectangle 11">
                <a:extLst>
                  <a:ext uri="{FF2B5EF4-FFF2-40B4-BE49-F238E27FC236}">
                    <a16:creationId xmlns:a16="http://schemas.microsoft.com/office/drawing/2014/main" id="{9D0BFCE6-AAEA-450F-90FB-7438149E34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59480" y="2648209"/>
                <a:ext cx="170266" cy="192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defTabSz="633039" eaLnBrk="0" hangingPunct="0"/>
                <a:r>
                  <a:rPr lang="en-US" altLang="en-US" sz="1200">
                    <a:solidFill>
                      <a:srgbClr val="000000"/>
                    </a:solidFill>
                    <a:latin typeface="Arial" panose="020B0604020202020204" pitchFamily="34" charset="0"/>
                  </a:rPr>
                  <a:t>40</a:t>
                </a:r>
                <a:endParaRPr lang="en-US" altLang="en-US" sz="1200">
                  <a:latin typeface="Arial" panose="020B0604020202020204" pitchFamily="34" charset="0"/>
                </a:endParaRPr>
              </a:p>
            </p:txBody>
          </p:sp>
          <p:sp>
            <p:nvSpPr>
              <p:cNvPr id="488" name="Rectangle 12">
                <a:extLst>
                  <a:ext uri="{FF2B5EF4-FFF2-40B4-BE49-F238E27FC236}">
                    <a16:creationId xmlns:a16="http://schemas.microsoft.com/office/drawing/2014/main" id="{E0B88A2E-515B-430D-9DFD-6E8E6DEE90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59480" y="2264541"/>
                <a:ext cx="170266" cy="192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defTabSz="633039" eaLnBrk="0" hangingPunct="0"/>
                <a:r>
                  <a:rPr lang="en-US" altLang="en-US" sz="1200">
                    <a:solidFill>
                      <a:srgbClr val="000000"/>
                    </a:solidFill>
                    <a:latin typeface="Arial" panose="020B0604020202020204" pitchFamily="34" charset="0"/>
                  </a:rPr>
                  <a:t>60</a:t>
                </a:r>
                <a:endParaRPr lang="en-US" altLang="en-US" sz="1200">
                  <a:latin typeface="Arial" panose="020B0604020202020204" pitchFamily="34" charset="0"/>
                </a:endParaRPr>
              </a:p>
            </p:txBody>
          </p:sp>
          <p:sp>
            <p:nvSpPr>
              <p:cNvPr id="489" name="Rectangle 13">
                <a:extLst>
                  <a:ext uri="{FF2B5EF4-FFF2-40B4-BE49-F238E27FC236}">
                    <a16:creationId xmlns:a16="http://schemas.microsoft.com/office/drawing/2014/main" id="{E2CC5655-7D21-4E37-AB6E-C0A7F33399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59480" y="1870774"/>
                <a:ext cx="170266" cy="192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defTabSz="633039" eaLnBrk="0" hangingPunct="0"/>
                <a:r>
                  <a:rPr lang="en-US" altLang="en-US" sz="1200">
                    <a:solidFill>
                      <a:srgbClr val="000000"/>
                    </a:solidFill>
                    <a:latin typeface="Arial" panose="020B0604020202020204" pitchFamily="34" charset="0"/>
                  </a:rPr>
                  <a:t>80</a:t>
                </a:r>
                <a:endParaRPr lang="en-US" altLang="en-US" sz="1200">
                  <a:latin typeface="Arial" panose="020B0604020202020204" pitchFamily="34" charset="0"/>
                </a:endParaRPr>
              </a:p>
            </p:txBody>
          </p:sp>
          <p:sp>
            <p:nvSpPr>
              <p:cNvPr id="490" name="Rectangle 14">
                <a:extLst>
                  <a:ext uri="{FF2B5EF4-FFF2-40B4-BE49-F238E27FC236}">
                    <a16:creationId xmlns:a16="http://schemas.microsoft.com/office/drawing/2014/main" id="{C7F7B760-5F7C-48D3-8DC6-64A11E4CD0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76598" y="1487105"/>
                <a:ext cx="255401" cy="192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defTabSz="633039" eaLnBrk="0" hangingPunct="0"/>
                <a:r>
                  <a:rPr lang="en-US" altLang="en-US" sz="1200">
                    <a:solidFill>
                      <a:srgbClr val="000000"/>
                    </a:solidFill>
                    <a:latin typeface="Arial" panose="020B0604020202020204" pitchFamily="34" charset="0"/>
                  </a:rPr>
                  <a:t>100</a:t>
                </a:r>
                <a:endParaRPr lang="en-US" altLang="en-US" sz="1200">
                  <a:latin typeface="Arial" panose="020B0604020202020204" pitchFamily="34" charset="0"/>
                </a:endParaRPr>
              </a:p>
            </p:txBody>
          </p:sp>
          <p:sp>
            <p:nvSpPr>
              <p:cNvPr id="491" name="Freeform 15">
                <a:extLst>
                  <a:ext uri="{FF2B5EF4-FFF2-40B4-BE49-F238E27FC236}">
                    <a16:creationId xmlns:a16="http://schemas.microsoft.com/office/drawing/2014/main" id="{8E6F1487-41C9-456C-8636-87B6F750B83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949420" y="1564511"/>
                <a:ext cx="84609" cy="1958736"/>
              </a:xfrm>
              <a:custGeom>
                <a:avLst/>
                <a:gdLst>
                  <a:gd name="T0" fmla="*/ 49 w 49"/>
                  <a:gd name="T1" fmla="*/ 1164 h 1164"/>
                  <a:gd name="T2" fmla="*/ 49 w 49"/>
                  <a:gd name="T3" fmla="*/ 0 h 1164"/>
                  <a:gd name="T4" fmla="*/ 49 w 49"/>
                  <a:gd name="T5" fmla="*/ 1158 h 1164"/>
                  <a:gd name="T6" fmla="*/ 0 w 49"/>
                  <a:gd name="T7" fmla="*/ 1158 h 1164"/>
                  <a:gd name="T8" fmla="*/ 49 w 49"/>
                  <a:gd name="T9" fmla="*/ 928 h 1164"/>
                  <a:gd name="T10" fmla="*/ 0 w 49"/>
                  <a:gd name="T11" fmla="*/ 928 h 1164"/>
                  <a:gd name="T12" fmla="*/ 49 w 49"/>
                  <a:gd name="T13" fmla="*/ 697 h 1164"/>
                  <a:gd name="T14" fmla="*/ 0 w 49"/>
                  <a:gd name="T15" fmla="*/ 697 h 1164"/>
                  <a:gd name="T16" fmla="*/ 49 w 49"/>
                  <a:gd name="T17" fmla="*/ 467 h 1164"/>
                  <a:gd name="T18" fmla="*/ 0 w 49"/>
                  <a:gd name="T19" fmla="*/ 467 h 1164"/>
                  <a:gd name="T20" fmla="*/ 49 w 49"/>
                  <a:gd name="T21" fmla="*/ 237 h 1164"/>
                  <a:gd name="T22" fmla="*/ 0 w 49"/>
                  <a:gd name="T23" fmla="*/ 237 h 1164"/>
                  <a:gd name="T24" fmla="*/ 49 w 49"/>
                  <a:gd name="T25" fmla="*/ 6 h 1164"/>
                  <a:gd name="T26" fmla="*/ 0 w 49"/>
                  <a:gd name="T27" fmla="*/ 6 h 1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9" h="1164">
                    <a:moveTo>
                      <a:pt x="49" y="1164"/>
                    </a:moveTo>
                    <a:lnTo>
                      <a:pt x="49" y="0"/>
                    </a:lnTo>
                    <a:moveTo>
                      <a:pt x="49" y="1158"/>
                    </a:moveTo>
                    <a:lnTo>
                      <a:pt x="0" y="1158"/>
                    </a:lnTo>
                    <a:moveTo>
                      <a:pt x="49" y="928"/>
                    </a:moveTo>
                    <a:lnTo>
                      <a:pt x="0" y="928"/>
                    </a:lnTo>
                    <a:moveTo>
                      <a:pt x="49" y="697"/>
                    </a:moveTo>
                    <a:lnTo>
                      <a:pt x="0" y="697"/>
                    </a:lnTo>
                    <a:moveTo>
                      <a:pt x="49" y="467"/>
                    </a:moveTo>
                    <a:lnTo>
                      <a:pt x="0" y="467"/>
                    </a:lnTo>
                    <a:moveTo>
                      <a:pt x="49" y="237"/>
                    </a:moveTo>
                    <a:lnTo>
                      <a:pt x="0" y="237"/>
                    </a:lnTo>
                    <a:moveTo>
                      <a:pt x="49" y="6"/>
                    </a:moveTo>
                    <a:lnTo>
                      <a:pt x="0" y="6"/>
                    </a:lnTo>
                  </a:path>
                </a:pathLst>
              </a:custGeom>
              <a:noFill/>
              <a:ln w="12700" cap="flat" cmpd="sng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3305" tIns="31652" rIns="63305" bIns="31652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200"/>
              </a:p>
            </p:txBody>
          </p:sp>
          <p:sp>
            <p:nvSpPr>
              <p:cNvPr id="492" name="Rectangle 50">
                <a:extLst>
                  <a:ext uri="{FF2B5EF4-FFF2-40B4-BE49-F238E27FC236}">
                    <a16:creationId xmlns:a16="http://schemas.microsoft.com/office/drawing/2014/main" id="{F9DB4AE1-43CF-4A2C-B206-695E18B430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566030" y="3625944"/>
                <a:ext cx="85135" cy="192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defTabSz="633039" eaLnBrk="0" hangingPunct="0"/>
                <a:r>
                  <a:rPr lang="en-US" altLang="en-US" sz="1200">
                    <a:solidFill>
                      <a:srgbClr val="000000"/>
                    </a:solidFill>
                    <a:latin typeface="Arial" panose="020B0604020202020204" pitchFamily="34" charset="0"/>
                  </a:rPr>
                  <a:t>0</a:t>
                </a:r>
                <a:endParaRPr lang="en-US" altLang="en-US" sz="1200">
                  <a:latin typeface="Arial" panose="020B0604020202020204" pitchFamily="34" charset="0"/>
                </a:endParaRPr>
              </a:p>
            </p:txBody>
          </p:sp>
          <p:sp>
            <p:nvSpPr>
              <p:cNvPr id="493" name="Rectangle 51">
                <a:extLst>
                  <a:ext uri="{FF2B5EF4-FFF2-40B4-BE49-F238E27FC236}">
                    <a16:creationId xmlns:a16="http://schemas.microsoft.com/office/drawing/2014/main" id="{950B573C-E303-4138-83FA-214B4DC205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28641" y="3625944"/>
                <a:ext cx="170266" cy="192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defTabSz="633039" eaLnBrk="0" hangingPunct="0"/>
                <a:r>
                  <a:rPr lang="en-US" altLang="en-US" sz="1200">
                    <a:solidFill>
                      <a:srgbClr val="000000"/>
                    </a:solidFill>
                    <a:latin typeface="Arial" panose="020B0604020202020204" pitchFamily="34" charset="0"/>
                  </a:rPr>
                  <a:t>20</a:t>
                </a:r>
                <a:endParaRPr lang="en-US" altLang="en-US" sz="1200">
                  <a:latin typeface="Arial" panose="020B0604020202020204" pitchFamily="34" charset="0"/>
                </a:endParaRPr>
              </a:p>
            </p:txBody>
          </p:sp>
          <p:sp>
            <p:nvSpPr>
              <p:cNvPr id="494" name="Rectangle 52">
                <a:extLst>
                  <a:ext uri="{FF2B5EF4-FFF2-40B4-BE49-F238E27FC236}">
                    <a16:creationId xmlns:a16="http://schemas.microsoft.com/office/drawing/2014/main" id="{1D2C9650-2408-4EE1-B8CD-19D432EEF4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22334" y="3625944"/>
                <a:ext cx="170266" cy="192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defTabSz="633039" eaLnBrk="0" hangingPunct="0"/>
                <a:r>
                  <a:rPr lang="en-US" altLang="en-US" sz="1200">
                    <a:solidFill>
                      <a:srgbClr val="000000"/>
                    </a:solidFill>
                    <a:latin typeface="Arial" panose="020B0604020202020204" pitchFamily="34" charset="0"/>
                  </a:rPr>
                  <a:t>40</a:t>
                </a:r>
                <a:endParaRPr lang="en-US" altLang="en-US" sz="1200">
                  <a:latin typeface="Arial" panose="020B0604020202020204" pitchFamily="34" charset="0"/>
                </a:endParaRPr>
              </a:p>
            </p:txBody>
          </p:sp>
          <p:sp>
            <p:nvSpPr>
              <p:cNvPr id="495" name="Rectangle 53">
                <a:extLst>
                  <a:ext uri="{FF2B5EF4-FFF2-40B4-BE49-F238E27FC236}">
                    <a16:creationId xmlns:a16="http://schemas.microsoft.com/office/drawing/2014/main" id="{79F1C94E-00B1-4ADB-84B5-EBB00EFB33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726387" y="3625944"/>
                <a:ext cx="170266" cy="192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defTabSz="633039" eaLnBrk="0" hangingPunct="0"/>
                <a:r>
                  <a:rPr lang="en-US" altLang="en-US" sz="1200">
                    <a:solidFill>
                      <a:srgbClr val="000000"/>
                    </a:solidFill>
                    <a:latin typeface="Arial" panose="020B0604020202020204" pitchFamily="34" charset="0"/>
                  </a:rPr>
                  <a:t>60</a:t>
                </a:r>
                <a:endParaRPr lang="en-US" altLang="en-US" sz="1200">
                  <a:latin typeface="Arial" panose="020B0604020202020204" pitchFamily="34" charset="0"/>
                </a:endParaRPr>
              </a:p>
            </p:txBody>
          </p:sp>
          <p:sp>
            <p:nvSpPr>
              <p:cNvPr id="496" name="Rectangle 54">
                <a:extLst>
                  <a:ext uri="{FF2B5EF4-FFF2-40B4-BE49-F238E27FC236}">
                    <a16:creationId xmlns:a16="http://schemas.microsoft.com/office/drawing/2014/main" id="{47CC0FC6-7EC8-4E9D-8B54-E0058452FE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120079" y="3625944"/>
                <a:ext cx="170266" cy="192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defTabSz="633039" eaLnBrk="0" hangingPunct="0"/>
                <a:r>
                  <a:rPr lang="en-US" altLang="en-US" sz="1200">
                    <a:solidFill>
                      <a:srgbClr val="000000"/>
                    </a:solidFill>
                    <a:latin typeface="Arial" panose="020B0604020202020204" pitchFamily="34" charset="0"/>
                  </a:rPr>
                  <a:t>80</a:t>
                </a:r>
                <a:endParaRPr lang="en-US" altLang="en-US" sz="1200">
                  <a:latin typeface="Arial" panose="020B0604020202020204" pitchFamily="34" charset="0"/>
                </a:endParaRPr>
              </a:p>
            </p:txBody>
          </p:sp>
          <p:sp>
            <p:nvSpPr>
              <p:cNvPr id="497" name="Rectangle 55">
                <a:extLst>
                  <a:ext uri="{FF2B5EF4-FFF2-40B4-BE49-F238E27FC236}">
                    <a16:creationId xmlns:a16="http://schemas.microsoft.com/office/drawing/2014/main" id="{169AE31F-239D-4C9E-AA4D-B19C412CBF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472331" y="3625944"/>
                <a:ext cx="255401" cy="192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defTabSz="633039" eaLnBrk="0" hangingPunct="0"/>
                <a:r>
                  <a:rPr lang="en-US" altLang="en-US" sz="1200">
                    <a:solidFill>
                      <a:srgbClr val="000000"/>
                    </a:solidFill>
                    <a:latin typeface="Arial" panose="020B0604020202020204" pitchFamily="34" charset="0"/>
                  </a:rPr>
                  <a:t>100</a:t>
                </a:r>
                <a:endParaRPr lang="en-US" altLang="en-US" sz="1200">
                  <a:latin typeface="Arial" panose="020B0604020202020204" pitchFamily="34" charset="0"/>
                </a:endParaRPr>
              </a:p>
            </p:txBody>
          </p:sp>
          <p:sp>
            <p:nvSpPr>
              <p:cNvPr id="498" name="Freeform 56">
                <a:extLst>
                  <a:ext uri="{FF2B5EF4-FFF2-40B4-BE49-F238E27FC236}">
                    <a16:creationId xmlns:a16="http://schemas.microsoft.com/office/drawing/2014/main" id="{BAA6F217-8E9D-4FA5-B3C5-BCAC129BACC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602291" y="3521614"/>
                <a:ext cx="2009904" cy="82455"/>
              </a:xfrm>
              <a:custGeom>
                <a:avLst/>
                <a:gdLst>
                  <a:gd name="T0" fmla="*/ 0 w 1164"/>
                  <a:gd name="T1" fmla="*/ 0 h 49"/>
                  <a:gd name="T2" fmla="*/ 1164 w 1164"/>
                  <a:gd name="T3" fmla="*/ 0 h 49"/>
                  <a:gd name="T4" fmla="*/ 6 w 1164"/>
                  <a:gd name="T5" fmla="*/ 0 h 49"/>
                  <a:gd name="T6" fmla="*/ 6 w 1164"/>
                  <a:gd name="T7" fmla="*/ 49 h 49"/>
                  <a:gd name="T8" fmla="*/ 237 w 1164"/>
                  <a:gd name="T9" fmla="*/ 0 h 49"/>
                  <a:gd name="T10" fmla="*/ 237 w 1164"/>
                  <a:gd name="T11" fmla="*/ 49 h 49"/>
                  <a:gd name="T12" fmla="*/ 467 w 1164"/>
                  <a:gd name="T13" fmla="*/ 0 h 49"/>
                  <a:gd name="T14" fmla="*/ 467 w 1164"/>
                  <a:gd name="T15" fmla="*/ 49 h 49"/>
                  <a:gd name="T16" fmla="*/ 698 w 1164"/>
                  <a:gd name="T17" fmla="*/ 0 h 49"/>
                  <a:gd name="T18" fmla="*/ 698 w 1164"/>
                  <a:gd name="T19" fmla="*/ 49 h 49"/>
                  <a:gd name="T20" fmla="*/ 928 w 1164"/>
                  <a:gd name="T21" fmla="*/ 0 h 49"/>
                  <a:gd name="T22" fmla="*/ 928 w 1164"/>
                  <a:gd name="T23" fmla="*/ 49 h 49"/>
                  <a:gd name="T24" fmla="*/ 1159 w 1164"/>
                  <a:gd name="T25" fmla="*/ 0 h 49"/>
                  <a:gd name="T26" fmla="*/ 1159 w 1164"/>
                  <a:gd name="T27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164" h="49">
                    <a:moveTo>
                      <a:pt x="0" y="0"/>
                    </a:moveTo>
                    <a:lnTo>
                      <a:pt x="1164" y="0"/>
                    </a:lnTo>
                    <a:moveTo>
                      <a:pt x="6" y="0"/>
                    </a:moveTo>
                    <a:lnTo>
                      <a:pt x="6" y="49"/>
                    </a:lnTo>
                    <a:moveTo>
                      <a:pt x="237" y="0"/>
                    </a:moveTo>
                    <a:lnTo>
                      <a:pt x="237" y="49"/>
                    </a:lnTo>
                    <a:moveTo>
                      <a:pt x="467" y="0"/>
                    </a:moveTo>
                    <a:lnTo>
                      <a:pt x="467" y="49"/>
                    </a:lnTo>
                    <a:moveTo>
                      <a:pt x="698" y="0"/>
                    </a:moveTo>
                    <a:lnTo>
                      <a:pt x="698" y="49"/>
                    </a:lnTo>
                    <a:moveTo>
                      <a:pt x="928" y="0"/>
                    </a:moveTo>
                    <a:lnTo>
                      <a:pt x="928" y="49"/>
                    </a:lnTo>
                    <a:moveTo>
                      <a:pt x="1159" y="0"/>
                    </a:moveTo>
                    <a:lnTo>
                      <a:pt x="1159" y="49"/>
                    </a:lnTo>
                  </a:path>
                </a:pathLst>
              </a:custGeom>
              <a:noFill/>
              <a:ln w="12700" cap="flat" cmpd="sng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3305" tIns="31652" rIns="63305" bIns="31652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200"/>
              </a:p>
            </p:txBody>
          </p:sp>
          <p:sp>
            <p:nvSpPr>
              <p:cNvPr id="499" name="Rectangle 57">
                <a:extLst>
                  <a:ext uri="{FF2B5EF4-FFF2-40B4-BE49-F238E27FC236}">
                    <a16:creationId xmlns:a16="http://schemas.microsoft.com/office/drawing/2014/main" id="{D0EE9A85-FF36-47C8-80CF-D561DBDA5A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20986" y="3434110"/>
                <a:ext cx="85135" cy="192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defTabSz="633039" eaLnBrk="0" hangingPunct="0"/>
                <a:r>
                  <a:rPr lang="en-US" altLang="en-US" sz="1200">
                    <a:solidFill>
                      <a:srgbClr val="000000"/>
                    </a:solidFill>
                    <a:latin typeface="Arial" panose="020B0604020202020204" pitchFamily="34" charset="0"/>
                  </a:rPr>
                  <a:t>0</a:t>
                </a:r>
                <a:endParaRPr lang="en-US" altLang="en-US" sz="1200">
                  <a:latin typeface="Arial" panose="020B0604020202020204" pitchFamily="34" charset="0"/>
                </a:endParaRPr>
              </a:p>
            </p:txBody>
          </p:sp>
          <p:sp>
            <p:nvSpPr>
              <p:cNvPr id="500" name="Rectangle 58">
                <a:extLst>
                  <a:ext uri="{FF2B5EF4-FFF2-40B4-BE49-F238E27FC236}">
                    <a16:creationId xmlns:a16="http://schemas.microsoft.com/office/drawing/2014/main" id="{A225493F-C9A1-46C3-941F-2735BE83B7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38103" y="3050440"/>
                <a:ext cx="170266" cy="192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defTabSz="633039" eaLnBrk="0" hangingPunct="0"/>
                <a:r>
                  <a:rPr lang="en-US" altLang="en-US" sz="1200">
                    <a:solidFill>
                      <a:srgbClr val="000000"/>
                    </a:solidFill>
                    <a:latin typeface="Arial" panose="020B0604020202020204" pitchFamily="34" charset="0"/>
                  </a:rPr>
                  <a:t>20</a:t>
                </a:r>
                <a:endParaRPr lang="en-US" altLang="en-US" sz="1200">
                  <a:latin typeface="Arial" panose="020B0604020202020204" pitchFamily="34" charset="0"/>
                </a:endParaRPr>
              </a:p>
            </p:txBody>
          </p:sp>
          <p:sp>
            <p:nvSpPr>
              <p:cNvPr id="501" name="Rectangle 59">
                <a:extLst>
                  <a:ext uri="{FF2B5EF4-FFF2-40B4-BE49-F238E27FC236}">
                    <a16:creationId xmlns:a16="http://schemas.microsoft.com/office/drawing/2014/main" id="{A8188FB6-2FCA-4E8E-B8AF-E2583F4376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38103" y="2656673"/>
                <a:ext cx="170266" cy="192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defTabSz="633039" eaLnBrk="0" hangingPunct="0"/>
                <a:r>
                  <a:rPr lang="en-US" altLang="en-US" sz="1200">
                    <a:solidFill>
                      <a:srgbClr val="000000"/>
                    </a:solidFill>
                    <a:latin typeface="Arial" panose="020B0604020202020204" pitchFamily="34" charset="0"/>
                  </a:rPr>
                  <a:t>40</a:t>
                </a:r>
                <a:endParaRPr lang="en-US" altLang="en-US" sz="1200">
                  <a:latin typeface="Arial" panose="020B0604020202020204" pitchFamily="34" charset="0"/>
                </a:endParaRPr>
              </a:p>
            </p:txBody>
          </p:sp>
          <p:sp>
            <p:nvSpPr>
              <p:cNvPr id="502" name="Rectangle 60">
                <a:extLst>
                  <a:ext uri="{FF2B5EF4-FFF2-40B4-BE49-F238E27FC236}">
                    <a16:creationId xmlns:a16="http://schemas.microsoft.com/office/drawing/2014/main" id="{33E30CD1-9E45-4F80-8DB0-B4EFEF22A4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38103" y="2273004"/>
                <a:ext cx="170266" cy="192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defTabSz="633039" eaLnBrk="0" hangingPunct="0"/>
                <a:r>
                  <a:rPr lang="en-US" altLang="en-US" sz="1200">
                    <a:solidFill>
                      <a:srgbClr val="000000"/>
                    </a:solidFill>
                    <a:latin typeface="Arial" panose="020B0604020202020204" pitchFamily="34" charset="0"/>
                  </a:rPr>
                  <a:t>60</a:t>
                </a:r>
                <a:endParaRPr lang="en-US" altLang="en-US" sz="1200">
                  <a:latin typeface="Arial" panose="020B0604020202020204" pitchFamily="34" charset="0"/>
                </a:endParaRPr>
              </a:p>
            </p:txBody>
          </p:sp>
          <p:sp>
            <p:nvSpPr>
              <p:cNvPr id="503" name="Rectangle 61">
                <a:extLst>
                  <a:ext uri="{FF2B5EF4-FFF2-40B4-BE49-F238E27FC236}">
                    <a16:creationId xmlns:a16="http://schemas.microsoft.com/office/drawing/2014/main" id="{34E7AAD3-E5D8-4E62-89D7-604C422F3C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38103" y="1879236"/>
                <a:ext cx="170266" cy="192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defTabSz="633039" eaLnBrk="0" hangingPunct="0"/>
                <a:r>
                  <a:rPr lang="en-US" altLang="en-US" sz="12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80</a:t>
                </a:r>
                <a:endParaRPr lang="en-US" altLang="en-US" sz="12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504" name="Rectangle 62">
                <a:extLst>
                  <a:ext uri="{FF2B5EF4-FFF2-40B4-BE49-F238E27FC236}">
                    <a16:creationId xmlns:a16="http://schemas.microsoft.com/office/drawing/2014/main" id="{37350AE0-E37F-4837-B33D-9B2523678FE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55222" y="1495567"/>
                <a:ext cx="255401" cy="192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defTabSz="633039" eaLnBrk="0" hangingPunct="0"/>
                <a:r>
                  <a:rPr lang="en-US" altLang="en-US" sz="12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100</a:t>
                </a:r>
                <a:endParaRPr lang="en-US" altLang="en-US" sz="12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505" name="Freeform 81">
                <a:extLst>
                  <a:ext uri="{FF2B5EF4-FFF2-40B4-BE49-F238E27FC236}">
                    <a16:creationId xmlns:a16="http://schemas.microsoft.com/office/drawing/2014/main" id="{5FF91774-EF13-4806-AFD5-A268DF7DEE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34029" y="1576292"/>
                <a:ext cx="1990909" cy="1938541"/>
              </a:xfrm>
              <a:custGeom>
                <a:avLst/>
                <a:gdLst>
                  <a:gd name="T0" fmla="*/ 0 w 1153"/>
                  <a:gd name="T1" fmla="*/ 1136 h 1152"/>
                  <a:gd name="T2" fmla="*/ 0 w 1153"/>
                  <a:gd name="T3" fmla="*/ 1067 h 1152"/>
                  <a:gd name="T4" fmla="*/ 0 w 1153"/>
                  <a:gd name="T5" fmla="*/ 1015 h 1152"/>
                  <a:gd name="T6" fmla="*/ 0 w 1153"/>
                  <a:gd name="T7" fmla="*/ 963 h 1152"/>
                  <a:gd name="T8" fmla="*/ 0 w 1153"/>
                  <a:gd name="T9" fmla="*/ 929 h 1152"/>
                  <a:gd name="T10" fmla="*/ 12 w 1153"/>
                  <a:gd name="T11" fmla="*/ 877 h 1152"/>
                  <a:gd name="T12" fmla="*/ 12 w 1153"/>
                  <a:gd name="T13" fmla="*/ 843 h 1152"/>
                  <a:gd name="T14" fmla="*/ 12 w 1153"/>
                  <a:gd name="T15" fmla="*/ 791 h 1152"/>
                  <a:gd name="T16" fmla="*/ 12 w 1153"/>
                  <a:gd name="T17" fmla="*/ 757 h 1152"/>
                  <a:gd name="T18" fmla="*/ 23 w 1153"/>
                  <a:gd name="T19" fmla="*/ 706 h 1152"/>
                  <a:gd name="T20" fmla="*/ 23 w 1153"/>
                  <a:gd name="T21" fmla="*/ 654 h 1152"/>
                  <a:gd name="T22" fmla="*/ 23 w 1153"/>
                  <a:gd name="T23" fmla="*/ 602 h 1152"/>
                  <a:gd name="T24" fmla="*/ 36 w 1153"/>
                  <a:gd name="T25" fmla="*/ 585 h 1152"/>
                  <a:gd name="T26" fmla="*/ 47 w 1153"/>
                  <a:gd name="T27" fmla="*/ 517 h 1152"/>
                  <a:gd name="T28" fmla="*/ 47 w 1153"/>
                  <a:gd name="T29" fmla="*/ 482 h 1152"/>
                  <a:gd name="T30" fmla="*/ 47 w 1153"/>
                  <a:gd name="T31" fmla="*/ 396 h 1152"/>
                  <a:gd name="T32" fmla="*/ 47 w 1153"/>
                  <a:gd name="T33" fmla="*/ 362 h 1152"/>
                  <a:gd name="T34" fmla="*/ 47 w 1153"/>
                  <a:gd name="T35" fmla="*/ 310 h 1152"/>
                  <a:gd name="T36" fmla="*/ 47 w 1153"/>
                  <a:gd name="T37" fmla="*/ 276 h 1152"/>
                  <a:gd name="T38" fmla="*/ 59 w 1153"/>
                  <a:gd name="T39" fmla="*/ 224 h 1152"/>
                  <a:gd name="T40" fmla="*/ 59 w 1153"/>
                  <a:gd name="T41" fmla="*/ 190 h 1152"/>
                  <a:gd name="T42" fmla="*/ 71 w 1153"/>
                  <a:gd name="T43" fmla="*/ 156 h 1152"/>
                  <a:gd name="T44" fmla="*/ 95 w 1153"/>
                  <a:gd name="T45" fmla="*/ 156 h 1152"/>
                  <a:gd name="T46" fmla="*/ 119 w 1153"/>
                  <a:gd name="T47" fmla="*/ 138 h 1152"/>
                  <a:gd name="T48" fmla="*/ 119 w 1153"/>
                  <a:gd name="T49" fmla="*/ 104 h 1152"/>
                  <a:gd name="T50" fmla="*/ 154 w 1153"/>
                  <a:gd name="T51" fmla="*/ 104 h 1152"/>
                  <a:gd name="T52" fmla="*/ 189 w 1153"/>
                  <a:gd name="T53" fmla="*/ 104 h 1152"/>
                  <a:gd name="T54" fmla="*/ 226 w 1153"/>
                  <a:gd name="T55" fmla="*/ 104 h 1152"/>
                  <a:gd name="T56" fmla="*/ 261 w 1153"/>
                  <a:gd name="T57" fmla="*/ 104 h 1152"/>
                  <a:gd name="T58" fmla="*/ 285 w 1153"/>
                  <a:gd name="T59" fmla="*/ 87 h 1152"/>
                  <a:gd name="T60" fmla="*/ 309 w 1153"/>
                  <a:gd name="T61" fmla="*/ 87 h 1152"/>
                  <a:gd name="T62" fmla="*/ 344 w 1153"/>
                  <a:gd name="T63" fmla="*/ 87 h 1152"/>
                  <a:gd name="T64" fmla="*/ 380 w 1153"/>
                  <a:gd name="T65" fmla="*/ 69 h 1152"/>
                  <a:gd name="T66" fmla="*/ 404 w 1153"/>
                  <a:gd name="T67" fmla="*/ 35 h 1152"/>
                  <a:gd name="T68" fmla="*/ 452 w 1153"/>
                  <a:gd name="T69" fmla="*/ 35 h 1152"/>
                  <a:gd name="T70" fmla="*/ 487 w 1153"/>
                  <a:gd name="T71" fmla="*/ 35 h 1152"/>
                  <a:gd name="T72" fmla="*/ 522 w 1153"/>
                  <a:gd name="T73" fmla="*/ 17 h 1152"/>
                  <a:gd name="T74" fmla="*/ 570 w 1153"/>
                  <a:gd name="T75" fmla="*/ 17 h 1152"/>
                  <a:gd name="T76" fmla="*/ 618 w 1153"/>
                  <a:gd name="T77" fmla="*/ 17 h 1152"/>
                  <a:gd name="T78" fmla="*/ 665 w 1153"/>
                  <a:gd name="T79" fmla="*/ 0 h 1152"/>
                  <a:gd name="T80" fmla="*/ 700 w 1153"/>
                  <a:gd name="T81" fmla="*/ 0 h 1152"/>
                  <a:gd name="T82" fmla="*/ 748 w 1153"/>
                  <a:gd name="T83" fmla="*/ 0 h 1152"/>
                  <a:gd name="T84" fmla="*/ 772 w 1153"/>
                  <a:gd name="T85" fmla="*/ 0 h 1152"/>
                  <a:gd name="T86" fmla="*/ 808 w 1153"/>
                  <a:gd name="T87" fmla="*/ 0 h 1152"/>
                  <a:gd name="T88" fmla="*/ 831 w 1153"/>
                  <a:gd name="T89" fmla="*/ 0 h 1152"/>
                  <a:gd name="T90" fmla="*/ 890 w 1153"/>
                  <a:gd name="T91" fmla="*/ 0 h 1152"/>
                  <a:gd name="T92" fmla="*/ 938 w 1153"/>
                  <a:gd name="T93" fmla="*/ 0 h 1152"/>
                  <a:gd name="T94" fmla="*/ 985 w 1153"/>
                  <a:gd name="T95" fmla="*/ 0 h 1152"/>
                  <a:gd name="T96" fmla="*/ 1009 w 1153"/>
                  <a:gd name="T97" fmla="*/ 0 h 1152"/>
                  <a:gd name="T98" fmla="*/ 1045 w 1153"/>
                  <a:gd name="T99" fmla="*/ 0 h 1152"/>
                  <a:gd name="T100" fmla="*/ 1081 w 1153"/>
                  <a:gd name="T101" fmla="*/ 0 h 1152"/>
                  <a:gd name="T102" fmla="*/ 1116 w 1153"/>
                  <a:gd name="T103" fmla="*/ 0 h 1152"/>
                  <a:gd name="T104" fmla="*/ 1140 w 1153"/>
                  <a:gd name="T105" fmla="*/ 0 h 1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153" h="1152">
                    <a:moveTo>
                      <a:pt x="0" y="1152"/>
                    </a:moveTo>
                    <a:lnTo>
                      <a:pt x="0" y="1152"/>
                    </a:lnTo>
                    <a:lnTo>
                      <a:pt x="0" y="1152"/>
                    </a:lnTo>
                    <a:lnTo>
                      <a:pt x="0" y="1136"/>
                    </a:lnTo>
                    <a:lnTo>
                      <a:pt x="0" y="1136"/>
                    </a:lnTo>
                    <a:lnTo>
                      <a:pt x="0" y="1118"/>
                    </a:lnTo>
                    <a:lnTo>
                      <a:pt x="0" y="1118"/>
                    </a:lnTo>
                    <a:lnTo>
                      <a:pt x="0" y="1084"/>
                    </a:lnTo>
                    <a:lnTo>
                      <a:pt x="0" y="1084"/>
                    </a:lnTo>
                    <a:lnTo>
                      <a:pt x="0" y="1067"/>
                    </a:lnTo>
                    <a:lnTo>
                      <a:pt x="0" y="1067"/>
                    </a:lnTo>
                    <a:lnTo>
                      <a:pt x="0" y="1049"/>
                    </a:lnTo>
                    <a:lnTo>
                      <a:pt x="0" y="1049"/>
                    </a:lnTo>
                    <a:lnTo>
                      <a:pt x="0" y="1015"/>
                    </a:lnTo>
                    <a:lnTo>
                      <a:pt x="0" y="1015"/>
                    </a:lnTo>
                    <a:lnTo>
                      <a:pt x="0" y="997"/>
                    </a:lnTo>
                    <a:lnTo>
                      <a:pt x="0" y="997"/>
                    </a:lnTo>
                    <a:lnTo>
                      <a:pt x="0" y="980"/>
                    </a:lnTo>
                    <a:lnTo>
                      <a:pt x="0" y="980"/>
                    </a:lnTo>
                    <a:lnTo>
                      <a:pt x="0" y="963"/>
                    </a:lnTo>
                    <a:lnTo>
                      <a:pt x="0" y="963"/>
                    </a:lnTo>
                    <a:lnTo>
                      <a:pt x="0" y="947"/>
                    </a:lnTo>
                    <a:lnTo>
                      <a:pt x="0" y="947"/>
                    </a:lnTo>
                    <a:lnTo>
                      <a:pt x="0" y="929"/>
                    </a:lnTo>
                    <a:lnTo>
                      <a:pt x="0" y="929"/>
                    </a:lnTo>
                    <a:lnTo>
                      <a:pt x="0" y="912"/>
                    </a:lnTo>
                    <a:lnTo>
                      <a:pt x="0" y="912"/>
                    </a:lnTo>
                    <a:lnTo>
                      <a:pt x="12" y="912"/>
                    </a:lnTo>
                    <a:lnTo>
                      <a:pt x="12" y="912"/>
                    </a:lnTo>
                    <a:lnTo>
                      <a:pt x="12" y="877"/>
                    </a:lnTo>
                    <a:lnTo>
                      <a:pt x="12" y="877"/>
                    </a:lnTo>
                    <a:lnTo>
                      <a:pt x="12" y="860"/>
                    </a:lnTo>
                    <a:lnTo>
                      <a:pt x="12" y="860"/>
                    </a:lnTo>
                    <a:lnTo>
                      <a:pt x="12" y="843"/>
                    </a:lnTo>
                    <a:lnTo>
                      <a:pt x="12" y="843"/>
                    </a:lnTo>
                    <a:lnTo>
                      <a:pt x="12" y="826"/>
                    </a:lnTo>
                    <a:lnTo>
                      <a:pt x="12" y="826"/>
                    </a:lnTo>
                    <a:lnTo>
                      <a:pt x="12" y="808"/>
                    </a:lnTo>
                    <a:lnTo>
                      <a:pt x="12" y="808"/>
                    </a:lnTo>
                    <a:lnTo>
                      <a:pt x="12" y="791"/>
                    </a:lnTo>
                    <a:lnTo>
                      <a:pt x="12" y="791"/>
                    </a:lnTo>
                    <a:lnTo>
                      <a:pt x="12" y="774"/>
                    </a:lnTo>
                    <a:lnTo>
                      <a:pt x="12" y="774"/>
                    </a:lnTo>
                    <a:lnTo>
                      <a:pt x="12" y="757"/>
                    </a:lnTo>
                    <a:lnTo>
                      <a:pt x="12" y="757"/>
                    </a:lnTo>
                    <a:lnTo>
                      <a:pt x="12" y="740"/>
                    </a:lnTo>
                    <a:lnTo>
                      <a:pt x="12" y="740"/>
                    </a:lnTo>
                    <a:lnTo>
                      <a:pt x="23" y="723"/>
                    </a:lnTo>
                    <a:lnTo>
                      <a:pt x="23" y="723"/>
                    </a:lnTo>
                    <a:lnTo>
                      <a:pt x="23" y="706"/>
                    </a:lnTo>
                    <a:lnTo>
                      <a:pt x="23" y="706"/>
                    </a:lnTo>
                    <a:lnTo>
                      <a:pt x="23" y="671"/>
                    </a:lnTo>
                    <a:lnTo>
                      <a:pt x="23" y="671"/>
                    </a:lnTo>
                    <a:lnTo>
                      <a:pt x="23" y="654"/>
                    </a:lnTo>
                    <a:lnTo>
                      <a:pt x="23" y="654"/>
                    </a:lnTo>
                    <a:lnTo>
                      <a:pt x="23" y="637"/>
                    </a:lnTo>
                    <a:lnTo>
                      <a:pt x="23" y="637"/>
                    </a:lnTo>
                    <a:lnTo>
                      <a:pt x="23" y="619"/>
                    </a:lnTo>
                    <a:lnTo>
                      <a:pt x="23" y="619"/>
                    </a:lnTo>
                    <a:lnTo>
                      <a:pt x="23" y="602"/>
                    </a:lnTo>
                    <a:lnTo>
                      <a:pt x="23" y="602"/>
                    </a:lnTo>
                    <a:lnTo>
                      <a:pt x="36" y="602"/>
                    </a:lnTo>
                    <a:lnTo>
                      <a:pt x="36" y="602"/>
                    </a:lnTo>
                    <a:lnTo>
                      <a:pt x="36" y="585"/>
                    </a:lnTo>
                    <a:lnTo>
                      <a:pt x="36" y="585"/>
                    </a:lnTo>
                    <a:lnTo>
                      <a:pt x="47" y="585"/>
                    </a:lnTo>
                    <a:lnTo>
                      <a:pt x="47" y="585"/>
                    </a:lnTo>
                    <a:lnTo>
                      <a:pt x="47" y="534"/>
                    </a:lnTo>
                    <a:lnTo>
                      <a:pt x="47" y="534"/>
                    </a:lnTo>
                    <a:lnTo>
                      <a:pt x="47" y="517"/>
                    </a:lnTo>
                    <a:lnTo>
                      <a:pt x="47" y="517"/>
                    </a:lnTo>
                    <a:lnTo>
                      <a:pt x="47" y="499"/>
                    </a:lnTo>
                    <a:lnTo>
                      <a:pt x="47" y="499"/>
                    </a:lnTo>
                    <a:lnTo>
                      <a:pt x="47" y="482"/>
                    </a:lnTo>
                    <a:lnTo>
                      <a:pt x="47" y="482"/>
                    </a:lnTo>
                    <a:lnTo>
                      <a:pt x="47" y="447"/>
                    </a:lnTo>
                    <a:lnTo>
                      <a:pt x="47" y="447"/>
                    </a:lnTo>
                    <a:lnTo>
                      <a:pt x="47" y="430"/>
                    </a:lnTo>
                    <a:lnTo>
                      <a:pt x="47" y="430"/>
                    </a:lnTo>
                    <a:lnTo>
                      <a:pt x="47" y="396"/>
                    </a:lnTo>
                    <a:lnTo>
                      <a:pt x="47" y="396"/>
                    </a:lnTo>
                    <a:lnTo>
                      <a:pt x="47" y="379"/>
                    </a:lnTo>
                    <a:lnTo>
                      <a:pt x="47" y="379"/>
                    </a:lnTo>
                    <a:lnTo>
                      <a:pt x="47" y="362"/>
                    </a:lnTo>
                    <a:lnTo>
                      <a:pt x="47" y="362"/>
                    </a:lnTo>
                    <a:lnTo>
                      <a:pt x="47" y="345"/>
                    </a:lnTo>
                    <a:lnTo>
                      <a:pt x="47" y="345"/>
                    </a:lnTo>
                    <a:lnTo>
                      <a:pt x="47" y="327"/>
                    </a:lnTo>
                    <a:lnTo>
                      <a:pt x="47" y="327"/>
                    </a:lnTo>
                    <a:lnTo>
                      <a:pt x="47" y="310"/>
                    </a:lnTo>
                    <a:lnTo>
                      <a:pt x="47" y="310"/>
                    </a:lnTo>
                    <a:lnTo>
                      <a:pt x="47" y="293"/>
                    </a:lnTo>
                    <a:lnTo>
                      <a:pt x="47" y="293"/>
                    </a:lnTo>
                    <a:lnTo>
                      <a:pt x="47" y="276"/>
                    </a:lnTo>
                    <a:lnTo>
                      <a:pt x="47" y="276"/>
                    </a:lnTo>
                    <a:lnTo>
                      <a:pt x="47" y="258"/>
                    </a:lnTo>
                    <a:lnTo>
                      <a:pt x="47" y="258"/>
                    </a:lnTo>
                    <a:lnTo>
                      <a:pt x="59" y="241"/>
                    </a:lnTo>
                    <a:lnTo>
                      <a:pt x="59" y="241"/>
                    </a:lnTo>
                    <a:lnTo>
                      <a:pt x="59" y="224"/>
                    </a:lnTo>
                    <a:lnTo>
                      <a:pt x="59" y="224"/>
                    </a:lnTo>
                    <a:lnTo>
                      <a:pt x="59" y="207"/>
                    </a:lnTo>
                    <a:lnTo>
                      <a:pt x="59" y="207"/>
                    </a:lnTo>
                    <a:lnTo>
                      <a:pt x="59" y="190"/>
                    </a:lnTo>
                    <a:lnTo>
                      <a:pt x="59" y="190"/>
                    </a:lnTo>
                    <a:lnTo>
                      <a:pt x="59" y="173"/>
                    </a:lnTo>
                    <a:lnTo>
                      <a:pt x="59" y="173"/>
                    </a:lnTo>
                    <a:lnTo>
                      <a:pt x="59" y="156"/>
                    </a:lnTo>
                    <a:lnTo>
                      <a:pt x="59" y="156"/>
                    </a:lnTo>
                    <a:lnTo>
                      <a:pt x="71" y="156"/>
                    </a:lnTo>
                    <a:lnTo>
                      <a:pt x="71" y="156"/>
                    </a:lnTo>
                    <a:lnTo>
                      <a:pt x="83" y="156"/>
                    </a:lnTo>
                    <a:lnTo>
                      <a:pt x="83" y="156"/>
                    </a:lnTo>
                    <a:lnTo>
                      <a:pt x="95" y="156"/>
                    </a:lnTo>
                    <a:lnTo>
                      <a:pt x="95" y="156"/>
                    </a:lnTo>
                    <a:lnTo>
                      <a:pt x="95" y="138"/>
                    </a:lnTo>
                    <a:lnTo>
                      <a:pt x="95" y="138"/>
                    </a:lnTo>
                    <a:lnTo>
                      <a:pt x="107" y="138"/>
                    </a:lnTo>
                    <a:lnTo>
                      <a:pt x="107" y="138"/>
                    </a:lnTo>
                    <a:lnTo>
                      <a:pt x="119" y="138"/>
                    </a:lnTo>
                    <a:lnTo>
                      <a:pt x="119" y="138"/>
                    </a:lnTo>
                    <a:lnTo>
                      <a:pt x="119" y="121"/>
                    </a:lnTo>
                    <a:lnTo>
                      <a:pt x="119" y="121"/>
                    </a:lnTo>
                    <a:lnTo>
                      <a:pt x="119" y="104"/>
                    </a:lnTo>
                    <a:lnTo>
                      <a:pt x="119" y="104"/>
                    </a:lnTo>
                    <a:lnTo>
                      <a:pt x="131" y="104"/>
                    </a:lnTo>
                    <a:lnTo>
                      <a:pt x="131" y="104"/>
                    </a:lnTo>
                    <a:lnTo>
                      <a:pt x="143" y="104"/>
                    </a:lnTo>
                    <a:lnTo>
                      <a:pt x="143" y="104"/>
                    </a:lnTo>
                    <a:lnTo>
                      <a:pt x="154" y="104"/>
                    </a:lnTo>
                    <a:lnTo>
                      <a:pt x="154" y="104"/>
                    </a:lnTo>
                    <a:lnTo>
                      <a:pt x="178" y="104"/>
                    </a:lnTo>
                    <a:lnTo>
                      <a:pt x="178" y="104"/>
                    </a:lnTo>
                    <a:lnTo>
                      <a:pt x="189" y="104"/>
                    </a:lnTo>
                    <a:lnTo>
                      <a:pt x="189" y="104"/>
                    </a:lnTo>
                    <a:lnTo>
                      <a:pt x="202" y="104"/>
                    </a:lnTo>
                    <a:lnTo>
                      <a:pt x="202" y="104"/>
                    </a:lnTo>
                    <a:lnTo>
                      <a:pt x="213" y="104"/>
                    </a:lnTo>
                    <a:lnTo>
                      <a:pt x="213" y="104"/>
                    </a:lnTo>
                    <a:lnTo>
                      <a:pt x="226" y="104"/>
                    </a:lnTo>
                    <a:lnTo>
                      <a:pt x="226" y="104"/>
                    </a:lnTo>
                    <a:lnTo>
                      <a:pt x="249" y="104"/>
                    </a:lnTo>
                    <a:lnTo>
                      <a:pt x="249" y="104"/>
                    </a:lnTo>
                    <a:lnTo>
                      <a:pt x="261" y="104"/>
                    </a:lnTo>
                    <a:lnTo>
                      <a:pt x="261" y="104"/>
                    </a:lnTo>
                    <a:lnTo>
                      <a:pt x="273" y="104"/>
                    </a:lnTo>
                    <a:lnTo>
                      <a:pt x="273" y="104"/>
                    </a:lnTo>
                    <a:lnTo>
                      <a:pt x="285" y="104"/>
                    </a:lnTo>
                    <a:lnTo>
                      <a:pt x="285" y="104"/>
                    </a:lnTo>
                    <a:lnTo>
                      <a:pt x="285" y="87"/>
                    </a:lnTo>
                    <a:lnTo>
                      <a:pt x="285" y="87"/>
                    </a:lnTo>
                    <a:lnTo>
                      <a:pt x="297" y="87"/>
                    </a:lnTo>
                    <a:lnTo>
                      <a:pt x="297" y="87"/>
                    </a:lnTo>
                    <a:lnTo>
                      <a:pt x="309" y="87"/>
                    </a:lnTo>
                    <a:lnTo>
                      <a:pt x="309" y="87"/>
                    </a:lnTo>
                    <a:lnTo>
                      <a:pt x="321" y="87"/>
                    </a:lnTo>
                    <a:lnTo>
                      <a:pt x="321" y="87"/>
                    </a:lnTo>
                    <a:lnTo>
                      <a:pt x="333" y="87"/>
                    </a:lnTo>
                    <a:lnTo>
                      <a:pt x="333" y="87"/>
                    </a:lnTo>
                    <a:lnTo>
                      <a:pt x="344" y="87"/>
                    </a:lnTo>
                    <a:lnTo>
                      <a:pt x="344" y="87"/>
                    </a:lnTo>
                    <a:lnTo>
                      <a:pt x="368" y="69"/>
                    </a:lnTo>
                    <a:lnTo>
                      <a:pt x="368" y="69"/>
                    </a:lnTo>
                    <a:lnTo>
                      <a:pt x="380" y="69"/>
                    </a:lnTo>
                    <a:lnTo>
                      <a:pt x="380" y="69"/>
                    </a:lnTo>
                    <a:lnTo>
                      <a:pt x="380" y="52"/>
                    </a:lnTo>
                    <a:lnTo>
                      <a:pt x="380" y="52"/>
                    </a:lnTo>
                    <a:lnTo>
                      <a:pt x="392" y="35"/>
                    </a:lnTo>
                    <a:lnTo>
                      <a:pt x="392" y="35"/>
                    </a:lnTo>
                    <a:lnTo>
                      <a:pt x="404" y="35"/>
                    </a:lnTo>
                    <a:lnTo>
                      <a:pt x="404" y="35"/>
                    </a:lnTo>
                    <a:lnTo>
                      <a:pt x="439" y="35"/>
                    </a:lnTo>
                    <a:lnTo>
                      <a:pt x="439" y="35"/>
                    </a:lnTo>
                    <a:lnTo>
                      <a:pt x="452" y="35"/>
                    </a:lnTo>
                    <a:lnTo>
                      <a:pt x="452" y="35"/>
                    </a:lnTo>
                    <a:lnTo>
                      <a:pt x="463" y="35"/>
                    </a:lnTo>
                    <a:lnTo>
                      <a:pt x="463" y="35"/>
                    </a:lnTo>
                    <a:lnTo>
                      <a:pt x="474" y="35"/>
                    </a:lnTo>
                    <a:lnTo>
                      <a:pt x="474" y="35"/>
                    </a:lnTo>
                    <a:lnTo>
                      <a:pt x="487" y="35"/>
                    </a:lnTo>
                    <a:lnTo>
                      <a:pt x="487" y="35"/>
                    </a:lnTo>
                    <a:lnTo>
                      <a:pt x="487" y="17"/>
                    </a:lnTo>
                    <a:lnTo>
                      <a:pt x="487" y="17"/>
                    </a:lnTo>
                    <a:lnTo>
                      <a:pt x="522" y="17"/>
                    </a:lnTo>
                    <a:lnTo>
                      <a:pt x="522" y="17"/>
                    </a:lnTo>
                    <a:lnTo>
                      <a:pt x="534" y="17"/>
                    </a:lnTo>
                    <a:lnTo>
                      <a:pt x="534" y="17"/>
                    </a:lnTo>
                    <a:lnTo>
                      <a:pt x="546" y="17"/>
                    </a:lnTo>
                    <a:lnTo>
                      <a:pt x="546" y="17"/>
                    </a:lnTo>
                    <a:lnTo>
                      <a:pt x="570" y="17"/>
                    </a:lnTo>
                    <a:lnTo>
                      <a:pt x="570" y="17"/>
                    </a:lnTo>
                    <a:lnTo>
                      <a:pt x="594" y="17"/>
                    </a:lnTo>
                    <a:lnTo>
                      <a:pt x="594" y="17"/>
                    </a:lnTo>
                    <a:lnTo>
                      <a:pt x="618" y="17"/>
                    </a:lnTo>
                    <a:lnTo>
                      <a:pt x="618" y="17"/>
                    </a:lnTo>
                    <a:lnTo>
                      <a:pt x="629" y="17"/>
                    </a:lnTo>
                    <a:lnTo>
                      <a:pt x="629" y="17"/>
                    </a:lnTo>
                    <a:lnTo>
                      <a:pt x="642" y="0"/>
                    </a:lnTo>
                    <a:lnTo>
                      <a:pt x="642" y="0"/>
                    </a:lnTo>
                    <a:lnTo>
                      <a:pt x="665" y="0"/>
                    </a:lnTo>
                    <a:lnTo>
                      <a:pt x="665" y="0"/>
                    </a:lnTo>
                    <a:lnTo>
                      <a:pt x="689" y="0"/>
                    </a:lnTo>
                    <a:lnTo>
                      <a:pt x="689" y="0"/>
                    </a:lnTo>
                    <a:lnTo>
                      <a:pt x="700" y="0"/>
                    </a:lnTo>
                    <a:lnTo>
                      <a:pt x="700" y="0"/>
                    </a:lnTo>
                    <a:lnTo>
                      <a:pt x="713" y="0"/>
                    </a:lnTo>
                    <a:lnTo>
                      <a:pt x="713" y="0"/>
                    </a:lnTo>
                    <a:lnTo>
                      <a:pt x="724" y="0"/>
                    </a:lnTo>
                    <a:lnTo>
                      <a:pt x="724" y="0"/>
                    </a:lnTo>
                    <a:lnTo>
                      <a:pt x="748" y="0"/>
                    </a:lnTo>
                    <a:lnTo>
                      <a:pt x="748" y="0"/>
                    </a:lnTo>
                    <a:lnTo>
                      <a:pt x="760" y="0"/>
                    </a:lnTo>
                    <a:lnTo>
                      <a:pt x="760" y="0"/>
                    </a:lnTo>
                    <a:lnTo>
                      <a:pt x="772" y="0"/>
                    </a:lnTo>
                    <a:lnTo>
                      <a:pt x="772" y="0"/>
                    </a:lnTo>
                    <a:lnTo>
                      <a:pt x="784" y="0"/>
                    </a:lnTo>
                    <a:lnTo>
                      <a:pt x="784" y="0"/>
                    </a:lnTo>
                    <a:lnTo>
                      <a:pt x="795" y="0"/>
                    </a:lnTo>
                    <a:lnTo>
                      <a:pt x="795" y="0"/>
                    </a:lnTo>
                    <a:lnTo>
                      <a:pt x="808" y="0"/>
                    </a:lnTo>
                    <a:lnTo>
                      <a:pt x="808" y="0"/>
                    </a:lnTo>
                    <a:lnTo>
                      <a:pt x="819" y="0"/>
                    </a:lnTo>
                    <a:lnTo>
                      <a:pt x="819" y="0"/>
                    </a:lnTo>
                    <a:lnTo>
                      <a:pt x="831" y="0"/>
                    </a:lnTo>
                    <a:lnTo>
                      <a:pt x="831" y="0"/>
                    </a:lnTo>
                    <a:lnTo>
                      <a:pt x="855" y="0"/>
                    </a:lnTo>
                    <a:lnTo>
                      <a:pt x="855" y="0"/>
                    </a:lnTo>
                    <a:lnTo>
                      <a:pt x="867" y="0"/>
                    </a:lnTo>
                    <a:lnTo>
                      <a:pt x="867" y="0"/>
                    </a:lnTo>
                    <a:lnTo>
                      <a:pt x="890" y="0"/>
                    </a:lnTo>
                    <a:lnTo>
                      <a:pt x="890" y="0"/>
                    </a:lnTo>
                    <a:lnTo>
                      <a:pt x="914" y="0"/>
                    </a:lnTo>
                    <a:lnTo>
                      <a:pt x="914" y="0"/>
                    </a:lnTo>
                    <a:lnTo>
                      <a:pt x="938" y="0"/>
                    </a:lnTo>
                    <a:lnTo>
                      <a:pt x="938" y="0"/>
                    </a:lnTo>
                    <a:lnTo>
                      <a:pt x="950" y="0"/>
                    </a:lnTo>
                    <a:lnTo>
                      <a:pt x="950" y="0"/>
                    </a:lnTo>
                    <a:lnTo>
                      <a:pt x="962" y="0"/>
                    </a:lnTo>
                    <a:lnTo>
                      <a:pt x="962" y="0"/>
                    </a:lnTo>
                    <a:lnTo>
                      <a:pt x="985" y="0"/>
                    </a:lnTo>
                    <a:lnTo>
                      <a:pt x="985" y="0"/>
                    </a:lnTo>
                    <a:lnTo>
                      <a:pt x="998" y="0"/>
                    </a:lnTo>
                    <a:lnTo>
                      <a:pt x="998" y="0"/>
                    </a:lnTo>
                    <a:lnTo>
                      <a:pt x="1009" y="0"/>
                    </a:lnTo>
                    <a:lnTo>
                      <a:pt x="1009" y="0"/>
                    </a:lnTo>
                    <a:lnTo>
                      <a:pt x="1021" y="0"/>
                    </a:lnTo>
                    <a:lnTo>
                      <a:pt x="1021" y="0"/>
                    </a:lnTo>
                    <a:lnTo>
                      <a:pt x="1033" y="0"/>
                    </a:lnTo>
                    <a:lnTo>
                      <a:pt x="1033" y="0"/>
                    </a:lnTo>
                    <a:lnTo>
                      <a:pt x="1045" y="0"/>
                    </a:lnTo>
                    <a:lnTo>
                      <a:pt x="1045" y="0"/>
                    </a:lnTo>
                    <a:lnTo>
                      <a:pt x="1057" y="0"/>
                    </a:lnTo>
                    <a:lnTo>
                      <a:pt x="1057" y="0"/>
                    </a:lnTo>
                    <a:lnTo>
                      <a:pt x="1081" y="0"/>
                    </a:lnTo>
                    <a:lnTo>
                      <a:pt x="1081" y="0"/>
                    </a:lnTo>
                    <a:lnTo>
                      <a:pt x="1093" y="0"/>
                    </a:lnTo>
                    <a:lnTo>
                      <a:pt x="1093" y="0"/>
                    </a:lnTo>
                    <a:lnTo>
                      <a:pt x="1105" y="0"/>
                    </a:lnTo>
                    <a:lnTo>
                      <a:pt x="1105" y="0"/>
                    </a:lnTo>
                    <a:lnTo>
                      <a:pt x="1116" y="0"/>
                    </a:lnTo>
                    <a:lnTo>
                      <a:pt x="1116" y="0"/>
                    </a:lnTo>
                    <a:lnTo>
                      <a:pt x="1129" y="0"/>
                    </a:lnTo>
                    <a:lnTo>
                      <a:pt x="1129" y="0"/>
                    </a:lnTo>
                    <a:lnTo>
                      <a:pt x="1140" y="0"/>
                    </a:lnTo>
                    <a:lnTo>
                      <a:pt x="1140" y="0"/>
                    </a:lnTo>
                    <a:lnTo>
                      <a:pt x="1153" y="0"/>
                    </a:lnTo>
                  </a:path>
                </a:pathLst>
              </a:custGeom>
              <a:noFill/>
              <a:ln w="19050" cap="flat" cmpd="sng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3305" tIns="31652" rIns="63305" bIns="31652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200" dirty="0"/>
              </a:p>
            </p:txBody>
          </p:sp>
          <p:sp>
            <p:nvSpPr>
              <p:cNvPr id="506" name="Freeform 97">
                <a:extLst>
                  <a:ext uri="{FF2B5EF4-FFF2-40B4-BE49-F238E27FC236}">
                    <a16:creationId xmlns:a16="http://schemas.microsoft.com/office/drawing/2014/main" id="{F99DC0D4-C18E-4277-AB9D-D47B4ADAC2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12653" y="1586720"/>
                <a:ext cx="1990909" cy="1938541"/>
              </a:xfrm>
              <a:custGeom>
                <a:avLst/>
                <a:gdLst>
                  <a:gd name="T0" fmla="*/ 0 w 1153"/>
                  <a:gd name="T1" fmla="*/ 1152 h 1152"/>
                  <a:gd name="T2" fmla="*/ 0 w 1153"/>
                  <a:gd name="T3" fmla="*/ 1101 h 1152"/>
                  <a:gd name="T4" fmla="*/ 0 w 1153"/>
                  <a:gd name="T5" fmla="*/ 1084 h 1152"/>
                  <a:gd name="T6" fmla="*/ 0 w 1153"/>
                  <a:gd name="T7" fmla="*/ 1049 h 1152"/>
                  <a:gd name="T8" fmla="*/ 0 w 1153"/>
                  <a:gd name="T9" fmla="*/ 997 h 1152"/>
                  <a:gd name="T10" fmla="*/ 0 w 1153"/>
                  <a:gd name="T11" fmla="*/ 877 h 1152"/>
                  <a:gd name="T12" fmla="*/ 0 w 1153"/>
                  <a:gd name="T13" fmla="*/ 808 h 1152"/>
                  <a:gd name="T14" fmla="*/ 0 w 1153"/>
                  <a:gd name="T15" fmla="*/ 740 h 1152"/>
                  <a:gd name="T16" fmla="*/ 0 w 1153"/>
                  <a:gd name="T17" fmla="*/ 723 h 1152"/>
                  <a:gd name="T18" fmla="*/ 12 w 1153"/>
                  <a:gd name="T19" fmla="*/ 688 h 1152"/>
                  <a:gd name="T20" fmla="*/ 12 w 1153"/>
                  <a:gd name="T21" fmla="*/ 671 h 1152"/>
                  <a:gd name="T22" fmla="*/ 23 w 1153"/>
                  <a:gd name="T23" fmla="*/ 602 h 1152"/>
                  <a:gd name="T24" fmla="*/ 36 w 1153"/>
                  <a:gd name="T25" fmla="*/ 534 h 1152"/>
                  <a:gd name="T26" fmla="*/ 36 w 1153"/>
                  <a:gd name="T27" fmla="*/ 499 h 1152"/>
                  <a:gd name="T28" fmla="*/ 36 w 1153"/>
                  <a:gd name="T29" fmla="*/ 413 h 1152"/>
                  <a:gd name="T30" fmla="*/ 59 w 1153"/>
                  <a:gd name="T31" fmla="*/ 413 h 1152"/>
                  <a:gd name="T32" fmla="*/ 59 w 1153"/>
                  <a:gd name="T33" fmla="*/ 379 h 1152"/>
                  <a:gd name="T34" fmla="*/ 59 w 1153"/>
                  <a:gd name="T35" fmla="*/ 310 h 1152"/>
                  <a:gd name="T36" fmla="*/ 71 w 1153"/>
                  <a:gd name="T37" fmla="*/ 293 h 1152"/>
                  <a:gd name="T38" fmla="*/ 83 w 1153"/>
                  <a:gd name="T39" fmla="*/ 241 h 1152"/>
                  <a:gd name="T40" fmla="*/ 95 w 1153"/>
                  <a:gd name="T41" fmla="*/ 224 h 1152"/>
                  <a:gd name="T42" fmla="*/ 119 w 1153"/>
                  <a:gd name="T43" fmla="*/ 207 h 1152"/>
                  <a:gd name="T44" fmla="*/ 143 w 1153"/>
                  <a:gd name="T45" fmla="*/ 138 h 1152"/>
                  <a:gd name="T46" fmla="*/ 154 w 1153"/>
                  <a:gd name="T47" fmla="*/ 104 h 1152"/>
                  <a:gd name="T48" fmla="*/ 167 w 1153"/>
                  <a:gd name="T49" fmla="*/ 87 h 1152"/>
                  <a:gd name="T50" fmla="*/ 226 w 1153"/>
                  <a:gd name="T51" fmla="*/ 69 h 1152"/>
                  <a:gd name="T52" fmla="*/ 249 w 1153"/>
                  <a:gd name="T53" fmla="*/ 69 h 1152"/>
                  <a:gd name="T54" fmla="*/ 321 w 1153"/>
                  <a:gd name="T55" fmla="*/ 35 h 1152"/>
                  <a:gd name="T56" fmla="*/ 357 w 1153"/>
                  <a:gd name="T57" fmla="*/ 35 h 1152"/>
                  <a:gd name="T58" fmla="*/ 463 w 1153"/>
                  <a:gd name="T59" fmla="*/ 17 h 1152"/>
                  <a:gd name="T60" fmla="*/ 522 w 1153"/>
                  <a:gd name="T61" fmla="*/ 17 h 1152"/>
                  <a:gd name="T62" fmla="*/ 570 w 1153"/>
                  <a:gd name="T63" fmla="*/ 17 h 1152"/>
                  <a:gd name="T64" fmla="*/ 605 w 1153"/>
                  <a:gd name="T65" fmla="*/ 17 h 1152"/>
                  <a:gd name="T66" fmla="*/ 653 w 1153"/>
                  <a:gd name="T67" fmla="*/ 17 h 1152"/>
                  <a:gd name="T68" fmla="*/ 677 w 1153"/>
                  <a:gd name="T69" fmla="*/ 17 h 1152"/>
                  <a:gd name="T70" fmla="*/ 760 w 1153"/>
                  <a:gd name="T71" fmla="*/ 17 h 1152"/>
                  <a:gd name="T72" fmla="*/ 784 w 1153"/>
                  <a:gd name="T73" fmla="*/ 17 h 1152"/>
                  <a:gd name="T74" fmla="*/ 903 w 1153"/>
                  <a:gd name="T75" fmla="*/ 17 h 1152"/>
                  <a:gd name="T76" fmla="*/ 926 w 1153"/>
                  <a:gd name="T77" fmla="*/ 17 h 1152"/>
                  <a:gd name="T78" fmla="*/ 1045 w 1153"/>
                  <a:gd name="T79" fmla="*/ 17 h 1152"/>
                  <a:gd name="T80" fmla="*/ 1057 w 1153"/>
                  <a:gd name="T81" fmla="*/ 17 h 1152"/>
                  <a:gd name="T82" fmla="*/ 1105 w 1153"/>
                  <a:gd name="T83" fmla="*/ 0 h 1152"/>
                  <a:gd name="T84" fmla="*/ 1116 w 1153"/>
                  <a:gd name="T85" fmla="*/ 0 h 1152"/>
                  <a:gd name="T86" fmla="*/ 1140 w 1153"/>
                  <a:gd name="T87" fmla="*/ 0 h 1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153" h="1152">
                    <a:moveTo>
                      <a:pt x="0" y="1152"/>
                    </a:moveTo>
                    <a:lnTo>
                      <a:pt x="0" y="1152"/>
                    </a:lnTo>
                    <a:lnTo>
                      <a:pt x="0" y="1152"/>
                    </a:lnTo>
                    <a:lnTo>
                      <a:pt x="0" y="1136"/>
                    </a:lnTo>
                    <a:lnTo>
                      <a:pt x="0" y="1136"/>
                    </a:lnTo>
                    <a:lnTo>
                      <a:pt x="0" y="1101"/>
                    </a:lnTo>
                    <a:lnTo>
                      <a:pt x="0" y="1101"/>
                    </a:lnTo>
                    <a:lnTo>
                      <a:pt x="0" y="1084"/>
                    </a:lnTo>
                    <a:lnTo>
                      <a:pt x="0" y="1084"/>
                    </a:lnTo>
                    <a:lnTo>
                      <a:pt x="0" y="1067"/>
                    </a:lnTo>
                    <a:lnTo>
                      <a:pt x="0" y="1067"/>
                    </a:lnTo>
                    <a:lnTo>
                      <a:pt x="0" y="1049"/>
                    </a:lnTo>
                    <a:lnTo>
                      <a:pt x="0" y="1049"/>
                    </a:lnTo>
                    <a:lnTo>
                      <a:pt x="0" y="997"/>
                    </a:lnTo>
                    <a:lnTo>
                      <a:pt x="0" y="997"/>
                    </a:lnTo>
                    <a:lnTo>
                      <a:pt x="0" y="912"/>
                    </a:lnTo>
                    <a:lnTo>
                      <a:pt x="0" y="912"/>
                    </a:lnTo>
                    <a:lnTo>
                      <a:pt x="0" y="877"/>
                    </a:lnTo>
                    <a:lnTo>
                      <a:pt x="0" y="877"/>
                    </a:lnTo>
                    <a:lnTo>
                      <a:pt x="0" y="808"/>
                    </a:lnTo>
                    <a:lnTo>
                      <a:pt x="0" y="808"/>
                    </a:lnTo>
                    <a:lnTo>
                      <a:pt x="0" y="757"/>
                    </a:lnTo>
                    <a:lnTo>
                      <a:pt x="0" y="757"/>
                    </a:lnTo>
                    <a:lnTo>
                      <a:pt x="0" y="740"/>
                    </a:lnTo>
                    <a:lnTo>
                      <a:pt x="0" y="740"/>
                    </a:lnTo>
                    <a:lnTo>
                      <a:pt x="0" y="723"/>
                    </a:lnTo>
                    <a:lnTo>
                      <a:pt x="0" y="723"/>
                    </a:lnTo>
                    <a:lnTo>
                      <a:pt x="12" y="723"/>
                    </a:lnTo>
                    <a:lnTo>
                      <a:pt x="12" y="723"/>
                    </a:lnTo>
                    <a:lnTo>
                      <a:pt x="12" y="688"/>
                    </a:lnTo>
                    <a:lnTo>
                      <a:pt x="12" y="688"/>
                    </a:lnTo>
                    <a:lnTo>
                      <a:pt x="12" y="671"/>
                    </a:lnTo>
                    <a:lnTo>
                      <a:pt x="12" y="671"/>
                    </a:lnTo>
                    <a:lnTo>
                      <a:pt x="12" y="637"/>
                    </a:lnTo>
                    <a:lnTo>
                      <a:pt x="12" y="637"/>
                    </a:lnTo>
                    <a:lnTo>
                      <a:pt x="23" y="602"/>
                    </a:lnTo>
                    <a:lnTo>
                      <a:pt x="23" y="602"/>
                    </a:lnTo>
                    <a:lnTo>
                      <a:pt x="36" y="534"/>
                    </a:lnTo>
                    <a:lnTo>
                      <a:pt x="36" y="534"/>
                    </a:lnTo>
                    <a:lnTo>
                      <a:pt x="36" y="517"/>
                    </a:lnTo>
                    <a:lnTo>
                      <a:pt x="36" y="517"/>
                    </a:lnTo>
                    <a:lnTo>
                      <a:pt x="36" y="499"/>
                    </a:lnTo>
                    <a:lnTo>
                      <a:pt x="36" y="499"/>
                    </a:lnTo>
                    <a:lnTo>
                      <a:pt x="36" y="413"/>
                    </a:lnTo>
                    <a:lnTo>
                      <a:pt x="36" y="413"/>
                    </a:lnTo>
                    <a:lnTo>
                      <a:pt x="47" y="413"/>
                    </a:lnTo>
                    <a:lnTo>
                      <a:pt x="47" y="413"/>
                    </a:lnTo>
                    <a:lnTo>
                      <a:pt x="59" y="413"/>
                    </a:lnTo>
                    <a:lnTo>
                      <a:pt x="59" y="413"/>
                    </a:lnTo>
                    <a:lnTo>
                      <a:pt x="59" y="379"/>
                    </a:lnTo>
                    <a:lnTo>
                      <a:pt x="59" y="379"/>
                    </a:lnTo>
                    <a:lnTo>
                      <a:pt x="59" y="345"/>
                    </a:lnTo>
                    <a:lnTo>
                      <a:pt x="59" y="345"/>
                    </a:lnTo>
                    <a:lnTo>
                      <a:pt x="59" y="310"/>
                    </a:lnTo>
                    <a:lnTo>
                      <a:pt x="59" y="310"/>
                    </a:lnTo>
                    <a:lnTo>
                      <a:pt x="71" y="293"/>
                    </a:lnTo>
                    <a:lnTo>
                      <a:pt x="71" y="293"/>
                    </a:lnTo>
                    <a:lnTo>
                      <a:pt x="83" y="258"/>
                    </a:lnTo>
                    <a:lnTo>
                      <a:pt x="83" y="258"/>
                    </a:lnTo>
                    <a:lnTo>
                      <a:pt x="83" y="241"/>
                    </a:lnTo>
                    <a:lnTo>
                      <a:pt x="83" y="241"/>
                    </a:lnTo>
                    <a:lnTo>
                      <a:pt x="95" y="224"/>
                    </a:lnTo>
                    <a:lnTo>
                      <a:pt x="95" y="224"/>
                    </a:lnTo>
                    <a:lnTo>
                      <a:pt x="107" y="207"/>
                    </a:lnTo>
                    <a:lnTo>
                      <a:pt x="107" y="207"/>
                    </a:lnTo>
                    <a:lnTo>
                      <a:pt x="119" y="207"/>
                    </a:lnTo>
                    <a:lnTo>
                      <a:pt x="119" y="207"/>
                    </a:lnTo>
                    <a:lnTo>
                      <a:pt x="143" y="138"/>
                    </a:lnTo>
                    <a:lnTo>
                      <a:pt x="143" y="138"/>
                    </a:lnTo>
                    <a:lnTo>
                      <a:pt x="143" y="121"/>
                    </a:lnTo>
                    <a:lnTo>
                      <a:pt x="143" y="121"/>
                    </a:lnTo>
                    <a:lnTo>
                      <a:pt x="154" y="104"/>
                    </a:lnTo>
                    <a:lnTo>
                      <a:pt x="154" y="104"/>
                    </a:lnTo>
                    <a:lnTo>
                      <a:pt x="167" y="87"/>
                    </a:lnTo>
                    <a:lnTo>
                      <a:pt x="167" y="87"/>
                    </a:lnTo>
                    <a:lnTo>
                      <a:pt x="226" y="87"/>
                    </a:lnTo>
                    <a:lnTo>
                      <a:pt x="226" y="87"/>
                    </a:lnTo>
                    <a:lnTo>
                      <a:pt x="226" y="69"/>
                    </a:lnTo>
                    <a:lnTo>
                      <a:pt x="226" y="69"/>
                    </a:lnTo>
                    <a:lnTo>
                      <a:pt x="249" y="69"/>
                    </a:lnTo>
                    <a:lnTo>
                      <a:pt x="249" y="69"/>
                    </a:lnTo>
                    <a:lnTo>
                      <a:pt x="261" y="35"/>
                    </a:lnTo>
                    <a:lnTo>
                      <a:pt x="261" y="35"/>
                    </a:lnTo>
                    <a:lnTo>
                      <a:pt x="321" y="35"/>
                    </a:lnTo>
                    <a:lnTo>
                      <a:pt x="321" y="35"/>
                    </a:lnTo>
                    <a:lnTo>
                      <a:pt x="357" y="35"/>
                    </a:lnTo>
                    <a:lnTo>
                      <a:pt x="357" y="35"/>
                    </a:lnTo>
                    <a:lnTo>
                      <a:pt x="392" y="17"/>
                    </a:lnTo>
                    <a:lnTo>
                      <a:pt x="392" y="17"/>
                    </a:lnTo>
                    <a:lnTo>
                      <a:pt x="463" y="17"/>
                    </a:lnTo>
                    <a:lnTo>
                      <a:pt x="463" y="17"/>
                    </a:lnTo>
                    <a:lnTo>
                      <a:pt x="522" y="17"/>
                    </a:lnTo>
                    <a:lnTo>
                      <a:pt x="522" y="17"/>
                    </a:lnTo>
                    <a:lnTo>
                      <a:pt x="546" y="17"/>
                    </a:lnTo>
                    <a:lnTo>
                      <a:pt x="546" y="17"/>
                    </a:lnTo>
                    <a:lnTo>
                      <a:pt x="570" y="17"/>
                    </a:lnTo>
                    <a:lnTo>
                      <a:pt x="570" y="17"/>
                    </a:lnTo>
                    <a:lnTo>
                      <a:pt x="605" y="17"/>
                    </a:lnTo>
                    <a:lnTo>
                      <a:pt x="605" y="17"/>
                    </a:lnTo>
                    <a:lnTo>
                      <a:pt x="618" y="17"/>
                    </a:lnTo>
                    <a:lnTo>
                      <a:pt x="618" y="17"/>
                    </a:lnTo>
                    <a:lnTo>
                      <a:pt x="653" y="17"/>
                    </a:lnTo>
                    <a:lnTo>
                      <a:pt x="653" y="17"/>
                    </a:lnTo>
                    <a:lnTo>
                      <a:pt x="677" y="17"/>
                    </a:lnTo>
                    <a:lnTo>
                      <a:pt x="677" y="17"/>
                    </a:lnTo>
                    <a:lnTo>
                      <a:pt x="737" y="17"/>
                    </a:lnTo>
                    <a:lnTo>
                      <a:pt x="737" y="17"/>
                    </a:lnTo>
                    <a:lnTo>
                      <a:pt x="760" y="17"/>
                    </a:lnTo>
                    <a:lnTo>
                      <a:pt x="760" y="17"/>
                    </a:lnTo>
                    <a:lnTo>
                      <a:pt x="784" y="17"/>
                    </a:lnTo>
                    <a:lnTo>
                      <a:pt x="784" y="17"/>
                    </a:lnTo>
                    <a:lnTo>
                      <a:pt x="831" y="17"/>
                    </a:lnTo>
                    <a:lnTo>
                      <a:pt x="831" y="17"/>
                    </a:lnTo>
                    <a:lnTo>
                      <a:pt x="903" y="17"/>
                    </a:lnTo>
                    <a:lnTo>
                      <a:pt x="903" y="17"/>
                    </a:lnTo>
                    <a:lnTo>
                      <a:pt x="926" y="17"/>
                    </a:lnTo>
                    <a:lnTo>
                      <a:pt x="926" y="17"/>
                    </a:lnTo>
                    <a:lnTo>
                      <a:pt x="950" y="17"/>
                    </a:lnTo>
                    <a:lnTo>
                      <a:pt x="950" y="17"/>
                    </a:lnTo>
                    <a:lnTo>
                      <a:pt x="1045" y="17"/>
                    </a:lnTo>
                    <a:lnTo>
                      <a:pt x="1045" y="17"/>
                    </a:lnTo>
                    <a:lnTo>
                      <a:pt x="1057" y="17"/>
                    </a:lnTo>
                    <a:lnTo>
                      <a:pt x="1057" y="17"/>
                    </a:lnTo>
                    <a:lnTo>
                      <a:pt x="1093" y="0"/>
                    </a:lnTo>
                    <a:lnTo>
                      <a:pt x="1093" y="0"/>
                    </a:lnTo>
                    <a:lnTo>
                      <a:pt x="1105" y="0"/>
                    </a:lnTo>
                    <a:lnTo>
                      <a:pt x="1105" y="0"/>
                    </a:lnTo>
                    <a:lnTo>
                      <a:pt x="1116" y="0"/>
                    </a:lnTo>
                    <a:lnTo>
                      <a:pt x="1116" y="0"/>
                    </a:lnTo>
                    <a:lnTo>
                      <a:pt x="1129" y="0"/>
                    </a:lnTo>
                    <a:lnTo>
                      <a:pt x="1129" y="0"/>
                    </a:lnTo>
                    <a:lnTo>
                      <a:pt x="1140" y="0"/>
                    </a:lnTo>
                    <a:lnTo>
                      <a:pt x="1140" y="0"/>
                    </a:lnTo>
                    <a:lnTo>
                      <a:pt x="1153" y="0"/>
                    </a:lnTo>
                  </a:path>
                </a:pathLst>
              </a:custGeom>
              <a:noFill/>
              <a:ln w="19050" cap="flat" cmpd="sng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3305" tIns="31652" rIns="63305" bIns="31652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200"/>
              </a:p>
            </p:txBody>
          </p:sp>
          <p:cxnSp>
            <p:nvCxnSpPr>
              <p:cNvPr id="545" name="Straight Connector 544">
                <a:extLst>
                  <a:ext uri="{FF2B5EF4-FFF2-40B4-BE49-F238E27FC236}">
                    <a16:creationId xmlns:a16="http://schemas.microsoft.com/office/drawing/2014/main" id="{2C982EF4-3381-44B8-9C63-9AD82F9C6BB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040880" y="1574608"/>
                <a:ext cx="1980320" cy="1932249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46" name="Freeform 17">
                <a:extLst>
                  <a:ext uri="{FF2B5EF4-FFF2-40B4-BE49-F238E27FC236}">
                    <a16:creationId xmlns:a16="http://schemas.microsoft.com/office/drawing/2014/main" id="{08B1C9DE-0D29-49F5-B399-5A12EF2A0D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34029" y="1574608"/>
                <a:ext cx="1990909" cy="1938541"/>
              </a:xfrm>
              <a:custGeom>
                <a:avLst/>
                <a:gdLst>
                  <a:gd name="T0" fmla="*/ 0 w 1153"/>
                  <a:gd name="T1" fmla="*/ 1152 h 1152"/>
                  <a:gd name="T2" fmla="*/ 0 w 1153"/>
                  <a:gd name="T3" fmla="*/ 1121 h 1152"/>
                  <a:gd name="T4" fmla="*/ 0 w 1153"/>
                  <a:gd name="T5" fmla="*/ 1091 h 1152"/>
                  <a:gd name="T6" fmla="*/ 0 w 1153"/>
                  <a:gd name="T7" fmla="*/ 1060 h 1152"/>
                  <a:gd name="T8" fmla="*/ 0 w 1153"/>
                  <a:gd name="T9" fmla="*/ 1045 h 1152"/>
                  <a:gd name="T10" fmla="*/ 0 w 1153"/>
                  <a:gd name="T11" fmla="*/ 968 h 1152"/>
                  <a:gd name="T12" fmla="*/ 0 w 1153"/>
                  <a:gd name="T13" fmla="*/ 937 h 1152"/>
                  <a:gd name="T14" fmla="*/ 0 w 1153"/>
                  <a:gd name="T15" fmla="*/ 906 h 1152"/>
                  <a:gd name="T16" fmla="*/ 9 w 1153"/>
                  <a:gd name="T17" fmla="*/ 906 h 1152"/>
                  <a:gd name="T18" fmla="*/ 9 w 1153"/>
                  <a:gd name="T19" fmla="*/ 845 h 1152"/>
                  <a:gd name="T20" fmla="*/ 9 w 1153"/>
                  <a:gd name="T21" fmla="*/ 829 h 1152"/>
                  <a:gd name="T22" fmla="*/ 9 w 1153"/>
                  <a:gd name="T23" fmla="*/ 752 h 1152"/>
                  <a:gd name="T24" fmla="*/ 9 w 1153"/>
                  <a:gd name="T25" fmla="*/ 722 h 1152"/>
                  <a:gd name="T26" fmla="*/ 20 w 1153"/>
                  <a:gd name="T27" fmla="*/ 676 h 1152"/>
                  <a:gd name="T28" fmla="*/ 20 w 1153"/>
                  <a:gd name="T29" fmla="*/ 645 h 1152"/>
                  <a:gd name="T30" fmla="*/ 20 w 1153"/>
                  <a:gd name="T31" fmla="*/ 584 h 1152"/>
                  <a:gd name="T32" fmla="*/ 38 w 1153"/>
                  <a:gd name="T33" fmla="*/ 568 h 1152"/>
                  <a:gd name="T34" fmla="*/ 38 w 1153"/>
                  <a:gd name="T35" fmla="*/ 445 h 1152"/>
                  <a:gd name="T36" fmla="*/ 38 w 1153"/>
                  <a:gd name="T37" fmla="*/ 399 h 1152"/>
                  <a:gd name="T38" fmla="*/ 38 w 1153"/>
                  <a:gd name="T39" fmla="*/ 338 h 1152"/>
                  <a:gd name="T40" fmla="*/ 38 w 1153"/>
                  <a:gd name="T41" fmla="*/ 307 h 1152"/>
                  <a:gd name="T42" fmla="*/ 38 w 1153"/>
                  <a:gd name="T43" fmla="*/ 277 h 1152"/>
                  <a:gd name="T44" fmla="*/ 47 w 1153"/>
                  <a:gd name="T45" fmla="*/ 261 h 1152"/>
                  <a:gd name="T46" fmla="*/ 47 w 1153"/>
                  <a:gd name="T47" fmla="*/ 231 h 1152"/>
                  <a:gd name="T48" fmla="*/ 58 w 1153"/>
                  <a:gd name="T49" fmla="*/ 200 h 1152"/>
                  <a:gd name="T50" fmla="*/ 68 w 1153"/>
                  <a:gd name="T51" fmla="*/ 154 h 1152"/>
                  <a:gd name="T52" fmla="*/ 106 w 1153"/>
                  <a:gd name="T53" fmla="*/ 138 h 1152"/>
                  <a:gd name="T54" fmla="*/ 144 w 1153"/>
                  <a:gd name="T55" fmla="*/ 123 h 1152"/>
                  <a:gd name="T56" fmla="*/ 153 w 1153"/>
                  <a:gd name="T57" fmla="*/ 123 h 1152"/>
                  <a:gd name="T58" fmla="*/ 202 w 1153"/>
                  <a:gd name="T59" fmla="*/ 108 h 1152"/>
                  <a:gd name="T60" fmla="*/ 212 w 1153"/>
                  <a:gd name="T61" fmla="*/ 108 h 1152"/>
                  <a:gd name="T62" fmla="*/ 260 w 1153"/>
                  <a:gd name="T63" fmla="*/ 108 h 1152"/>
                  <a:gd name="T64" fmla="*/ 268 w 1153"/>
                  <a:gd name="T65" fmla="*/ 92 h 1152"/>
                  <a:gd name="T66" fmla="*/ 308 w 1153"/>
                  <a:gd name="T67" fmla="*/ 77 h 1152"/>
                  <a:gd name="T68" fmla="*/ 346 w 1153"/>
                  <a:gd name="T69" fmla="*/ 77 h 1152"/>
                  <a:gd name="T70" fmla="*/ 441 w 1153"/>
                  <a:gd name="T71" fmla="*/ 46 h 1152"/>
                  <a:gd name="T72" fmla="*/ 452 w 1153"/>
                  <a:gd name="T73" fmla="*/ 46 h 1152"/>
                  <a:gd name="T74" fmla="*/ 500 w 1153"/>
                  <a:gd name="T75" fmla="*/ 31 h 1152"/>
                  <a:gd name="T76" fmla="*/ 528 w 1153"/>
                  <a:gd name="T77" fmla="*/ 15 h 1152"/>
                  <a:gd name="T78" fmla="*/ 594 w 1153"/>
                  <a:gd name="T79" fmla="*/ 15 h 1152"/>
                  <a:gd name="T80" fmla="*/ 624 w 1153"/>
                  <a:gd name="T81" fmla="*/ 15 h 1152"/>
                  <a:gd name="T82" fmla="*/ 701 w 1153"/>
                  <a:gd name="T83" fmla="*/ 0 h 1152"/>
                  <a:gd name="T84" fmla="*/ 730 w 1153"/>
                  <a:gd name="T85" fmla="*/ 0 h 1152"/>
                  <a:gd name="T86" fmla="*/ 807 w 1153"/>
                  <a:gd name="T87" fmla="*/ 0 h 1152"/>
                  <a:gd name="T88" fmla="*/ 816 w 1153"/>
                  <a:gd name="T89" fmla="*/ 0 h 1152"/>
                  <a:gd name="T90" fmla="*/ 864 w 1153"/>
                  <a:gd name="T91" fmla="*/ 0 h 1152"/>
                  <a:gd name="T92" fmla="*/ 893 w 1153"/>
                  <a:gd name="T93" fmla="*/ 0 h 1152"/>
                  <a:gd name="T94" fmla="*/ 932 w 1153"/>
                  <a:gd name="T95" fmla="*/ 0 h 1152"/>
                  <a:gd name="T96" fmla="*/ 980 w 1153"/>
                  <a:gd name="T97" fmla="*/ 0 h 1152"/>
                  <a:gd name="T98" fmla="*/ 1028 w 1153"/>
                  <a:gd name="T99" fmla="*/ 0 h 1152"/>
                  <a:gd name="T100" fmla="*/ 1047 w 1153"/>
                  <a:gd name="T101" fmla="*/ 0 h 1152"/>
                  <a:gd name="T102" fmla="*/ 1105 w 1153"/>
                  <a:gd name="T103" fmla="*/ 0 h 1152"/>
                  <a:gd name="T104" fmla="*/ 1124 w 1153"/>
                  <a:gd name="T105" fmla="*/ 0 h 1152"/>
                  <a:gd name="T106" fmla="*/ 1153 w 1153"/>
                  <a:gd name="T107" fmla="*/ 0 h 1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153" h="1152">
                    <a:moveTo>
                      <a:pt x="0" y="1152"/>
                    </a:moveTo>
                    <a:lnTo>
                      <a:pt x="0" y="1152"/>
                    </a:lnTo>
                    <a:lnTo>
                      <a:pt x="0" y="1152"/>
                    </a:lnTo>
                    <a:lnTo>
                      <a:pt x="0" y="1136"/>
                    </a:lnTo>
                    <a:lnTo>
                      <a:pt x="0" y="1136"/>
                    </a:lnTo>
                    <a:lnTo>
                      <a:pt x="0" y="1121"/>
                    </a:lnTo>
                    <a:lnTo>
                      <a:pt x="0" y="1121"/>
                    </a:lnTo>
                    <a:lnTo>
                      <a:pt x="0" y="1091"/>
                    </a:lnTo>
                    <a:lnTo>
                      <a:pt x="0" y="1091"/>
                    </a:lnTo>
                    <a:lnTo>
                      <a:pt x="0" y="1075"/>
                    </a:lnTo>
                    <a:lnTo>
                      <a:pt x="0" y="1075"/>
                    </a:lnTo>
                    <a:lnTo>
                      <a:pt x="0" y="1060"/>
                    </a:lnTo>
                    <a:lnTo>
                      <a:pt x="0" y="1060"/>
                    </a:lnTo>
                    <a:lnTo>
                      <a:pt x="0" y="1045"/>
                    </a:lnTo>
                    <a:lnTo>
                      <a:pt x="0" y="1045"/>
                    </a:lnTo>
                    <a:lnTo>
                      <a:pt x="0" y="1014"/>
                    </a:lnTo>
                    <a:lnTo>
                      <a:pt x="0" y="1014"/>
                    </a:lnTo>
                    <a:lnTo>
                      <a:pt x="0" y="968"/>
                    </a:lnTo>
                    <a:lnTo>
                      <a:pt x="0" y="968"/>
                    </a:lnTo>
                    <a:lnTo>
                      <a:pt x="0" y="937"/>
                    </a:lnTo>
                    <a:lnTo>
                      <a:pt x="0" y="937"/>
                    </a:lnTo>
                    <a:lnTo>
                      <a:pt x="0" y="922"/>
                    </a:lnTo>
                    <a:lnTo>
                      <a:pt x="0" y="922"/>
                    </a:lnTo>
                    <a:lnTo>
                      <a:pt x="0" y="906"/>
                    </a:lnTo>
                    <a:lnTo>
                      <a:pt x="0" y="906"/>
                    </a:lnTo>
                    <a:lnTo>
                      <a:pt x="9" y="906"/>
                    </a:lnTo>
                    <a:lnTo>
                      <a:pt x="9" y="906"/>
                    </a:lnTo>
                    <a:lnTo>
                      <a:pt x="9" y="875"/>
                    </a:lnTo>
                    <a:lnTo>
                      <a:pt x="9" y="875"/>
                    </a:lnTo>
                    <a:lnTo>
                      <a:pt x="9" y="845"/>
                    </a:lnTo>
                    <a:lnTo>
                      <a:pt x="9" y="845"/>
                    </a:lnTo>
                    <a:lnTo>
                      <a:pt x="9" y="829"/>
                    </a:lnTo>
                    <a:lnTo>
                      <a:pt x="9" y="829"/>
                    </a:lnTo>
                    <a:lnTo>
                      <a:pt x="9" y="799"/>
                    </a:lnTo>
                    <a:lnTo>
                      <a:pt x="9" y="799"/>
                    </a:lnTo>
                    <a:lnTo>
                      <a:pt x="9" y="752"/>
                    </a:lnTo>
                    <a:lnTo>
                      <a:pt x="9" y="752"/>
                    </a:lnTo>
                    <a:lnTo>
                      <a:pt x="9" y="722"/>
                    </a:lnTo>
                    <a:lnTo>
                      <a:pt x="9" y="722"/>
                    </a:lnTo>
                    <a:lnTo>
                      <a:pt x="20" y="691"/>
                    </a:lnTo>
                    <a:lnTo>
                      <a:pt x="20" y="691"/>
                    </a:lnTo>
                    <a:lnTo>
                      <a:pt x="20" y="676"/>
                    </a:lnTo>
                    <a:lnTo>
                      <a:pt x="20" y="676"/>
                    </a:lnTo>
                    <a:lnTo>
                      <a:pt x="20" y="645"/>
                    </a:lnTo>
                    <a:lnTo>
                      <a:pt x="20" y="645"/>
                    </a:lnTo>
                    <a:lnTo>
                      <a:pt x="20" y="630"/>
                    </a:lnTo>
                    <a:lnTo>
                      <a:pt x="20" y="630"/>
                    </a:lnTo>
                    <a:lnTo>
                      <a:pt x="20" y="584"/>
                    </a:lnTo>
                    <a:lnTo>
                      <a:pt x="20" y="584"/>
                    </a:lnTo>
                    <a:lnTo>
                      <a:pt x="38" y="568"/>
                    </a:lnTo>
                    <a:lnTo>
                      <a:pt x="38" y="568"/>
                    </a:lnTo>
                    <a:lnTo>
                      <a:pt x="38" y="522"/>
                    </a:lnTo>
                    <a:lnTo>
                      <a:pt x="38" y="522"/>
                    </a:lnTo>
                    <a:lnTo>
                      <a:pt x="38" y="445"/>
                    </a:lnTo>
                    <a:lnTo>
                      <a:pt x="38" y="445"/>
                    </a:lnTo>
                    <a:lnTo>
                      <a:pt x="38" y="399"/>
                    </a:lnTo>
                    <a:lnTo>
                      <a:pt x="38" y="399"/>
                    </a:lnTo>
                    <a:lnTo>
                      <a:pt x="38" y="369"/>
                    </a:lnTo>
                    <a:lnTo>
                      <a:pt x="38" y="369"/>
                    </a:lnTo>
                    <a:lnTo>
                      <a:pt x="38" y="338"/>
                    </a:lnTo>
                    <a:lnTo>
                      <a:pt x="38" y="338"/>
                    </a:lnTo>
                    <a:lnTo>
                      <a:pt x="38" y="307"/>
                    </a:lnTo>
                    <a:lnTo>
                      <a:pt x="38" y="307"/>
                    </a:lnTo>
                    <a:lnTo>
                      <a:pt x="38" y="292"/>
                    </a:lnTo>
                    <a:lnTo>
                      <a:pt x="38" y="292"/>
                    </a:lnTo>
                    <a:lnTo>
                      <a:pt x="38" y="277"/>
                    </a:lnTo>
                    <a:lnTo>
                      <a:pt x="38" y="277"/>
                    </a:lnTo>
                    <a:lnTo>
                      <a:pt x="47" y="261"/>
                    </a:lnTo>
                    <a:lnTo>
                      <a:pt x="47" y="261"/>
                    </a:lnTo>
                    <a:lnTo>
                      <a:pt x="47" y="247"/>
                    </a:lnTo>
                    <a:lnTo>
                      <a:pt x="47" y="247"/>
                    </a:lnTo>
                    <a:lnTo>
                      <a:pt x="47" y="231"/>
                    </a:lnTo>
                    <a:lnTo>
                      <a:pt x="47" y="231"/>
                    </a:lnTo>
                    <a:lnTo>
                      <a:pt x="58" y="200"/>
                    </a:lnTo>
                    <a:lnTo>
                      <a:pt x="58" y="200"/>
                    </a:lnTo>
                    <a:lnTo>
                      <a:pt x="68" y="169"/>
                    </a:lnTo>
                    <a:lnTo>
                      <a:pt x="68" y="169"/>
                    </a:lnTo>
                    <a:lnTo>
                      <a:pt x="68" y="154"/>
                    </a:lnTo>
                    <a:lnTo>
                      <a:pt x="68" y="154"/>
                    </a:lnTo>
                    <a:lnTo>
                      <a:pt x="106" y="138"/>
                    </a:lnTo>
                    <a:lnTo>
                      <a:pt x="106" y="138"/>
                    </a:lnTo>
                    <a:lnTo>
                      <a:pt x="135" y="138"/>
                    </a:lnTo>
                    <a:lnTo>
                      <a:pt x="135" y="138"/>
                    </a:lnTo>
                    <a:lnTo>
                      <a:pt x="144" y="123"/>
                    </a:lnTo>
                    <a:lnTo>
                      <a:pt x="144" y="123"/>
                    </a:lnTo>
                    <a:lnTo>
                      <a:pt x="153" y="123"/>
                    </a:lnTo>
                    <a:lnTo>
                      <a:pt x="153" y="123"/>
                    </a:lnTo>
                    <a:lnTo>
                      <a:pt x="164" y="108"/>
                    </a:lnTo>
                    <a:lnTo>
                      <a:pt x="164" y="108"/>
                    </a:lnTo>
                    <a:lnTo>
                      <a:pt x="202" y="108"/>
                    </a:lnTo>
                    <a:lnTo>
                      <a:pt x="202" y="108"/>
                    </a:lnTo>
                    <a:lnTo>
                      <a:pt x="212" y="108"/>
                    </a:lnTo>
                    <a:lnTo>
                      <a:pt x="212" y="108"/>
                    </a:lnTo>
                    <a:lnTo>
                      <a:pt x="240" y="108"/>
                    </a:lnTo>
                    <a:lnTo>
                      <a:pt x="240" y="108"/>
                    </a:lnTo>
                    <a:lnTo>
                      <a:pt x="260" y="108"/>
                    </a:lnTo>
                    <a:lnTo>
                      <a:pt x="260" y="108"/>
                    </a:lnTo>
                    <a:lnTo>
                      <a:pt x="268" y="92"/>
                    </a:lnTo>
                    <a:lnTo>
                      <a:pt x="268" y="92"/>
                    </a:lnTo>
                    <a:lnTo>
                      <a:pt x="288" y="92"/>
                    </a:lnTo>
                    <a:lnTo>
                      <a:pt x="288" y="92"/>
                    </a:lnTo>
                    <a:lnTo>
                      <a:pt x="308" y="77"/>
                    </a:lnTo>
                    <a:lnTo>
                      <a:pt x="308" y="77"/>
                    </a:lnTo>
                    <a:lnTo>
                      <a:pt x="346" y="77"/>
                    </a:lnTo>
                    <a:lnTo>
                      <a:pt x="346" y="77"/>
                    </a:lnTo>
                    <a:lnTo>
                      <a:pt x="394" y="62"/>
                    </a:lnTo>
                    <a:lnTo>
                      <a:pt x="394" y="62"/>
                    </a:lnTo>
                    <a:lnTo>
                      <a:pt x="441" y="46"/>
                    </a:lnTo>
                    <a:lnTo>
                      <a:pt x="441" y="46"/>
                    </a:lnTo>
                    <a:lnTo>
                      <a:pt x="452" y="46"/>
                    </a:lnTo>
                    <a:lnTo>
                      <a:pt x="452" y="46"/>
                    </a:lnTo>
                    <a:lnTo>
                      <a:pt x="480" y="31"/>
                    </a:lnTo>
                    <a:lnTo>
                      <a:pt x="480" y="31"/>
                    </a:lnTo>
                    <a:lnTo>
                      <a:pt x="500" y="31"/>
                    </a:lnTo>
                    <a:lnTo>
                      <a:pt x="500" y="31"/>
                    </a:lnTo>
                    <a:lnTo>
                      <a:pt x="528" y="15"/>
                    </a:lnTo>
                    <a:lnTo>
                      <a:pt x="528" y="15"/>
                    </a:lnTo>
                    <a:lnTo>
                      <a:pt x="576" y="15"/>
                    </a:lnTo>
                    <a:lnTo>
                      <a:pt x="576" y="15"/>
                    </a:lnTo>
                    <a:lnTo>
                      <a:pt x="594" y="15"/>
                    </a:lnTo>
                    <a:lnTo>
                      <a:pt x="594" y="15"/>
                    </a:lnTo>
                    <a:lnTo>
                      <a:pt x="624" y="15"/>
                    </a:lnTo>
                    <a:lnTo>
                      <a:pt x="624" y="15"/>
                    </a:lnTo>
                    <a:lnTo>
                      <a:pt x="672" y="15"/>
                    </a:lnTo>
                    <a:lnTo>
                      <a:pt x="672" y="15"/>
                    </a:lnTo>
                    <a:lnTo>
                      <a:pt x="701" y="0"/>
                    </a:lnTo>
                    <a:lnTo>
                      <a:pt x="701" y="0"/>
                    </a:lnTo>
                    <a:lnTo>
                      <a:pt x="730" y="0"/>
                    </a:lnTo>
                    <a:lnTo>
                      <a:pt x="730" y="0"/>
                    </a:lnTo>
                    <a:lnTo>
                      <a:pt x="768" y="0"/>
                    </a:lnTo>
                    <a:lnTo>
                      <a:pt x="768" y="0"/>
                    </a:lnTo>
                    <a:lnTo>
                      <a:pt x="807" y="0"/>
                    </a:lnTo>
                    <a:lnTo>
                      <a:pt x="807" y="0"/>
                    </a:lnTo>
                    <a:lnTo>
                      <a:pt x="816" y="0"/>
                    </a:lnTo>
                    <a:lnTo>
                      <a:pt x="816" y="0"/>
                    </a:lnTo>
                    <a:lnTo>
                      <a:pt x="836" y="0"/>
                    </a:lnTo>
                    <a:lnTo>
                      <a:pt x="836" y="0"/>
                    </a:lnTo>
                    <a:lnTo>
                      <a:pt x="864" y="0"/>
                    </a:lnTo>
                    <a:lnTo>
                      <a:pt x="864" y="0"/>
                    </a:lnTo>
                    <a:lnTo>
                      <a:pt x="893" y="0"/>
                    </a:lnTo>
                    <a:lnTo>
                      <a:pt x="893" y="0"/>
                    </a:lnTo>
                    <a:lnTo>
                      <a:pt x="903" y="0"/>
                    </a:lnTo>
                    <a:lnTo>
                      <a:pt x="903" y="0"/>
                    </a:lnTo>
                    <a:lnTo>
                      <a:pt x="932" y="0"/>
                    </a:lnTo>
                    <a:lnTo>
                      <a:pt x="932" y="0"/>
                    </a:lnTo>
                    <a:lnTo>
                      <a:pt x="980" y="0"/>
                    </a:lnTo>
                    <a:lnTo>
                      <a:pt x="980" y="0"/>
                    </a:lnTo>
                    <a:lnTo>
                      <a:pt x="1008" y="0"/>
                    </a:lnTo>
                    <a:lnTo>
                      <a:pt x="1008" y="0"/>
                    </a:lnTo>
                    <a:lnTo>
                      <a:pt x="1028" y="0"/>
                    </a:lnTo>
                    <a:lnTo>
                      <a:pt x="1028" y="0"/>
                    </a:lnTo>
                    <a:lnTo>
                      <a:pt x="1047" y="0"/>
                    </a:lnTo>
                    <a:lnTo>
                      <a:pt x="1047" y="0"/>
                    </a:lnTo>
                    <a:lnTo>
                      <a:pt x="1076" y="0"/>
                    </a:lnTo>
                    <a:lnTo>
                      <a:pt x="1076" y="0"/>
                    </a:lnTo>
                    <a:lnTo>
                      <a:pt x="1105" y="0"/>
                    </a:lnTo>
                    <a:lnTo>
                      <a:pt x="1105" y="0"/>
                    </a:lnTo>
                    <a:lnTo>
                      <a:pt x="1124" y="0"/>
                    </a:lnTo>
                    <a:lnTo>
                      <a:pt x="1124" y="0"/>
                    </a:lnTo>
                    <a:lnTo>
                      <a:pt x="1143" y="0"/>
                    </a:lnTo>
                    <a:lnTo>
                      <a:pt x="1143" y="0"/>
                    </a:lnTo>
                    <a:lnTo>
                      <a:pt x="1153" y="0"/>
                    </a:lnTo>
                  </a:path>
                </a:pathLst>
              </a:custGeom>
              <a:noFill/>
              <a:ln w="19050" cap="flat" cmpd="sng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3305" tIns="31652" rIns="63305" bIns="31652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200"/>
              </a:p>
            </p:txBody>
          </p:sp>
          <p:cxnSp>
            <p:nvCxnSpPr>
              <p:cNvPr id="547" name="Straight Connector 546">
                <a:extLst>
                  <a:ext uri="{FF2B5EF4-FFF2-40B4-BE49-F238E27FC236}">
                    <a16:creationId xmlns:a16="http://schemas.microsoft.com/office/drawing/2014/main" id="{6D3043FD-D53E-4D0A-85FD-B0524DCA5AD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626239" y="1586217"/>
                <a:ext cx="1980320" cy="1932249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48" name="Freeform 63">
                <a:extLst>
                  <a:ext uri="{FF2B5EF4-FFF2-40B4-BE49-F238E27FC236}">
                    <a16:creationId xmlns:a16="http://schemas.microsoft.com/office/drawing/2014/main" id="{C2FDF616-AA3F-414F-B11D-D8C99ACD9FA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528043" y="1572973"/>
                <a:ext cx="84609" cy="1958736"/>
              </a:xfrm>
              <a:custGeom>
                <a:avLst/>
                <a:gdLst>
                  <a:gd name="T0" fmla="*/ 49 w 49"/>
                  <a:gd name="T1" fmla="*/ 1164 h 1164"/>
                  <a:gd name="T2" fmla="*/ 49 w 49"/>
                  <a:gd name="T3" fmla="*/ 0 h 1164"/>
                  <a:gd name="T4" fmla="*/ 49 w 49"/>
                  <a:gd name="T5" fmla="*/ 1158 h 1164"/>
                  <a:gd name="T6" fmla="*/ 0 w 49"/>
                  <a:gd name="T7" fmla="*/ 1158 h 1164"/>
                  <a:gd name="T8" fmla="*/ 49 w 49"/>
                  <a:gd name="T9" fmla="*/ 928 h 1164"/>
                  <a:gd name="T10" fmla="*/ 0 w 49"/>
                  <a:gd name="T11" fmla="*/ 928 h 1164"/>
                  <a:gd name="T12" fmla="*/ 49 w 49"/>
                  <a:gd name="T13" fmla="*/ 697 h 1164"/>
                  <a:gd name="T14" fmla="*/ 0 w 49"/>
                  <a:gd name="T15" fmla="*/ 697 h 1164"/>
                  <a:gd name="T16" fmla="*/ 49 w 49"/>
                  <a:gd name="T17" fmla="*/ 467 h 1164"/>
                  <a:gd name="T18" fmla="*/ 0 w 49"/>
                  <a:gd name="T19" fmla="*/ 467 h 1164"/>
                  <a:gd name="T20" fmla="*/ 49 w 49"/>
                  <a:gd name="T21" fmla="*/ 237 h 1164"/>
                  <a:gd name="T22" fmla="*/ 0 w 49"/>
                  <a:gd name="T23" fmla="*/ 237 h 1164"/>
                  <a:gd name="T24" fmla="*/ 49 w 49"/>
                  <a:gd name="T25" fmla="*/ 6 h 1164"/>
                  <a:gd name="T26" fmla="*/ 0 w 49"/>
                  <a:gd name="T27" fmla="*/ 6 h 1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9" h="1164">
                    <a:moveTo>
                      <a:pt x="49" y="1164"/>
                    </a:moveTo>
                    <a:lnTo>
                      <a:pt x="49" y="0"/>
                    </a:lnTo>
                    <a:moveTo>
                      <a:pt x="49" y="1158"/>
                    </a:moveTo>
                    <a:lnTo>
                      <a:pt x="0" y="1158"/>
                    </a:lnTo>
                    <a:moveTo>
                      <a:pt x="49" y="928"/>
                    </a:moveTo>
                    <a:lnTo>
                      <a:pt x="0" y="928"/>
                    </a:lnTo>
                    <a:moveTo>
                      <a:pt x="49" y="697"/>
                    </a:moveTo>
                    <a:lnTo>
                      <a:pt x="0" y="697"/>
                    </a:lnTo>
                    <a:moveTo>
                      <a:pt x="49" y="467"/>
                    </a:moveTo>
                    <a:lnTo>
                      <a:pt x="0" y="467"/>
                    </a:lnTo>
                    <a:moveTo>
                      <a:pt x="49" y="237"/>
                    </a:moveTo>
                    <a:lnTo>
                      <a:pt x="0" y="237"/>
                    </a:lnTo>
                    <a:moveTo>
                      <a:pt x="49" y="6"/>
                    </a:moveTo>
                    <a:lnTo>
                      <a:pt x="0" y="6"/>
                    </a:lnTo>
                  </a:path>
                </a:pathLst>
              </a:custGeom>
              <a:noFill/>
              <a:ln w="12700" cap="flat" cmpd="sng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3305" tIns="31652" rIns="63305" bIns="31652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200"/>
              </a:p>
            </p:txBody>
          </p:sp>
          <p:sp>
            <p:nvSpPr>
              <p:cNvPr id="549" name="Freeform 65">
                <a:extLst>
                  <a:ext uri="{FF2B5EF4-FFF2-40B4-BE49-F238E27FC236}">
                    <a16:creationId xmlns:a16="http://schemas.microsoft.com/office/drawing/2014/main" id="{0F86C861-2BCE-466A-ADE0-50C8C6F0E7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12653" y="1583072"/>
                <a:ext cx="1990909" cy="1938541"/>
              </a:xfrm>
              <a:custGeom>
                <a:avLst/>
                <a:gdLst>
                  <a:gd name="T0" fmla="*/ 0 w 1153"/>
                  <a:gd name="T1" fmla="*/ 1152 h 1152"/>
                  <a:gd name="T2" fmla="*/ 0 w 1153"/>
                  <a:gd name="T3" fmla="*/ 1106 h 1152"/>
                  <a:gd name="T4" fmla="*/ 0 w 1153"/>
                  <a:gd name="T5" fmla="*/ 1091 h 1152"/>
                  <a:gd name="T6" fmla="*/ 0 w 1153"/>
                  <a:gd name="T7" fmla="*/ 1060 h 1152"/>
                  <a:gd name="T8" fmla="*/ 0 w 1153"/>
                  <a:gd name="T9" fmla="*/ 1014 h 1152"/>
                  <a:gd name="T10" fmla="*/ 0 w 1153"/>
                  <a:gd name="T11" fmla="*/ 906 h 1152"/>
                  <a:gd name="T12" fmla="*/ 0 w 1153"/>
                  <a:gd name="T13" fmla="*/ 829 h 1152"/>
                  <a:gd name="T14" fmla="*/ 0 w 1153"/>
                  <a:gd name="T15" fmla="*/ 769 h 1152"/>
                  <a:gd name="T16" fmla="*/ 0 w 1153"/>
                  <a:gd name="T17" fmla="*/ 752 h 1152"/>
                  <a:gd name="T18" fmla="*/ 9 w 1153"/>
                  <a:gd name="T19" fmla="*/ 691 h 1152"/>
                  <a:gd name="T20" fmla="*/ 9 w 1153"/>
                  <a:gd name="T21" fmla="*/ 676 h 1152"/>
                  <a:gd name="T22" fmla="*/ 20 w 1153"/>
                  <a:gd name="T23" fmla="*/ 615 h 1152"/>
                  <a:gd name="T24" fmla="*/ 29 w 1153"/>
                  <a:gd name="T25" fmla="*/ 553 h 1152"/>
                  <a:gd name="T26" fmla="*/ 38 w 1153"/>
                  <a:gd name="T27" fmla="*/ 522 h 1152"/>
                  <a:gd name="T28" fmla="*/ 58 w 1153"/>
                  <a:gd name="T29" fmla="*/ 445 h 1152"/>
                  <a:gd name="T30" fmla="*/ 76 w 1153"/>
                  <a:gd name="T31" fmla="*/ 415 h 1152"/>
                  <a:gd name="T32" fmla="*/ 76 w 1153"/>
                  <a:gd name="T33" fmla="*/ 385 h 1152"/>
                  <a:gd name="T34" fmla="*/ 76 w 1153"/>
                  <a:gd name="T35" fmla="*/ 307 h 1152"/>
                  <a:gd name="T36" fmla="*/ 86 w 1153"/>
                  <a:gd name="T37" fmla="*/ 292 h 1152"/>
                  <a:gd name="T38" fmla="*/ 96 w 1153"/>
                  <a:gd name="T39" fmla="*/ 247 h 1152"/>
                  <a:gd name="T40" fmla="*/ 106 w 1153"/>
                  <a:gd name="T41" fmla="*/ 231 h 1152"/>
                  <a:gd name="T42" fmla="*/ 124 w 1153"/>
                  <a:gd name="T43" fmla="*/ 200 h 1152"/>
                  <a:gd name="T44" fmla="*/ 144 w 1153"/>
                  <a:gd name="T45" fmla="*/ 138 h 1152"/>
                  <a:gd name="T46" fmla="*/ 164 w 1153"/>
                  <a:gd name="T47" fmla="*/ 108 h 1152"/>
                  <a:gd name="T48" fmla="*/ 173 w 1153"/>
                  <a:gd name="T49" fmla="*/ 92 h 1152"/>
                  <a:gd name="T50" fmla="*/ 240 w 1153"/>
                  <a:gd name="T51" fmla="*/ 77 h 1152"/>
                  <a:gd name="T52" fmla="*/ 268 w 1153"/>
                  <a:gd name="T53" fmla="*/ 77 h 1152"/>
                  <a:gd name="T54" fmla="*/ 346 w 1153"/>
                  <a:gd name="T55" fmla="*/ 46 h 1152"/>
                  <a:gd name="T56" fmla="*/ 384 w 1153"/>
                  <a:gd name="T57" fmla="*/ 46 h 1152"/>
                  <a:gd name="T58" fmla="*/ 509 w 1153"/>
                  <a:gd name="T59" fmla="*/ 31 h 1152"/>
                  <a:gd name="T60" fmla="*/ 557 w 1153"/>
                  <a:gd name="T61" fmla="*/ 31 h 1152"/>
                  <a:gd name="T62" fmla="*/ 594 w 1153"/>
                  <a:gd name="T63" fmla="*/ 31 h 1152"/>
                  <a:gd name="T64" fmla="*/ 624 w 1153"/>
                  <a:gd name="T65" fmla="*/ 31 h 1152"/>
                  <a:gd name="T66" fmla="*/ 672 w 1153"/>
                  <a:gd name="T67" fmla="*/ 31 h 1152"/>
                  <a:gd name="T68" fmla="*/ 692 w 1153"/>
                  <a:gd name="T69" fmla="*/ 31 h 1152"/>
                  <a:gd name="T70" fmla="*/ 768 w 1153"/>
                  <a:gd name="T71" fmla="*/ 31 h 1152"/>
                  <a:gd name="T72" fmla="*/ 788 w 1153"/>
                  <a:gd name="T73" fmla="*/ 31 h 1152"/>
                  <a:gd name="T74" fmla="*/ 922 w 1153"/>
                  <a:gd name="T75" fmla="*/ 31 h 1152"/>
                  <a:gd name="T76" fmla="*/ 951 w 1153"/>
                  <a:gd name="T77" fmla="*/ 31 h 1152"/>
                  <a:gd name="T78" fmla="*/ 1057 w 1153"/>
                  <a:gd name="T79" fmla="*/ 15 h 1152"/>
                  <a:gd name="T80" fmla="*/ 1066 w 1153"/>
                  <a:gd name="T81" fmla="*/ 15 h 1152"/>
                  <a:gd name="T82" fmla="*/ 1114 w 1153"/>
                  <a:gd name="T83" fmla="*/ 0 h 1152"/>
                  <a:gd name="T84" fmla="*/ 1124 w 1153"/>
                  <a:gd name="T85" fmla="*/ 0 h 1152"/>
                  <a:gd name="T86" fmla="*/ 1143 w 1153"/>
                  <a:gd name="T87" fmla="*/ 0 h 1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153" h="1152">
                    <a:moveTo>
                      <a:pt x="0" y="1152"/>
                    </a:moveTo>
                    <a:lnTo>
                      <a:pt x="0" y="1152"/>
                    </a:lnTo>
                    <a:lnTo>
                      <a:pt x="0" y="1152"/>
                    </a:lnTo>
                    <a:lnTo>
                      <a:pt x="0" y="1136"/>
                    </a:lnTo>
                    <a:lnTo>
                      <a:pt x="0" y="1136"/>
                    </a:lnTo>
                    <a:lnTo>
                      <a:pt x="0" y="1106"/>
                    </a:lnTo>
                    <a:lnTo>
                      <a:pt x="0" y="1106"/>
                    </a:lnTo>
                    <a:lnTo>
                      <a:pt x="0" y="1091"/>
                    </a:lnTo>
                    <a:lnTo>
                      <a:pt x="0" y="1091"/>
                    </a:lnTo>
                    <a:lnTo>
                      <a:pt x="0" y="1075"/>
                    </a:lnTo>
                    <a:lnTo>
                      <a:pt x="0" y="1075"/>
                    </a:lnTo>
                    <a:lnTo>
                      <a:pt x="0" y="1060"/>
                    </a:lnTo>
                    <a:lnTo>
                      <a:pt x="0" y="1060"/>
                    </a:lnTo>
                    <a:lnTo>
                      <a:pt x="0" y="1014"/>
                    </a:lnTo>
                    <a:lnTo>
                      <a:pt x="0" y="1014"/>
                    </a:lnTo>
                    <a:lnTo>
                      <a:pt x="0" y="937"/>
                    </a:lnTo>
                    <a:lnTo>
                      <a:pt x="0" y="937"/>
                    </a:lnTo>
                    <a:lnTo>
                      <a:pt x="0" y="906"/>
                    </a:lnTo>
                    <a:lnTo>
                      <a:pt x="0" y="906"/>
                    </a:lnTo>
                    <a:lnTo>
                      <a:pt x="0" y="829"/>
                    </a:lnTo>
                    <a:lnTo>
                      <a:pt x="0" y="829"/>
                    </a:lnTo>
                    <a:lnTo>
                      <a:pt x="0" y="783"/>
                    </a:lnTo>
                    <a:lnTo>
                      <a:pt x="0" y="783"/>
                    </a:lnTo>
                    <a:lnTo>
                      <a:pt x="0" y="769"/>
                    </a:lnTo>
                    <a:lnTo>
                      <a:pt x="0" y="769"/>
                    </a:lnTo>
                    <a:lnTo>
                      <a:pt x="0" y="752"/>
                    </a:lnTo>
                    <a:lnTo>
                      <a:pt x="0" y="752"/>
                    </a:lnTo>
                    <a:lnTo>
                      <a:pt x="9" y="752"/>
                    </a:lnTo>
                    <a:lnTo>
                      <a:pt x="9" y="752"/>
                    </a:lnTo>
                    <a:lnTo>
                      <a:pt x="9" y="691"/>
                    </a:lnTo>
                    <a:lnTo>
                      <a:pt x="9" y="691"/>
                    </a:lnTo>
                    <a:lnTo>
                      <a:pt x="9" y="676"/>
                    </a:lnTo>
                    <a:lnTo>
                      <a:pt x="9" y="676"/>
                    </a:lnTo>
                    <a:lnTo>
                      <a:pt x="9" y="645"/>
                    </a:lnTo>
                    <a:lnTo>
                      <a:pt x="9" y="645"/>
                    </a:lnTo>
                    <a:lnTo>
                      <a:pt x="20" y="615"/>
                    </a:lnTo>
                    <a:lnTo>
                      <a:pt x="20" y="615"/>
                    </a:lnTo>
                    <a:lnTo>
                      <a:pt x="29" y="553"/>
                    </a:lnTo>
                    <a:lnTo>
                      <a:pt x="29" y="553"/>
                    </a:lnTo>
                    <a:lnTo>
                      <a:pt x="29" y="538"/>
                    </a:lnTo>
                    <a:lnTo>
                      <a:pt x="29" y="538"/>
                    </a:lnTo>
                    <a:lnTo>
                      <a:pt x="38" y="522"/>
                    </a:lnTo>
                    <a:lnTo>
                      <a:pt x="38" y="522"/>
                    </a:lnTo>
                    <a:lnTo>
                      <a:pt x="58" y="445"/>
                    </a:lnTo>
                    <a:lnTo>
                      <a:pt x="58" y="445"/>
                    </a:lnTo>
                    <a:lnTo>
                      <a:pt x="68" y="445"/>
                    </a:lnTo>
                    <a:lnTo>
                      <a:pt x="68" y="445"/>
                    </a:lnTo>
                    <a:lnTo>
                      <a:pt x="76" y="415"/>
                    </a:lnTo>
                    <a:lnTo>
                      <a:pt x="76" y="415"/>
                    </a:lnTo>
                    <a:lnTo>
                      <a:pt x="76" y="385"/>
                    </a:lnTo>
                    <a:lnTo>
                      <a:pt x="76" y="385"/>
                    </a:lnTo>
                    <a:lnTo>
                      <a:pt x="76" y="338"/>
                    </a:lnTo>
                    <a:lnTo>
                      <a:pt x="76" y="338"/>
                    </a:lnTo>
                    <a:lnTo>
                      <a:pt x="76" y="307"/>
                    </a:lnTo>
                    <a:lnTo>
                      <a:pt x="76" y="307"/>
                    </a:lnTo>
                    <a:lnTo>
                      <a:pt x="86" y="292"/>
                    </a:lnTo>
                    <a:lnTo>
                      <a:pt x="86" y="292"/>
                    </a:lnTo>
                    <a:lnTo>
                      <a:pt x="96" y="261"/>
                    </a:lnTo>
                    <a:lnTo>
                      <a:pt x="96" y="261"/>
                    </a:lnTo>
                    <a:lnTo>
                      <a:pt x="96" y="247"/>
                    </a:lnTo>
                    <a:lnTo>
                      <a:pt x="96" y="247"/>
                    </a:lnTo>
                    <a:lnTo>
                      <a:pt x="106" y="231"/>
                    </a:lnTo>
                    <a:lnTo>
                      <a:pt x="106" y="231"/>
                    </a:lnTo>
                    <a:lnTo>
                      <a:pt x="114" y="215"/>
                    </a:lnTo>
                    <a:lnTo>
                      <a:pt x="114" y="215"/>
                    </a:lnTo>
                    <a:lnTo>
                      <a:pt x="124" y="200"/>
                    </a:lnTo>
                    <a:lnTo>
                      <a:pt x="124" y="200"/>
                    </a:lnTo>
                    <a:lnTo>
                      <a:pt x="144" y="138"/>
                    </a:lnTo>
                    <a:lnTo>
                      <a:pt x="144" y="138"/>
                    </a:lnTo>
                    <a:lnTo>
                      <a:pt x="153" y="123"/>
                    </a:lnTo>
                    <a:lnTo>
                      <a:pt x="153" y="123"/>
                    </a:lnTo>
                    <a:lnTo>
                      <a:pt x="164" y="108"/>
                    </a:lnTo>
                    <a:lnTo>
                      <a:pt x="164" y="108"/>
                    </a:lnTo>
                    <a:lnTo>
                      <a:pt x="173" y="92"/>
                    </a:lnTo>
                    <a:lnTo>
                      <a:pt x="173" y="92"/>
                    </a:lnTo>
                    <a:lnTo>
                      <a:pt x="240" y="92"/>
                    </a:lnTo>
                    <a:lnTo>
                      <a:pt x="240" y="92"/>
                    </a:lnTo>
                    <a:lnTo>
                      <a:pt x="240" y="77"/>
                    </a:lnTo>
                    <a:lnTo>
                      <a:pt x="240" y="77"/>
                    </a:lnTo>
                    <a:lnTo>
                      <a:pt x="268" y="77"/>
                    </a:lnTo>
                    <a:lnTo>
                      <a:pt x="268" y="77"/>
                    </a:lnTo>
                    <a:lnTo>
                      <a:pt x="279" y="46"/>
                    </a:lnTo>
                    <a:lnTo>
                      <a:pt x="279" y="46"/>
                    </a:lnTo>
                    <a:lnTo>
                      <a:pt x="346" y="46"/>
                    </a:lnTo>
                    <a:lnTo>
                      <a:pt x="346" y="46"/>
                    </a:lnTo>
                    <a:lnTo>
                      <a:pt x="384" y="46"/>
                    </a:lnTo>
                    <a:lnTo>
                      <a:pt x="384" y="46"/>
                    </a:lnTo>
                    <a:lnTo>
                      <a:pt x="441" y="31"/>
                    </a:lnTo>
                    <a:lnTo>
                      <a:pt x="441" y="31"/>
                    </a:lnTo>
                    <a:lnTo>
                      <a:pt x="509" y="31"/>
                    </a:lnTo>
                    <a:lnTo>
                      <a:pt x="509" y="31"/>
                    </a:lnTo>
                    <a:lnTo>
                      <a:pt x="557" y="31"/>
                    </a:lnTo>
                    <a:lnTo>
                      <a:pt x="557" y="31"/>
                    </a:lnTo>
                    <a:lnTo>
                      <a:pt x="576" y="31"/>
                    </a:lnTo>
                    <a:lnTo>
                      <a:pt x="576" y="31"/>
                    </a:lnTo>
                    <a:lnTo>
                      <a:pt x="594" y="31"/>
                    </a:lnTo>
                    <a:lnTo>
                      <a:pt x="594" y="31"/>
                    </a:lnTo>
                    <a:lnTo>
                      <a:pt x="624" y="31"/>
                    </a:lnTo>
                    <a:lnTo>
                      <a:pt x="624" y="31"/>
                    </a:lnTo>
                    <a:lnTo>
                      <a:pt x="634" y="31"/>
                    </a:lnTo>
                    <a:lnTo>
                      <a:pt x="634" y="31"/>
                    </a:lnTo>
                    <a:lnTo>
                      <a:pt x="672" y="31"/>
                    </a:lnTo>
                    <a:lnTo>
                      <a:pt x="672" y="31"/>
                    </a:lnTo>
                    <a:lnTo>
                      <a:pt x="692" y="31"/>
                    </a:lnTo>
                    <a:lnTo>
                      <a:pt x="692" y="31"/>
                    </a:lnTo>
                    <a:lnTo>
                      <a:pt x="738" y="31"/>
                    </a:lnTo>
                    <a:lnTo>
                      <a:pt x="738" y="31"/>
                    </a:lnTo>
                    <a:lnTo>
                      <a:pt x="768" y="31"/>
                    </a:lnTo>
                    <a:lnTo>
                      <a:pt x="768" y="31"/>
                    </a:lnTo>
                    <a:lnTo>
                      <a:pt x="788" y="31"/>
                    </a:lnTo>
                    <a:lnTo>
                      <a:pt x="788" y="31"/>
                    </a:lnTo>
                    <a:lnTo>
                      <a:pt x="836" y="31"/>
                    </a:lnTo>
                    <a:lnTo>
                      <a:pt x="836" y="31"/>
                    </a:lnTo>
                    <a:lnTo>
                      <a:pt x="922" y="31"/>
                    </a:lnTo>
                    <a:lnTo>
                      <a:pt x="922" y="31"/>
                    </a:lnTo>
                    <a:lnTo>
                      <a:pt x="951" y="31"/>
                    </a:lnTo>
                    <a:lnTo>
                      <a:pt x="951" y="31"/>
                    </a:lnTo>
                    <a:lnTo>
                      <a:pt x="970" y="15"/>
                    </a:lnTo>
                    <a:lnTo>
                      <a:pt x="970" y="15"/>
                    </a:lnTo>
                    <a:lnTo>
                      <a:pt x="1057" y="15"/>
                    </a:lnTo>
                    <a:lnTo>
                      <a:pt x="1057" y="15"/>
                    </a:lnTo>
                    <a:lnTo>
                      <a:pt x="1066" y="15"/>
                    </a:lnTo>
                    <a:lnTo>
                      <a:pt x="1066" y="15"/>
                    </a:lnTo>
                    <a:lnTo>
                      <a:pt x="1105" y="0"/>
                    </a:lnTo>
                    <a:lnTo>
                      <a:pt x="1105" y="0"/>
                    </a:lnTo>
                    <a:lnTo>
                      <a:pt x="1114" y="0"/>
                    </a:lnTo>
                    <a:lnTo>
                      <a:pt x="1114" y="0"/>
                    </a:lnTo>
                    <a:lnTo>
                      <a:pt x="1124" y="0"/>
                    </a:lnTo>
                    <a:lnTo>
                      <a:pt x="1124" y="0"/>
                    </a:lnTo>
                    <a:lnTo>
                      <a:pt x="1133" y="0"/>
                    </a:lnTo>
                    <a:lnTo>
                      <a:pt x="1133" y="0"/>
                    </a:lnTo>
                    <a:lnTo>
                      <a:pt x="1143" y="0"/>
                    </a:lnTo>
                    <a:lnTo>
                      <a:pt x="1143" y="0"/>
                    </a:lnTo>
                    <a:lnTo>
                      <a:pt x="1153" y="0"/>
                    </a:lnTo>
                  </a:path>
                </a:pathLst>
              </a:custGeom>
              <a:noFill/>
              <a:ln w="19050" cap="flat" cmpd="sng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3305" tIns="31652" rIns="63305" bIns="31652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200"/>
              </a:p>
            </p:txBody>
          </p:sp>
          <p:sp>
            <p:nvSpPr>
              <p:cNvPr id="92" name="Text Box 2">
                <a:extLst>
                  <a:ext uri="{FF2B5EF4-FFF2-40B4-BE49-F238E27FC236}">
                    <a16:creationId xmlns:a16="http://schemas.microsoft.com/office/drawing/2014/main" id="{74B5606C-E41B-48BC-A2D4-5F6875513EA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839767" y="3117507"/>
                <a:ext cx="2052713" cy="288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r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en-US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All    AUC 0.94 (CI, 0.9-1.0)</a:t>
                </a:r>
              </a:p>
            </p:txBody>
          </p:sp>
          <p:sp>
            <p:nvSpPr>
              <p:cNvPr id="93" name="Text Box 2">
                <a:extLst>
                  <a:ext uri="{FF2B5EF4-FFF2-40B4-BE49-F238E27FC236}">
                    <a16:creationId xmlns:a16="http://schemas.microsoft.com/office/drawing/2014/main" id="{D393DACB-119A-49E5-A512-F922E00BBC3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836411" y="3272993"/>
                <a:ext cx="2052262" cy="288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r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en-US" sz="1200" dirty="0">
                    <a:solidFill>
                      <a:srgbClr val="FF0000"/>
                    </a:solidFill>
                    <a:latin typeface="Arial" panose="020B0604020202020204" pitchFamily="34" charset="0"/>
                  </a:rPr>
                  <a:t>HIV- AUC 0.94 (CI, 0.9-1.0)</a:t>
                </a:r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823D478-7332-46C5-9A57-52C0C96CDDE2}"/>
                  </a:ext>
                </a:extLst>
              </p:cNvPr>
              <p:cNvSpPr txBox="1"/>
              <p:nvPr/>
            </p:nvSpPr>
            <p:spPr>
              <a:xfrm>
                <a:off x="251520" y="2214739"/>
                <a:ext cx="3066865" cy="1015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/>
                  <a:t>GeneXpert Ultra</a:t>
                </a:r>
              </a:p>
              <a:p>
                <a:r>
                  <a:rPr lang="en-US" sz="2000" dirty="0"/>
                  <a:t>87% Sensitivity (CI, 77-93%)</a:t>
                </a:r>
              </a:p>
              <a:p>
                <a:r>
                  <a:rPr lang="en-US" sz="2000" dirty="0"/>
                  <a:t>94% Specificity (CI, 88-97%)</a:t>
                </a:r>
                <a:endParaRPr lang="en-GB" sz="2000" dirty="0"/>
              </a:p>
            </p:txBody>
          </p:sp>
          <p:sp>
            <p:nvSpPr>
              <p:cNvPr id="523" name="Rectangle 42">
                <a:extLst>
                  <a:ext uri="{FF2B5EF4-FFF2-40B4-BE49-F238E27FC236}">
                    <a16:creationId xmlns:a16="http://schemas.microsoft.com/office/drawing/2014/main" id="{D8B70B34-F985-4246-BE5D-44D3054D1E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>
                <a:off x="3054429" y="2540487"/>
                <a:ext cx="968214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en-US" sz="14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Sensitivity%</a:t>
                </a:r>
                <a:endParaRPr lang="en-US" altLang="en-US" sz="1400" dirty="0">
                  <a:latin typeface="Arial" panose="020B0604020202020204" pitchFamily="34" charset="0"/>
                </a:endParaRPr>
              </a:p>
            </p:txBody>
          </p:sp>
        </p:grpSp>
      </p:grpSp>
      <p:sp>
        <p:nvSpPr>
          <p:cNvPr id="83" name="TextBox 82">
            <a:extLst>
              <a:ext uri="{FF2B5EF4-FFF2-40B4-BE49-F238E27FC236}">
                <a16:creationId xmlns:a16="http://schemas.microsoft.com/office/drawing/2014/main" id="{685756CF-ED41-48EA-9DC2-550B2257689E}"/>
              </a:ext>
            </a:extLst>
          </p:cNvPr>
          <p:cNvSpPr txBox="1"/>
          <p:nvPr/>
        </p:nvSpPr>
        <p:spPr>
          <a:xfrm>
            <a:off x="6726550" y="6552631"/>
            <a:ext cx="23936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Sutherland et al., CID, 2021</a:t>
            </a:r>
            <a:endParaRPr lang="en-GB" sz="1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24" name="Table 4">
            <a:extLst>
              <a:ext uri="{FF2B5EF4-FFF2-40B4-BE49-F238E27FC236}">
                <a16:creationId xmlns:a16="http://schemas.microsoft.com/office/drawing/2014/main" id="{7B6A0AC4-D73E-47BF-8A77-D82AE92827C1}"/>
              </a:ext>
            </a:extLst>
          </p:cNvPr>
          <p:cNvGraphicFramePr>
            <a:graphicFrameLocks noGrp="1"/>
          </p:cNvGraphicFramePr>
          <p:nvPr/>
        </p:nvGraphicFramePr>
        <p:xfrm>
          <a:off x="3059832" y="4541063"/>
          <a:ext cx="3936044" cy="1645920"/>
        </p:xfrm>
        <a:graphic>
          <a:graphicData uri="http://schemas.openxmlformats.org/drawingml/2006/table">
            <a:tbl>
              <a:tblPr firstRow="1">
                <a:tableStyleId>{793D81CF-94F2-401A-BA57-92F5A7B2D0C5}</a:tableStyleId>
              </a:tblPr>
              <a:tblGrid>
                <a:gridCol w="1199444">
                  <a:extLst>
                    <a:ext uri="{9D8B030D-6E8A-4147-A177-3AD203B41FA5}">
                      <a16:colId xmlns:a16="http://schemas.microsoft.com/office/drawing/2014/main" val="1216884777"/>
                    </a:ext>
                  </a:extLst>
                </a:gridCol>
                <a:gridCol w="1182000">
                  <a:extLst>
                    <a:ext uri="{9D8B030D-6E8A-4147-A177-3AD203B41FA5}">
                      <a16:colId xmlns:a16="http://schemas.microsoft.com/office/drawing/2014/main" val="3720344736"/>
                    </a:ext>
                  </a:extLst>
                </a:gridCol>
                <a:gridCol w="1554600">
                  <a:extLst>
                    <a:ext uri="{9D8B030D-6E8A-4147-A177-3AD203B41FA5}">
                      <a16:colId xmlns:a16="http://schemas.microsoft.com/office/drawing/2014/main" val="2418730349"/>
                    </a:ext>
                  </a:extLst>
                </a:gridCol>
              </a:tblGrid>
              <a:tr h="240000"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Site</a:t>
                      </a:r>
                      <a:endParaRPr lang="en-GB" sz="12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Sensitivity %</a:t>
                      </a:r>
                      <a:endParaRPr lang="en-GB" sz="12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Specificity %</a:t>
                      </a:r>
                      <a:endParaRPr lang="en-GB" sz="12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9664040"/>
                  </a:ext>
                </a:extLst>
              </a:tr>
              <a:tr h="240000"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Gambia</a:t>
                      </a:r>
                      <a:endParaRPr lang="en-GB" sz="12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</a:t>
                      </a:r>
                      <a:endParaRPr kumimoji="0" lang="en-GB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 (CI, 87-96)</a:t>
                      </a:r>
                      <a:endParaRPr lang="en-GB" sz="1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3225495"/>
                  </a:ext>
                </a:extLst>
              </a:tr>
              <a:tr h="240000"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S. Africa</a:t>
                      </a:r>
                      <a:endParaRPr lang="en-GB" sz="12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</a:t>
                      </a:r>
                      <a:endParaRPr kumimoji="0" lang="en-GB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 (CI, 31-100)</a:t>
                      </a:r>
                      <a:endParaRPr lang="en-GB" sz="1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172045"/>
                  </a:ext>
                </a:extLst>
              </a:tr>
              <a:tr h="240000"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Uganda</a:t>
                      </a:r>
                      <a:endParaRPr lang="en-GB" sz="12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</a:t>
                      </a:r>
                      <a:endParaRPr kumimoji="0" lang="en-GB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78 (CI, 67-89)</a:t>
                      </a:r>
                      <a:endParaRPr lang="en-GB" sz="1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4123287"/>
                  </a:ext>
                </a:extLst>
              </a:tr>
              <a:tr h="240000"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Vietnam</a:t>
                      </a:r>
                      <a:endParaRPr lang="en-GB" sz="12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</a:t>
                      </a:r>
                      <a:endParaRPr kumimoji="0" lang="en-GB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83 (CI, 57-100)</a:t>
                      </a:r>
                      <a:endParaRPr lang="en-GB" sz="1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0751147"/>
                  </a:ext>
                </a:extLst>
              </a:tr>
              <a:tr h="240000"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Full cohort</a:t>
                      </a:r>
                      <a:endParaRPr lang="en-GB" sz="12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</a:t>
                      </a:r>
                      <a:endParaRPr kumimoji="0" lang="en-GB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 (CI, 75-97)</a:t>
                      </a:r>
                      <a:endParaRPr lang="en-GB" sz="1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7772325"/>
                  </a:ext>
                </a:extLst>
              </a:tr>
            </a:tbl>
          </a:graphicData>
        </a:graphic>
      </p:graphicFrame>
      <p:sp>
        <p:nvSpPr>
          <p:cNvPr id="125" name="TextBox 124">
            <a:extLst>
              <a:ext uri="{FF2B5EF4-FFF2-40B4-BE49-F238E27FC236}">
                <a16:creationId xmlns:a16="http://schemas.microsoft.com/office/drawing/2014/main" id="{61C4452A-9FC8-47B8-8B21-4BDDD25EE95B}"/>
              </a:ext>
            </a:extLst>
          </p:cNvPr>
          <p:cNvSpPr txBox="1"/>
          <p:nvPr/>
        </p:nvSpPr>
        <p:spPr>
          <a:xfrm>
            <a:off x="907101" y="5192468"/>
            <a:ext cx="21221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TPP for a triage test</a:t>
            </a:r>
            <a:endParaRPr lang="en-GB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3488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6E6CA7-1500-4339-94F2-B8683D0293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E11C6A-6225-42F8-BA16-1663C4246B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28800"/>
            <a:ext cx="8119814" cy="5112568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>
                <a:effectLst/>
                <a:ea typeface="Calibri" panose="020F0502020204030204" pitchFamily="34" charset="0"/>
                <a:cs typeface="Segoe UI" panose="020B0502040204020203" pitchFamily="34" charset="0"/>
              </a:rPr>
              <a:t>Cepheid MTB-HR prototype is the first test to reach WHO TPP for a triage test for TB regardless of geographical location and HIV status</a:t>
            </a:r>
            <a:endParaRPr lang="en-US" dirty="0"/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GBP5 alone results in similar accuracy and suggests the potential for further simplification of the test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2000" dirty="0">
                <a:cs typeface="Segoe UI" panose="020B0502040204020203" pitchFamily="34" charset="0"/>
              </a:rPr>
              <a:t>GBP5 also part of a promising signature for childhood TB diagnosis</a:t>
            </a:r>
            <a:r>
              <a:rPr lang="en-US" sz="2000" baseline="30000" dirty="0">
                <a:cs typeface="Segoe UI" panose="020B0502040204020203" pitchFamily="34" charset="0"/>
              </a:rPr>
              <a:t>1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A fast and accurate, non-sputum-based point-of-care triage test for TB would have a major impact on combating the TB burden worldwide. 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US" dirty="0"/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US" dirty="0"/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D2CF963-B3D4-47BD-8581-7C30F9FAE3D3}"/>
              </a:ext>
            </a:extLst>
          </p:cNvPr>
          <p:cNvSpPr txBox="1"/>
          <p:nvPr/>
        </p:nvSpPr>
        <p:spPr>
          <a:xfrm>
            <a:off x="6032451" y="6381328"/>
            <a:ext cx="311154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GB" sz="14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Gjøen</a:t>
            </a:r>
            <a:r>
              <a:rPr lang="en-GB" sz="14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JE et al, Sci Rep. 2017</a:t>
            </a:r>
          </a:p>
        </p:txBody>
      </p:sp>
    </p:spTree>
    <p:extLst>
      <p:ext uri="{BB962C8B-B14F-4D97-AF65-F5344CB8AC3E}">
        <p14:creationId xmlns:p14="http://schemas.microsoft.com/office/powerpoint/2010/main" val="474291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422F44-3063-CA40-96DA-A57F0F8134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ENDx</a:t>
            </a:r>
            <a:r>
              <a:rPr lang="en-US" dirty="0"/>
              <a:t>-TB consortium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302ED38-E564-4EB0-91EB-226B0D509A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01158" y="1209644"/>
            <a:ext cx="1927126" cy="2291364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b="1" dirty="0">
                <a:solidFill>
                  <a:srgbClr val="006666"/>
                </a:solidFill>
              </a:rPr>
              <a:t>SATVI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b="1" dirty="0"/>
              <a:t>Thomas Scriba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b="1" dirty="0"/>
              <a:t>Mark Hatherill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dirty="0"/>
              <a:t>Kate Hadley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dirty="0"/>
              <a:t>Justin </a:t>
            </a:r>
            <a:r>
              <a:rPr lang="en-US" sz="1600" dirty="0" err="1"/>
              <a:t>Shenje</a:t>
            </a:r>
            <a:endParaRPr lang="en-US" sz="16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dirty="0"/>
              <a:t>Stanley </a:t>
            </a:r>
            <a:r>
              <a:rPr lang="en-US" sz="1600" dirty="0" err="1"/>
              <a:t>Kimbung</a:t>
            </a:r>
            <a:endParaRPr lang="en-US" sz="16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dirty="0"/>
              <a:t>Humphrey Mulenga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dirty="0"/>
              <a:t>Rachel </a:t>
            </a:r>
            <a:r>
              <a:rPr lang="en-US" sz="1600" dirty="0" err="1"/>
              <a:t>Oelofse</a:t>
            </a:r>
            <a:endParaRPr lang="en-US" sz="16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dirty="0"/>
              <a:t>Nicole Bilek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600" dirty="0">
              <a:solidFill>
                <a:srgbClr val="006666"/>
              </a:solidFill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DB810B6-E159-477A-A2DF-6A76362184E8}"/>
              </a:ext>
            </a:extLst>
          </p:cNvPr>
          <p:cNvSpPr txBox="1">
            <a:spLocks/>
          </p:cNvSpPr>
          <p:nvPr/>
        </p:nvSpPr>
        <p:spPr>
          <a:xfrm>
            <a:off x="683568" y="1209644"/>
            <a:ext cx="1927126" cy="43265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6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66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>
                  <a:lumMod val="50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1600" b="1" dirty="0">
                <a:solidFill>
                  <a:srgbClr val="006666"/>
                </a:solidFill>
              </a:rPr>
              <a:t>SUN</a:t>
            </a:r>
          </a:p>
          <a:p>
            <a:pPr mar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1600" b="1" dirty="0"/>
              <a:t>Gerhard Walzl</a:t>
            </a:r>
          </a:p>
          <a:p>
            <a:pPr mar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1600" dirty="0" err="1"/>
              <a:t>Fanie</a:t>
            </a:r>
            <a:r>
              <a:rPr lang="en-US" sz="1600" dirty="0"/>
              <a:t> Malherbe</a:t>
            </a:r>
          </a:p>
          <a:p>
            <a:pPr mar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/>
              <a:t>Bronwyn Smith</a:t>
            </a:r>
          </a:p>
          <a:p>
            <a:pPr mar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/>
              <a:t>Gian van der Spuy</a:t>
            </a:r>
          </a:p>
          <a:p>
            <a:pPr mar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/>
              <a:t>Kim Stanley</a:t>
            </a:r>
          </a:p>
          <a:p>
            <a:pPr mar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/>
              <a:t>Jane Shaw</a:t>
            </a:r>
          </a:p>
          <a:p>
            <a:pPr mar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/>
              <a:t>Alicia </a:t>
            </a:r>
            <a:r>
              <a:rPr lang="en-US" sz="1600" dirty="0" err="1"/>
              <a:t>Chetram</a:t>
            </a:r>
            <a:endParaRPr lang="en-US" sz="1600" dirty="0"/>
          </a:p>
          <a:p>
            <a:pPr mar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/>
              <a:t>Tracy Richardson</a:t>
            </a:r>
          </a:p>
          <a:p>
            <a:pPr mar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/>
              <a:t>Marika Finn</a:t>
            </a:r>
          </a:p>
          <a:p>
            <a:pPr mar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 err="1"/>
              <a:t>Andriette</a:t>
            </a:r>
            <a:r>
              <a:rPr lang="en-US" sz="1600" dirty="0"/>
              <a:t> </a:t>
            </a:r>
            <a:r>
              <a:rPr lang="en-US" sz="1600" dirty="0" err="1"/>
              <a:t>Hiemstra</a:t>
            </a:r>
            <a:endParaRPr lang="en-US" sz="1600" dirty="0"/>
          </a:p>
          <a:p>
            <a:pPr mar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/>
              <a:t>Novel </a:t>
            </a:r>
            <a:r>
              <a:rPr lang="en-US" sz="1600" dirty="0" err="1"/>
              <a:t>Chegou</a:t>
            </a:r>
            <a:endParaRPr lang="en-US" sz="1600" dirty="0"/>
          </a:p>
          <a:p>
            <a:pPr mar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/>
              <a:t>Helena Kuivaniemi</a:t>
            </a:r>
          </a:p>
          <a:p>
            <a:pPr mar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/>
              <a:t>Gerard Tromp</a:t>
            </a:r>
          </a:p>
          <a:p>
            <a:pPr mar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/>
              <a:t>Susanne </a:t>
            </a:r>
            <a:r>
              <a:rPr lang="en-US" sz="1600" dirty="0" err="1"/>
              <a:t>Tonsing</a:t>
            </a:r>
            <a:endParaRPr lang="en-US" sz="1600" dirty="0"/>
          </a:p>
          <a:p>
            <a:pPr mar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/>
              <a:t>Elizma Smit</a:t>
            </a:r>
          </a:p>
          <a:p>
            <a:pPr mar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 err="1"/>
              <a:t>Balie</a:t>
            </a:r>
            <a:r>
              <a:rPr lang="en-US" sz="1600" dirty="0"/>
              <a:t> Carstens</a:t>
            </a:r>
          </a:p>
          <a:p>
            <a:pPr mar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600" dirty="0"/>
          </a:p>
          <a:p>
            <a:pPr mar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endParaRPr lang="en-US" sz="1600" dirty="0"/>
          </a:p>
          <a:p>
            <a:pPr mar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endParaRPr lang="en-US" sz="1600" dirty="0">
              <a:solidFill>
                <a:srgbClr val="006666"/>
              </a:solidFill>
            </a:endParaRPr>
          </a:p>
        </p:txBody>
      </p:sp>
      <p:pic>
        <p:nvPicPr>
          <p:cNvPr id="6" name="Picture 5" descr="Shape&#10;&#10;Description automatically generated">
            <a:extLst>
              <a:ext uri="{FF2B5EF4-FFF2-40B4-BE49-F238E27FC236}">
                <a16:creationId xmlns:a16="http://schemas.microsoft.com/office/drawing/2014/main" id="{CFC34615-70FB-47B6-B278-397C63925A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0232" y="244621"/>
            <a:ext cx="1788790" cy="727441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6697E2A-C24E-47AD-8038-FB98F1BBC7D8}"/>
              </a:ext>
            </a:extLst>
          </p:cNvPr>
          <p:cNvSpPr txBox="1">
            <a:spLocks/>
          </p:cNvSpPr>
          <p:nvPr/>
        </p:nvSpPr>
        <p:spPr>
          <a:xfrm>
            <a:off x="4501158" y="3478936"/>
            <a:ext cx="1571839" cy="20780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6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66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>
                  <a:lumMod val="50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1600" b="1" dirty="0">
                <a:solidFill>
                  <a:srgbClr val="006666"/>
                </a:solidFill>
              </a:rPr>
              <a:t>OUCRU</a:t>
            </a:r>
          </a:p>
          <a:p>
            <a:pPr mar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1600" b="1" dirty="0"/>
              <a:t>Guy Thwaites</a:t>
            </a:r>
          </a:p>
          <a:p>
            <a:pPr mar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1600" b="1" dirty="0"/>
              <a:t>Thuong Nguyen</a:t>
            </a:r>
          </a:p>
          <a:p>
            <a:pPr mar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1600" dirty="0"/>
              <a:t>Van Le</a:t>
            </a:r>
          </a:p>
          <a:p>
            <a:pPr mar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1600" dirty="0"/>
              <a:t>Son Vo Thanh</a:t>
            </a:r>
          </a:p>
          <a:p>
            <a:pPr mar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 err="1"/>
              <a:t>Hau</a:t>
            </a:r>
            <a:r>
              <a:rPr lang="en-US" sz="1600" dirty="0"/>
              <a:t>  Nguyen Thi</a:t>
            </a:r>
          </a:p>
          <a:p>
            <a:pPr mar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/>
              <a:t>Ha  Vu Thi Ngoc</a:t>
            </a:r>
          </a:p>
          <a:p>
            <a:pPr mar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/>
              <a:t>Ngoc  Le Hong</a:t>
            </a:r>
          </a:p>
          <a:p>
            <a:pPr mar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endParaRPr lang="en-US" sz="1600" dirty="0"/>
          </a:p>
          <a:p>
            <a:pPr mar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endParaRPr lang="en-US" sz="1600" dirty="0">
              <a:solidFill>
                <a:srgbClr val="006666"/>
              </a:solidFill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C750FEE-DAD7-4E88-9474-C7B0AE70CE9A}"/>
              </a:ext>
            </a:extLst>
          </p:cNvPr>
          <p:cNvSpPr txBox="1">
            <a:spLocks/>
          </p:cNvSpPr>
          <p:nvPr/>
        </p:nvSpPr>
        <p:spPr>
          <a:xfrm>
            <a:off x="2598137" y="1209644"/>
            <a:ext cx="1927126" cy="4163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6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66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>
                  <a:lumMod val="50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1600" b="1" dirty="0">
                <a:solidFill>
                  <a:srgbClr val="006666"/>
                </a:solidFill>
              </a:rPr>
              <a:t>MRCG at LSHTM</a:t>
            </a:r>
          </a:p>
          <a:p>
            <a:pPr mar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1600" b="1" dirty="0"/>
              <a:t>Jayne Sutherland</a:t>
            </a:r>
          </a:p>
          <a:p>
            <a:pPr mar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1600" dirty="0"/>
              <a:t>Olumuyiwa Owolabi</a:t>
            </a:r>
          </a:p>
          <a:p>
            <a:pPr mar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1600" dirty="0"/>
              <a:t>Amie Secka</a:t>
            </a:r>
          </a:p>
          <a:p>
            <a:pPr mar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1600" dirty="0"/>
              <a:t>Georgetta Daffeh</a:t>
            </a:r>
          </a:p>
          <a:p>
            <a:pPr mar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1600" dirty="0"/>
              <a:t>Awa Gindeh</a:t>
            </a:r>
          </a:p>
          <a:p>
            <a:pPr mar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1600" dirty="0"/>
              <a:t>Joseph Mendy</a:t>
            </a:r>
          </a:p>
          <a:p>
            <a:pPr mar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1600" dirty="0"/>
              <a:t>Binta Sarr</a:t>
            </a:r>
          </a:p>
          <a:p>
            <a:pPr mar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1600" dirty="0"/>
              <a:t>Abi-Janet Riley</a:t>
            </a:r>
          </a:p>
          <a:p>
            <a:pPr mar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1600" dirty="0"/>
              <a:t>Alhaji Jobe</a:t>
            </a:r>
          </a:p>
          <a:p>
            <a:pPr mar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1600" dirty="0"/>
              <a:t>Monica Davies</a:t>
            </a:r>
          </a:p>
          <a:p>
            <a:pPr mar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1600" dirty="0"/>
              <a:t>Kairaba Kanyi</a:t>
            </a:r>
          </a:p>
          <a:p>
            <a:pPr mar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1600" dirty="0"/>
              <a:t>Momodou Jallow</a:t>
            </a:r>
          </a:p>
          <a:p>
            <a:pPr mar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1600" dirty="0"/>
              <a:t>Salieu Barry</a:t>
            </a:r>
          </a:p>
          <a:p>
            <a:pPr mar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1600" dirty="0"/>
              <a:t>Ousainou Cham</a:t>
            </a:r>
          </a:p>
          <a:p>
            <a:pPr mar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/>
              <a:t>Esin Nkereuwem</a:t>
            </a:r>
          </a:p>
          <a:p>
            <a:pPr mar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endParaRPr lang="en-US" sz="1600" dirty="0"/>
          </a:p>
          <a:p>
            <a:pPr mar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endParaRPr lang="en-US" sz="1600" dirty="0">
              <a:solidFill>
                <a:srgbClr val="006666"/>
              </a:solidFill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BB708A7-9760-45FB-A154-AA67264EC46B}"/>
              </a:ext>
            </a:extLst>
          </p:cNvPr>
          <p:cNvSpPr txBox="1">
            <a:spLocks/>
          </p:cNvSpPr>
          <p:nvPr/>
        </p:nvSpPr>
        <p:spPr>
          <a:xfrm>
            <a:off x="6356276" y="1209644"/>
            <a:ext cx="2261302" cy="18851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6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66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>
                  <a:lumMod val="50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1600" b="1" dirty="0">
                <a:solidFill>
                  <a:srgbClr val="006666"/>
                </a:solidFill>
              </a:rPr>
              <a:t>MAK</a:t>
            </a:r>
          </a:p>
          <a:p>
            <a:pPr mar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/>
              <a:t>Harriet Mayanja-Kizza</a:t>
            </a:r>
          </a:p>
          <a:p>
            <a:pPr mar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/>
              <a:t>Mary  Nsereko</a:t>
            </a:r>
          </a:p>
          <a:p>
            <a:pPr mar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/>
              <a:t>AnnRitah Namuganga</a:t>
            </a:r>
          </a:p>
          <a:p>
            <a:pPr mar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/>
              <a:t>Sophie </a:t>
            </a:r>
            <a:r>
              <a:rPr lang="en-US" sz="1600" dirty="0" err="1"/>
              <a:t>Nalukwago</a:t>
            </a:r>
            <a:endParaRPr lang="en-US" sz="1600" dirty="0"/>
          </a:p>
          <a:p>
            <a:pPr mar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/>
              <a:t>Joseph </a:t>
            </a:r>
            <a:r>
              <a:rPr lang="en-US" sz="1600" dirty="0" err="1"/>
              <a:t>Akol</a:t>
            </a:r>
            <a:endParaRPr lang="en-US" sz="1600" dirty="0"/>
          </a:p>
          <a:p>
            <a:pPr mar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/>
              <a:t>Dorcas  </a:t>
            </a:r>
            <a:r>
              <a:rPr lang="en-US" sz="1600" dirty="0" err="1"/>
              <a:t>Lamunu</a:t>
            </a:r>
            <a:endParaRPr lang="en-US" sz="1600" dirty="0"/>
          </a:p>
          <a:p>
            <a:pPr mar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/>
              <a:t>Michael </a:t>
            </a:r>
            <a:r>
              <a:rPr lang="en-US" sz="1600" dirty="0" err="1"/>
              <a:t>Ordie</a:t>
            </a:r>
            <a:endParaRPr lang="en-US" sz="1600" dirty="0"/>
          </a:p>
          <a:p>
            <a:pPr mar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endParaRPr lang="en-US" sz="1600" dirty="0">
              <a:solidFill>
                <a:srgbClr val="006666"/>
              </a:solidFill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B1A468B-E513-4513-AC2D-EF05A457FF20}"/>
              </a:ext>
            </a:extLst>
          </p:cNvPr>
          <p:cNvSpPr txBox="1">
            <a:spLocks/>
          </p:cNvSpPr>
          <p:nvPr/>
        </p:nvSpPr>
        <p:spPr>
          <a:xfrm>
            <a:off x="6356276" y="5642009"/>
            <a:ext cx="2079088" cy="10993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6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66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>
                  <a:lumMod val="50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1600" b="1" dirty="0">
                <a:solidFill>
                  <a:srgbClr val="006666"/>
                </a:solidFill>
              </a:rPr>
              <a:t>FIND</a:t>
            </a:r>
          </a:p>
          <a:p>
            <a:pPr mar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/>
              <a:t>Morten Ruhwald</a:t>
            </a:r>
          </a:p>
          <a:p>
            <a:pPr mar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/>
              <a:t>Emmanuel Moreau</a:t>
            </a:r>
          </a:p>
          <a:p>
            <a:pPr mar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/>
              <a:t>Adam Penn-Nicholson</a:t>
            </a:r>
          </a:p>
          <a:p>
            <a:pPr mar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600" dirty="0"/>
          </a:p>
          <a:p>
            <a:pPr mar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600" dirty="0"/>
          </a:p>
          <a:p>
            <a:pPr mar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endParaRPr lang="en-US" sz="1600" dirty="0">
              <a:solidFill>
                <a:srgbClr val="006666"/>
              </a:solidFill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31D72B5A-037C-4CF1-A778-EFD129E36936}"/>
              </a:ext>
            </a:extLst>
          </p:cNvPr>
          <p:cNvSpPr txBox="1">
            <a:spLocks/>
          </p:cNvSpPr>
          <p:nvPr/>
        </p:nvSpPr>
        <p:spPr>
          <a:xfrm>
            <a:off x="6356276" y="3022020"/>
            <a:ext cx="1863434" cy="16754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6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66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>
                  <a:lumMod val="50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1600" b="1" dirty="0">
                <a:solidFill>
                  <a:srgbClr val="006666"/>
                </a:solidFill>
              </a:rPr>
              <a:t>LUMC</a:t>
            </a:r>
          </a:p>
          <a:p>
            <a:pPr mar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/>
              <a:t>Paul Corstjens</a:t>
            </a:r>
          </a:p>
          <a:p>
            <a:pPr mar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 err="1"/>
              <a:t>Annemieke</a:t>
            </a:r>
            <a:r>
              <a:rPr lang="en-US" sz="1600" dirty="0"/>
              <a:t> </a:t>
            </a:r>
            <a:r>
              <a:rPr lang="en-US" sz="1600" dirty="0" err="1"/>
              <a:t>Geluk</a:t>
            </a:r>
            <a:endParaRPr lang="en-US" sz="1600" dirty="0"/>
          </a:p>
          <a:p>
            <a:pPr mar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/>
              <a:t>Elisa </a:t>
            </a:r>
            <a:r>
              <a:rPr lang="en-US" sz="1600" dirty="0" err="1"/>
              <a:t>Tjon</a:t>
            </a:r>
            <a:r>
              <a:rPr lang="en-US" sz="1600" dirty="0"/>
              <a:t> Kon Fat</a:t>
            </a:r>
          </a:p>
          <a:p>
            <a:pPr mar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/>
              <a:t>Louise </a:t>
            </a:r>
            <a:r>
              <a:rPr lang="en-US" sz="1600" dirty="0" err="1"/>
              <a:t>Pierneef</a:t>
            </a:r>
            <a:endParaRPr lang="en-US" sz="1600" dirty="0"/>
          </a:p>
          <a:p>
            <a:pPr mar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/>
              <a:t>Anouk van </a:t>
            </a:r>
            <a:r>
              <a:rPr lang="en-US" sz="1600" dirty="0" err="1"/>
              <a:t>Hooij</a:t>
            </a:r>
            <a:endParaRPr lang="en-US" sz="1600" dirty="0"/>
          </a:p>
          <a:p>
            <a:pPr mar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600" dirty="0"/>
          </a:p>
          <a:p>
            <a:pPr mar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endParaRPr lang="en-US" sz="1600" dirty="0">
              <a:solidFill>
                <a:srgbClr val="006666"/>
              </a:solidFill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C6C8531-0555-4E9B-AB6C-FB27E71C87A0}"/>
              </a:ext>
            </a:extLst>
          </p:cNvPr>
          <p:cNvSpPr txBox="1">
            <a:spLocks/>
          </p:cNvSpPr>
          <p:nvPr/>
        </p:nvSpPr>
        <p:spPr>
          <a:xfrm>
            <a:off x="2610694" y="5195173"/>
            <a:ext cx="1485937" cy="8539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6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66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>
                  <a:lumMod val="50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1600" b="1" dirty="0">
                <a:solidFill>
                  <a:srgbClr val="006666"/>
                </a:solidFill>
              </a:rPr>
              <a:t>CSU</a:t>
            </a:r>
          </a:p>
          <a:p>
            <a:pPr mar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/>
              <a:t>John Belisle</a:t>
            </a:r>
          </a:p>
          <a:p>
            <a:pPr mar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/>
              <a:t>Karen </a:t>
            </a:r>
            <a:r>
              <a:rPr lang="en-US" sz="1600" dirty="0" err="1"/>
              <a:t>Dobos</a:t>
            </a:r>
            <a:endParaRPr lang="en-US" sz="1600" dirty="0"/>
          </a:p>
          <a:p>
            <a:pPr mar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600" dirty="0"/>
          </a:p>
          <a:p>
            <a:pPr mar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endParaRPr lang="en-US" sz="1600" dirty="0">
              <a:solidFill>
                <a:srgbClr val="006666"/>
              </a:solidFill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167F17AD-4980-4D67-B077-47ECA739C69F}"/>
              </a:ext>
            </a:extLst>
          </p:cNvPr>
          <p:cNvSpPr txBox="1">
            <a:spLocks/>
          </p:cNvSpPr>
          <p:nvPr/>
        </p:nvSpPr>
        <p:spPr>
          <a:xfrm>
            <a:off x="687171" y="5524995"/>
            <a:ext cx="1583806" cy="54055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6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66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>
                  <a:lumMod val="50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1600" b="1" dirty="0">
                <a:solidFill>
                  <a:srgbClr val="006666"/>
                </a:solidFill>
              </a:rPr>
              <a:t>LSHTM</a:t>
            </a:r>
          </a:p>
          <a:p>
            <a:pPr mar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/>
              <a:t>Hazel Dockrell</a:t>
            </a:r>
            <a:endParaRPr lang="en-US" sz="1600" dirty="0"/>
          </a:p>
          <a:p>
            <a:pPr mar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endParaRPr lang="en-US" sz="1600" dirty="0">
              <a:solidFill>
                <a:srgbClr val="006666"/>
              </a:solidFill>
            </a:endParaRP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18A0272A-A09A-4F9D-81CB-749FC64AF169}"/>
              </a:ext>
            </a:extLst>
          </p:cNvPr>
          <p:cNvSpPr txBox="1">
            <a:spLocks/>
          </p:cNvSpPr>
          <p:nvPr/>
        </p:nvSpPr>
        <p:spPr>
          <a:xfrm>
            <a:off x="6356276" y="4561250"/>
            <a:ext cx="1863434" cy="10993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6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66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>
                  <a:lumMod val="50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1600" b="1" dirty="0">
                <a:solidFill>
                  <a:srgbClr val="006666"/>
                </a:solidFill>
              </a:rPr>
              <a:t>LINQ</a:t>
            </a:r>
          </a:p>
          <a:p>
            <a:pPr mar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/>
              <a:t>Claudia Schacht</a:t>
            </a:r>
          </a:p>
          <a:p>
            <a:pPr mar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/>
              <a:t>Julia </a:t>
            </a:r>
            <a:r>
              <a:rPr lang="en-US" sz="1600" dirty="0" err="1"/>
              <a:t>Büech</a:t>
            </a:r>
            <a:endParaRPr lang="en-US" sz="1600" dirty="0"/>
          </a:p>
          <a:p>
            <a:pPr mar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/>
              <a:t>Malte Streitz</a:t>
            </a:r>
          </a:p>
          <a:p>
            <a:pPr mar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600" dirty="0"/>
          </a:p>
          <a:p>
            <a:pPr mar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600" dirty="0"/>
          </a:p>
          <a:p>
            <a:pPr mar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endParaRPr lang="en-US" sz="1600" dirty="0">
              <a:solidFill>
                <a:srgbClr val="006666"/>
              </a:solidFill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4F9768AE-815F-4989-819C-97E221520CA3}"/>
              </a:ext>
            </a:extLst>
          </p:cNvPr>
          <p:cNvSpPr txBox="1">
            <a:spLocks/>
          </p:cNvSpPr>
          <p:nvPr/>
        </p:nvSpPr>
        <p:spPr>
          <a:xfrm>
            <a:off x="4501158" y="5563510"/>
            <a:ext cx="1274507" cy="57250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6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66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>
                  <a:lumMod val="50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1600" b="1" dirty="0">
                <a:solidFill>
                  <a:srgbClr val="006666"/>
                </a:solidFill>
              </a:rPr>
              <a:t>Catalysis</a:t>
            </a:r>
          </a:p>
          <a:p>
            <a:pPr mar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/>
              <a:t>Jill Winter</a:t>
            </a:r>
          </a:p>
          <a:p>
            <a:pPr mar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600" dirty="0"/>
          </a:p>
          <a:p>
            <a:pPr mar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600" dirty="0"/>
          </a:p>
          <a:p>
            <a:pPr mar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endParaRPr lang="en-US" sz="1600" dirty="0">
              <a:solidFill>
                <a:srgbClr val="00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998687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UsY0nDBg0OB3p3RNEHmGA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X7j9aM.AUmasam1Ylp5Sg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o7QFIgC202wKh8rIsuw5w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stHjDOu10Oyf0_PMzAymA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WGQsa77NEGh0ePRcntwlw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LPAc.xljkqa9_1EATV0Lw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G4QtEbX6E6QN9jSC0trsA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pFegCkXUECt7yR3ZWznNA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TcseZ8lS0WMYUPYrrdGxg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GeiKrwBt0ieShaGvjOnDw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n1_CYR57Eq88XT8VRrqnw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2aQQSOGbEaSvcTujzPv3A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WHEUkb2HUuBSEvW2WOpNA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BiK_YmSSEuaO.5_TwUneg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x0yX4eurEyR1btNlyBsTw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e5nZU4uJESxRZHTwBKshw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EYOYIvuZUK7vL5D4InzcA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T5xmm5wFUGFCBuzKaXYwg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_UU6.v9VkGNQri0dDfnWA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7khyViBXEqB_ZG.g0MjVg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yrifwEtv02plr2AV1E77Q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NTF4N_m6UCjBbYTx1or6g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HGihATCBkawWi_zDFQ4xg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db9zDt2XUGOiZi2vmjNGA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mmcE4_Jw0.igFPxV1iaFg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MNComMW8k2NI54MPI6leQ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dQ6pfjZMUas75hfGP2hQg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fX2_q3qPk.ZHDqIFCogTg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2cDZg77SUu4gr8K9dLweQ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Bxc7kAlq0q..2dF7dqiDA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8YUeuh7M0ajOFY2ow5HGA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stLYQtC7EG0NYQ8m9lwCQ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qnFM5I6J0KcPFM_OwMBuQ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lCSiRqRAkmNr06KzdXAxA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NbF39aLrEq9kDegasBCQw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BAHvb0wQkuUciZ8Q1G59Q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etWxHXP8UiMo1OsTTqFXg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kUT3dMkHk2g6Pi4xQ3h3w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Dj0e1blbkWu4f6TdSanVA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dLyZSnTR0e8ZObyykviRw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gzbX7xC706pVFmUYUl3ag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LrpX3Q7RUSh_wdv1Vjixg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MhkDa3qLEOMVFlevwgdew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c7CZEIGOkuLMDgUALFkuw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v6jGyjCFECvDuetubeMyQ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7Vpfiz3Hkq5_b3Sm8PXfQ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HIIXCG1tkaOTMCh23pIc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cAT5kTTD0i9luD6DhjtrA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vSbnGkMGkmR0WxtxOoCUw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omRUV5NbUqjnSHfgDsvyA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KsGq70Bh0.96lSHl0r39g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2KQXGuuX0mvCdXLD_BJcw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7ZPJyxl6k2TCZpUqGWnsg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QrhhhNNHEa2Dx_sYknyuA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LfSDorybkOoezonnCQ0.A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TIdt7z80keKpMb9HGo00Q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CYb3Kmxq0e4OB1bXPiDrA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km6O3J3L066EUBFzB3v5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oJplmT8SUuXCeBLOSANyA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Y8dSPdzlE.m_rpCioloPg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9Sizzi840.LiNTG8UVDbQ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hpuM940MUSeXxQBzkdzng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OgBt32EnUeho7Uz0f0VQA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Hz8D.p_LkCxmMOrbfCI5A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NzO8sgqNUSkchh94pbPIA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eiSkaSTtEWXxL8UuMPPlQ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h3nr5L510u.7WzFx5LsrQ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_Dr2ZenNEeAu7zViCNPZg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RKn4WbJLkmWVP1QJs4flw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n5_OKSj10u4EFHZym7rRw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vZqesrxgUu59S4rQBI._A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C.MVP3QAEGJjHVtLGzEAg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lvThuNRm0q6WntXEpWiHw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BgwqcWv.UW.2DecAAyT_A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XBFkFzZqUWE2xdKFG6jUQ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eujXvIBgU2gFvm7yOYpvg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.c8kkt4q0e.ZrLgD36kOg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IWgqzpZyk.0.Gd7n1AIyg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GDSpjFO8EWtLeIsaUqPEA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sj2IPyFxECfvo1gw9Sbww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2SCF7K5jUuBzXH.I6CYaw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6s2zvHYdEil09VeTvEf6A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rJotP6Di0eOWSDd30vk.Q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cFp9GFKhUieQsCqXlIHuA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FMEBUZEP0GsVgX8zaljoQ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AHohiDLWEisxP_yOIOfDg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hLH8BsF6EmK5vWXEpLfAg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kzJTor7Pk2ErGKMhi6Ihg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lgEnU6Npkmsawl6_T0dtw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S8Qg5sPv0SWAJvICnZTUg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5RKL946_k.T7OLgXmrIVA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Az7A8sUfUOGPiZPb.CZYQ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bgP_BoBtU2W2fKf7zUfZw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cK3GWVLI0aoBoHVvTCiGQ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c8TlB50x0q7MY2hclGu5Q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YkX4fT2hkyqieKGzVuJTg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VKoTKuU2kWJq5_mUo61Tg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g0bAEKDlEOgKZqud9DGKA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vNkl4BDm0yeYT5nsgSpaA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tf9xI6RkEG2vzREIBYAGw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Gj8xQ7OMU6AiGciNqwDog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.LNBYoZ.kCOuU7B2V4_vQ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mQiJJLXskSm_N3iYMcRqw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dtAtmc46UmWdtrA4QwIBA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ywlHZDYCEi9xlWFjucmYw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fXqfoHOS0yWW27hxOl2TA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B2TJvopvk2urLl3s3eOIg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W3kVGSD8E2R3a_uiz4uyA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.RqEUlRyk2rRfUd1Qemmw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TcNZB1xhkmdvAvNdP90hw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qevLIyIkUaOHXXRiS7NXg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2sHtCYT.U2.da0_MDqLFA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y6Hc8C6QkelXfa25mKf3Q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BXTrtAL3k.5jF6SJ.SKDA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O3D8rKCMkKQtGGzdcwLyw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JLpmmEE_UyDMzK4.SPAAg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GdaV209d0KSl4RMuLFKXg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jkXBK8mjE23Vdsi34RMpw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smy8oAKY0aMgr4hUO575A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soRTT7bQUawpJs2XBcPQA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mzXb9kwUE.wFZMRail7WQ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SvWJSEN4keunilgtHn0pw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qRI8Yx3rkiRV0cBVP79FQ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_OE0SFeUEq0GuF.rd3AwA"/>
</p:tagLst>
</file>

<file path=ppt/theme/theme1.xml><?xml version="1.0" encoding="utf-8"?>
<a:theme xmlns:a="http://schemas.openxmlformats.org/drawingml/2006/main" name="Office Theme">
  <a:themeElements>
    <a:clrScheme name="MRC">
      <a:dk1>
        <a:sysClr val="windowText" lastClr="000000"/>
      </a:dk1>
      <a:lt1>
        <a:sysClr val="window" lastClr="FFFFFF"/>
      </a:lt1>
      <a:dk2>
        <a:srgbClr val="21677E"/>
      </a:dk2>
      <a:lt2>
        <a:srgbClr val="EEECE1"/>
      </a:lt2>
      <a:accent1>
        <a:srgbClr val="8A7967"/>
      </a:accent1>
      <a:accent2>
        <a:srgbClr val="21677E"/>
      </a:accent2>
      <a:accent3>
        <a:srgbClr val="6A3B77"/>
      </a:accent3>
      <a:accent4>
        <a:srgbClr val="822F5A"/>
      </a:accent4>
      <a:accent5>
        <a:srgbClr val="D07232"/>
      </a:accent5>
      <a:accent6>
        <a:srgbClr val="B5D334"/>
      </a:accent6>
      <a:hlink>
        <a:srgbClr val="21677E"/>
      </a:hlink>
      <a:folHlink>
        <a:srgbClr val="6A3B7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Sutherland_Keystone_090418 (2)</Template>
  <TotalTime>0</TotalTime>
  <Words>858</Words>
  <Application>Microsoft Office PowerPoint</Application>
  <PresentationFormat>On-screen Show (4:3)</PresentationFormat>
  <Paragraphs>279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Calibri</vt:lpstr>
      <vt:lpstr>Calibri Light</vt:lpstr>
      <vt:lpstr>Century Gothic</vt:lpstr>
      <vt:lpstr>Times</vt:lpstr>
      <vt:lpstr>Times New Roman</vt:lpstr>
      <vt:lpstr>Office Theme</vt:lpstr>
      <vt:lpstr>Custom Design</vt:lpstr>
      <vt:lpstr>PowerPoint Presentation</vt:lpstr>
      <vt:lpstr>TB studies at MRCG</vt:lpstr>
      <vt:lpstr>    Diagnosis of TB</vt:lpstr>
      <vt:lpstr>ENDxTB study</vt:lpstr>
      <vt:lpstr>Integrated testing: TB, COVID, Host</vt:lpstr>
      <vt:lpstr>Cepheid Xpert MTB-HR prototype</vt:lpstr>
      <vt:lpstr>Test performance</vt:lpstr>
      <vt:lpstr>Conclusions</vt:lpstr>
      <vt:lpstr>ENDx-TB consortium</vt:lpstr>
      <vt:lpstr>Sites &amp; Funders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Eleanor  Martins</cp:lastModifiedBy>
  <cp:revision>1553</cp:revision>
  <cp:lastPrinted>2021-03-04T12:57:36Z</cp:lastPrinted>
  <dcterms:created xsi:type="dcterms:W3CDTF">2018-04-17T12:38:12Z</dcterms:created>
  <dcterms:modified xsi:type="dcterms:W3CDTF">2022-03-15T17:03:41Z</dcterms:modified>
</cp:coreProperties>
</file>