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5"/>
    <p:sldMasterId id="2147483652" r:id="rId6"/>
    <p:sldMasterId id="2147483654" r:id="rId7"/>
  </p:sldMasterIdLst>
  <p:notesMasterIdLst>
    <p:notesMasterId r:id="rId18"/>
  </p:notesMasterIdLst>
  <p:handoutMasterIdLst>
    <p:handoutMasterId r:id="rId19"/>
  </p:handoutMasterIdLst>
  <p:sldIdLst>
    <p:sldId id="317" r:id="rId8"/>
    <p:sldId id="333" r:id="rId9"/>
    <p:sldId id="376" r:id="rId10"/>
    <p:sldId id="319" r:id="rId11"/>
    <p:sldId id="369" r:id="rId12"/>
    <p:sldId id="378" r:id="rId13"/>
    <p:sldId id="331" r:id="rId14"/>
    <p:sldId id="380" r:id="rId15"/>
    <p:sldId id="377" r:id="rId16"/>
    <p:sldId id="379" r:id="rId17"/>
  </p:sldIdLst>
  <p:sldSz cx="9144000" cy="5143500" type="screen16x9"/>
  <p:notesSz cx="6794500" cy="99314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pitchFamily="-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pitchFamily="-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pitchFamily="-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Nelson2" initials="" lastIdx="3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677E"/>
    <a:srgbClr val="1D7FB8"/>
    <a:srgbClr val="C3E7FC"/>
    <a:srgbClr val="FFFFFF"/>
    <a:srgbClr val="90B3BE"/>
    <a:srgbClr val="949EBD"/>
    <a:srgbClr val="B49DBB"/>
    <a:srgbClr val="E4D3E9"/>
    <a:srgbClr val="822F5A"/>
    <a:srgbClr val="E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BC6115-1D19-40BD-BED6-41C5F8ED53C3}" v="45" dt="2022-03-15T16:47:01.9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150" autoAdjust="0"/>
    <p:restoredTop sz="84412" autoAdjust="0"/>
  </p:normalViewPr>
  <p:slideViewPr>
    <p:cSldViewPr>
      <p:cViewPr varScale="1">
        <p:scale>
          <a:sx n="74" d="100"/>
          <a:sy n="74" d="100"/>
        </p:scale>
        <p:origin x="580" y="8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AA6B1F-B0CB-1C44-A674-178C6A09CA6D}" type="doc">
      <dgm:prSet loTypeId="urn:microsoft.com/office/officeart/2005/8/layout/chevron1" loCatId="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GB"/>
        </a:p>
      </dgm:t>
    </dgm:pt>
    <dgm:pt modelId="{59B06E2B-9982-9546-BFFD-1BAC0E8E6E5B}">
      <dgm:prSet phldrT="[Text]"/>
      <dgm:spPr>
        <a:solidFill>
          <a:schemeClr val="bg1"/>
        </a:solidFill>
        <a:ln w="3175"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-GB" dirty="0"/>
            <a:t>2019</a:t>
          </a:r>
        </a:p>
      </dgm:t>
    </dgm:pt>
    <dgm:pt modelId="{08491EC4-A86C-E34D-A4B9-CB7E0887EAD2}" type="parTrans" cxnId="{207651C6-E0AC-C144-8660-F8CDEFE6D1B9}">
      <dgm:prSet/>
      <dgm:spPr/>
      <dgm:t>
        <a:bodyPr/>
        <a:lstStyle/>
        <a:p>
          <a:endParaRPr lang="en-GB"/>
        </a:p>
      </dgm:t>
    </dgm:pt>
    <dgm:pt modelId="{85240442-3C60-824D-9913-52CF28D64BBA}" type="sibTrans" cxnId="{207651C6-E0AC-C144-8660-F8CDEFE6D1B9}">
      <dgm:prSet/>
      <dgm:spPr/>
      <dgm:t>
        <a:bodyPr/>
        <a:lstStyle/>
        <a:p>
          <a:endParaRPr lang="en-GB"/>
        </a:p>
      </dgm:t>
    </dgm:pt>
    <dgm:pt modelId="{3F0573D6-B2F3-2143-8D82-D0DF4CFD20C5}">
      <dgm:prSet phldrT="[Text]"/>
      <dgm:spPr>
        <a:solidFill>
          <a:schemeClr val="bg1"/>
        </a:solidFill>
        <a:ln w="3175"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-GB" dirty="0"/>
            <a:t>2020</a:t>
          </a:r>
        </a:p>
      </dgm:t>
    </dgm:pt>
    <dgm:pt modelId="{74623E4E-03E9-CB4E-B0F9-1CEEB0E532C9}" type="parTrans" cxnId="{9B398218-8C25-B94C-9E1A-6C3D16DE3035}">
      <dgm:prSet/>
      <dgm:spPr/>
      <dgm:t>
        <a:bodyPr/>
        <a:lstStyle/>
        <a:p>
          <a:endParaRPr lang="en-GB"/>
        </a:p>
      </dgm:t>
    </dgm:pt>
    <dgm:pt modelId="{6CEB1422-FB0F-E94C-AEBB-EDA4944FB508}" type="sibTrans" cxnId="{9B398218-8C25-B94C-9E1A-6C3D16DE3035}">
      <dgm:prSet/>
      <dgm:spPr/>
      <dgm:t>
        <a:bodyPr/>
        <a:lstStyle/>
        <a:p>
          <a:endParaRPr lang="en-GB"/>
        </a:p>
      </dgm:t>
    </dgm:pt>
    <dgm:pt modelId="{5EEABD66-F8C3-7840-9741-6FDAA134097D}">
      <dgm:prSet phldrT="[Text]"/>
      <dgm:spPr>
        <a:solidFill>
          <a:schemeClr val="bg1"/>
        </a:solidFill>
        <a:ln w="3175"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-GB" dirty="0"/>
            <a:t>2021</a:t>
          </a:r>
        </a:p>
      </dgm:t>
    </dgm:pt>
    <dgm:pt modelId="{D01F6EEA-8CFB-C943-9A89-49B3E96DB26E}" type="parTrans" cxnId="{2D0D2222-1BF9-6F41-8767-4B859B53CB3C}">
      <dgm:prSet/>
      <dgm:spPr/>
      <dgm:t>
        <a:bodyPr/>
        <a:lstStyle/>
        <a:p>
          <a:endParaRPr lang="en-GB"/>
        </a:p>
      </dgm:t>
    </dgm:pt>
    <dgm:pt modelId="{161B1756-F4AE-5E4A-8B8E-14257E075644}" type="sibTrans" cxnId="{2D0D2222-1BF9-6F41-8767-4B859B53CB3C}">
      <dgm:prSet/>
      <dgm:spPr/>
      <dgm:t>
        <a:bodyPr/>
        <a:lstStyle/>
        <a:p>
          <a:endParaRPr lang="en-GB"/>
        </a:p>
      </dgm:t>
    </dgm:pt>
    <dgm:pt modelId="{981B3F01-426A-0A48-A74B-E565D0826AA1}">
      <dgm:prSet/>
      <dgm:spPr>
        <a:solidFill>
          <a:schemeClr val="bg1"/>
        </a:solidFill>
        <a:ln w="3175">
          <a:solidFill>
            <a:srgbClr val="7030A0"/>
          </a:solidFill>
        </a:ln>
      </dgm:spPr>
      <dgm:t>
        <a:bodyPr/>
        <a:lstStyle/>
        <a:p>
          <a:r>
            <a:rPr lang="en-GB" dirty="0"/>
            <a:t>2022</a:t>
          </a:r>
        </a:p>
      </dgm:t>
    </dgm:pt>
    <dgm:pt modelId="{77428100-EF98-7643-9579-2BA7C03C45D9}" type="parTrans" cxnId="{ACD6C081-13BE-8A42-84B0-16D7A9CF3B9B}">
      <dgm:prSet/>
      <dgm:spPr/>
      <dgm:t>
        <a:bodyPr/>
        <a:lstStyle/>
        <a:p>
          <a:endParaRPr lang="en-GB"/>
        </a:p>
      </dgm:t>
    </dgm:pt>
    <dgm:pt modelId="{9A6D47A9-D107-B943-9E02-E01337898300}" type="sibTrans" cxnId="{ACD6C081-13BE-8A42-84B0-16D7A9CF3B9B}">
      <dgm:prSet/>
      <dgm:spPr/>
      <dgm:t>
        <a:bodyPr/>
        <a:lstStyle/>
        <a:p>
          <a:endParaRPr lang="en-GB"/>
        </a:p>
      </dgm:t>
    </dgm:pt>
    <dgm:pt modelId="{849A06D6-5736-9B4A-89C7-49484BF9F7D4}">
      <dgm:prSet/>
      <dgm:spPr>
        <a:solidFill>
          <a:schemeClr val="bg1"/>
        </a:solidFill>
        <a:ln w="3175">
          <a:solidFill>
            <a:srgbClr val="7030A0"/>
          </a:solidFill>
        </a:ln>
      </dgm:spPr>
      <dgm:t>
        <a:bodyPr/>
        <a:lstStyle/>
        <a:p>
          <a:r>
            <a:rPr lang="en-GB" dirty="0"/>
            <a:t>2023</a:t>
          </a:r>
        </a:p>
      </dgm:t>
    </dgm:pt>
    <dgm:pt modelId="{431A2494-7BD4-C943-8C30-4F72C7579650}" type="parTrans" cxnId="{E303A6FC-8368-1C49-A971-8FAC4C673AC6}">
      <dgm:prSet/>
      <dgm:spPr/>
      <dgm:t>
        <a:bodyPr/>
        <a:lstStyle/>
        <a:p>
          <a:endParaRPr lang="en-GB"/>
        </a:p>
      </dgm:t>
    </dgm:pt>
    <dgm:pt modelId="{4373C5DF-BF58-304A-A722-BB82E6C4309A}" type="sibTrans" cxnId="{E303A6FC-8368-1C49-A971-8FAC4C673AC6}">
      <dgm:prSet/>
      <dgm:spPr/>
      <dgm:t>
        <a:bodyPr/>
        <a:lstStyle/>
        <a:p>
          <a:endParaRPr lang="en-GB"/>
        </a:p>
      </dgm:t>
    </dgm:pt>
    <dgm:pt modelId="{63B81568-9803-F24E-B1D6-D632F4AB5163}">
      <dgm:prSet/>
      <dgm:spPr>
        <a:solidFill>
          <a:schemeClr val="bg1"/>
        </a:solidFill>
        <a:ln w="3175">
          <a:solidFill>
            <a:srgbClr val="7030A0"/>
          </a:solidFill>
        </a:ln>
      </dgm:spPr>
      <dgm:t>
        <a:bodyPr/>
        <a:lstStyle/>
        <a:p>
          <a:r>
            <a:rPr lang="en-GB" dirty="0"/>
            <a:t>2024</a:t>
          </a:r>
        </a:p>
      </dgm:t>
    </dgm:pt>
    <dgm:pt modelId="{87776188-A10D-114D-8276-9A23B6224196}" type="parTrans" cxnId="{68465BF4-5F5B-274D-A42E-CD48EDCD47FB}">
      <dgm:prSet/>
      <dgm:spPr/>
      <dgm:t>
        <a:bodyPr/>
        <a:lstStyle/>
        <a:p>
          <a:endParaRPr lang="en-GB"/>
        </a:p>
      </dgm:t>
    </dgm:pt>
    <dgm:pt modelId="{237E0A62-0629-1348-9FE5-76023A8C46EA}" type="sibTrans" cxnId="{68465BF4-5F5B-274D-A42E-CD48EDCD47FB}">
      <dgm:prSet/>
      <dgm:spPr/>
      <dgm:t>
        <a:bodyPr/>
        <a:lstStyle/>
        <a:p>
          <a:endParaRPr lang="en-GB"/>
        </a:p>
      </dgm:t>
    </dgm:pt>
    <dgm:pt modelId="{426834AE-052C-C14B-B18B-34B097004F8C}">
      <dgm:prSet/>
      <dgm:spPr>
        <a:solidFill>
          <a:schemeClr val="bg1"/>
        </a:solidFill>
        <a:ln w="3175">
          <a:solidFill>
            <a:srgbClr val="7030A0"/>
          </a:solidFill>
        </a:ln>
      </dgm:spPr>
      <dgm:t>
        <a:bodyPr/>
        <a:lstStyle/>
        <a:p>
          <a:r>
            <a:rPr lang="en-GB" dirty="0"/>
            <a:t>2025</a:t>
          </a:r>
        </a:p>
      </dgm:t>
    </dgm:pt>
    <dgm:pt modelId="{370CACA7-66B5-B141-900B-905D5FD083DC}" type="parTrans" cxnId="{02EF650D-F6B5-4841-AA4A-8D8F99B6EF36}">
      <dgm:prSet/>
      <dgm:spPr/>
      <dgm:t>
        <a:bodyPr/>
        <a:lstStyle/>
        <a:p>
          <a:endParaRPr lang="en-GB"/>
        </a:p>
      </dgm:t>
    </dgm:pt>
    <dgm:pt modelId="{1EFBDF73-BD37-7545-BAD6-96509A3CA417}" type="sibTrans" cxnId="{02EF650D-F6B5-4841-AA4A-8D8F99B6EF36}">
      <dgm:prSet/>
      <dgm:spPr/>
      <dgm:t>
        <a:bodyPr/>
        <a:lstStyle/>
        <a:p>
          <a:endParaRPr lang="en-GB"/>
        </a:p>
      </dgm:t>
    </dgm:pt>
    <dgm:pt modelId="{F4A95417-BF57-094F-9A2C-4E9A78AFC97B}" type="pres">
      <dgm:prSet presAssocID="{5BAA6B1F-B0CB-1C44-A674-178C6A09CA6D}" presName="Name0" presStyleCnt="0">
        <dgm:presLayoutVars>
          <dgm:dir/>
          <dgm:animLvl val="lvl"/>
          <dgm:resizeHandles val="exact"/>
        </dgm:presLayoutVars>
      </dgm:prSet>
      <dgm:spPr/>
    </dgm:pt>
    <dgm:pt modelId="{17B166AB-2AEB-EA4F-83B1-E94C52C4929C}" type="pres">
      <dgm:prSet presAssocID="{59B06E2B-9982-9546-BFFD-1BAC0E8E6E5B}" presName="parTxOnly" presStyleLbl="node1" presStyleIdx="0" presStyleCnt="7">
        <dgm:presLayoutVars>
          <dgm:chMax val="0"/>
          <dgm:chPref val="0"/>
          <dgm:bulletEnabled val="1"/>
        </dgm:presLayoutVars>
      </dgm:prSet>
      <dgm:spPr/>
    </dgm:pt>
    <dgm:pt modelId="{A404302A-6BEA-FB43-8C62-C32B1057E282}" type="pres">
      <dgm:prSet presAssocID="{85240442-3C60-824D-9913-52CF28D64BBA}" presName="parTxOnlySpace" presStyleCnt="0"/>
      <dgm:spPr/>
    </dgm:pt>
    <dgm:pt modelId="{BCD634D9-050B-8A44-ACE1-201B5DD62EF6}" type="pres">
      <dgm:prSet presAssocID="{3F0573D6-B2F3-2143-8D82-D0DF4CFD20C5}" presName="parTxOnly" presStyleLbl="node1" presStyleIdx="1" presStyleCnt="7">
        <dgm:presLayoutVars>
          <dgm:chMax val="0"/>
          <dgm:chPref val="0"/>
          <dgm:bulletEnabled val="1"/>
        </dgm:presLayoutVars>
      </dgm:prSet>
      <dgm:spPr/>
    </dgm:pt>
    <dgm:pt modelId="{B24F0198-826D-2642-9155-F4F14362B2AA}" type="pres">
      <dgm:prSet presAssocID="{6CEB1422-FB0F-E94C-AEBB-EDA4944FB508}" presName="parTxOnlySpace" presStyleCnt="0"/>
      <dgm:spPr/>
    </dgm:pt>
    <dgm:pt modelId="{E2D5EA99-5FFF-9140-8631-55AD834D9EA0}" type="pres">
      <dgm:prSet presAssocID="{5EEABD66-F8C3-7840-9741-6FDAA134097D}" presName="parTxOnly" presStyleLbl="node1" presStyleIdx="2" presStyleCnt="7">
        <dgm:presLayoutVars>
          <dgm:chMax val="0"/>
          <dgm:chPref val="0"/>
          <dgm:bulletEnabled val="1"/>
        </dgm:presLayoutVars>
      </dgm:prSet>
      <dgm:spPr/>
    </dgm:pt>
    <dgm:pt modelId="{3957CDEC-C77E-9D4C-8911-49890E7603CE}" type="pres">
      <dgm:prSet presAssocID="{161B1756-F4AE-5E4A-8B8E-14257E075644}" presName="parTxOnlySpace" presStyleCnt="0"/>
      <dgm:spPr/>
    </dgm:pt>
    <dgm:pt modelId="{77B72175-085F-0549-B8FD-86E4C92AEF0D}" type="pres">
      <dgm:prSet presAssocID="{981B3F01-426A-0A48-A74B-E565D0826AA1}" presName="parTxOnly" presStyleLbl="node1" presStyleIdx="3" presStyleCnt="7">
        <dgm:presLayoutVars>
          <dgm:chMax val="0"/>
          <dgm:chPref val="0"/>
          <dgm:bulletEnabled val="1"/>
        </dgm:presLayoutVars>
      </dgm:prSet>
      <dgm:spPr/>
    </dgm:pt>
    <dgm:pt modelId="{A4B0E135-6009-284A-9F7E-127AA65F8364}" type="pres">
      <dgm:prSet presAssocID="{9A6D47A9-D107-B943-9E02-E01337898300}" presName="parTxOnlySpace" presStyleCnt="0"/>
      <dgm:spPr/>
    </dgm:pt>
    <dgm:pt modelId="{8E9F9F9F-9396-A348-B709-0D1AD5AB7C34}" type="pres">
      <dgm:prSet presAssocID="{849A06D6-5736-9B4A-89C7-49484BF9F7D4}" presName="parTxOnly" presStyleLbl="node1" presStyleIdx="4" presStyleCnt="7">
        <dgm:presLayoutVars>
          <dgm:chMax val="0"/>
          <dgm:chPref val="0"/>
          <dgm:bulletEnabled val="1"/>
        </dgm:presLayoutVars>
      </dgm:prSet>
      <dgm:spPr/>
    </dgm:pt>
    <dgm:pt modelId="{E614FCD7-65A1-AD4F-8D0B-E4F9E0C2F064}" type="pres">
      <dgm:prSet presAssocID="{4373C5DF-BF58-304A-A722-BB82E6C4309A}" presName="parTxOnlySpace" presStyleCnt="0"/>
      <dgm:spPr/>
    </dgm:pt>
    <dgm:pt modelId="{350FF898-F5A5-6D4D-AD3B-267D6A281D85}" type="pres">
      <dgm:prSet presAssocID="{63B81568-9803-F24E-B1D6-D632F4AB5163}" presName="parTxOnly" presStyleLbl="node1" presStyleIdx="5" presStyleCnt="7">
        <dgm:presLayoutVars>
          <dgm:chMax val="0"/>
          <dgm:chPref val="0"/>
          <dgm:bulletEnabled val="1"/>
        </dgm:presLayoutVars>
      </dgm:prSet>
      <dgm:spPr/>
    </dgm:pt>
    <dgm:pt modelId="{AB81A250-28C8-D44C-BDD5-DD66345EE571}" type="pres">
      <dgm:prSet presAssocID="{237E0A62-0629-1348-9FE5-76023A8C46EA}" presName="parTxOnlySpace" presStyleCnt="0"/>
      <dgm:spPr/>
    </dgm:pt>
    <dgm:pt modelId="{ED2EDD93-1199-F747-8859-A3E604C8FF35}" type="pres">
      <dgm:prSet presAssocID="{426834AE-052C-C14B-B18B-34B097004F8C}" presName="parTxOnly" presStyleLbl="node1" presStyleIdx="6" presStyleCnt="7" custScaleX="112435">
        <dgm:presLayoutVars>
          <dgm:chMax val="0"/>
          <dgm:chPref val="0"/>
          <dgm:bulletEnabled val="1"/>
        </dgm:presLayoutVars>
      </dgm:prSet>
      <dgm:spPr/>
    </dgm:pt>
  </dgm:ptLst>
  <dgm:cxnLst>
    <dgm:cxn modelId="{764A5C0B-BE05-3E46-AAD1-4DF649E721A1}" type="presOf" srcId="{849A06D6-5736-9B4A-89C7-49484BF9F7D4}" destId="{8E9F9F9F-9396-A348-B709-0D1AD5AB7C34}" srcOrd="0" destOrd="0" presId="urn:microsoft.com/office/officeart/2005/8/layout/chevron1"/>
    <dgm:cxn modelId="{02EF650D-F6B5-4841-AA4A-8D8F99B6EF36}" srcId="{5BAA6B1F-B0CB-1C44-A674-178C6A09CA6D}" destId="{426834AE-052C-C14B-B18B-34B097004F8C}" srcOrd="6" destOrd="0" parTransId="{370CACA7-66B5-B141-900B-905D5FD083DC}" sibTransId="{1EFBDF73-BD37-7545-BAD6-96509A3CA417}"/>
    <dgm:cxn modelId="{9B398218-8C25-B94C-9E1A-6C3D16DE3035}" srcId="{5BAA6B1F-B0CB-1C44-A674-178C6A09CA6D}" destId="{3F0573D6-B2F3-2143-8D82-D0DF4CFD20C5}" srcOrd="1" destOrd="0" parTransId="{74623E4E-03E9-CB4E-B0F9-1CEEB0E532C9}" sibTransId="{6CEB1422-FB0F-E94C-AEBB-EDA4944FB508}"/>
    <dgm:cxn modelId="{2D0D2222-1BF9-6F41-8767-4B859B53CB3C}" srcId="{5BAA6B1F-B0CB-1C44-A674-178C6A09CA6D}" destId="{5EEABD66-F8C3-7840-9741-6FDAA134097D}" srcOrd="2" destOrd="0" parTransId="{D01F6EEA-8CFB-C943-9A89-49B3E96DB26E}" sibTransId="{161B1756-F4AE-5E4A-8B8E-14257E075644}"/>
    <dgm:cxn modelId="{5AEC1331-9118-5B4F-9778-DFDB29889942}" type="presOf" srcId="{59B06E2B-9982-9546-BFFD-1BAC0E8E6E5B}" destId="{17B166AB-2AEB-EA4F-83B1-E94C52C4929C}" srcOrd="0" destOrd="0" presId="urn:microsoft.com/office/officeart/2005/8/layout/chevron1"/>
    <dgm:cxn modelId="{826A9143-D29D-4745-9C24-49A02E5CA91D}" type="presOf" srcId="{981B3F01-426A-0A48-A74B-E565D0826AA1}" destId="{77B72175-085F-0549-B8FD-86E4C92AEF0D}" srcOrd="0" destOrd="0" presId="urn:microsoft.com/office/officeart/2005/8/layout/chevron1"/>
    <dgm:cxn modelId="{1815014F-5DE6-D04A-85F2-315BDCC6F0C8}" type="presOf" srcId="{426834AE-052C-C14B-B18B-34B097004F8C}" destId="{ED2EDD93-1199-F747-8859-A3E604C8FF35}" srcOrd="0" destOrd="0" presId="urn:microsoft.com/office/officeart/2005/8/layout/chevron1"/>
    <dgm:cxn modelId="{A881E172-076F-AE41-AB37-DBFBD699FBD3}" type="presOf" srcId="{5BAA6B1F-B0CB-1C44-A674-178C6A09CA6D}" destId="{F4A95417-BF57-094F-9A2C-4E9A78AFC97B}" srcOrd="0" destOrd="0" presId="urn:microsoft.com/office/officeart/2005/8/layout/chevron1"/>
    <dgm:cxn modelId="{ACD6C081-13BE-8A42-84B0-16D7A9CF3B9B}" srcId="{5BAA6B1F-B0CB-1C44-A674-178C6A09CA6D}" destId="{981B3F01-426A-0A48-A74B-E565D0826AA1}" srcOrd="3" destOrd="0" parTransId="{77428100-EF98-7643-9579-2BA7C03C45D9}" sibTransId="{9A6D47A9-D107-B943-9E02-E01337898300}"/>
    <dgm:cxn modelId="{6AFD4883-324D-734C-A26C-E7389D844B75}" type="presOf" srcId="{3F0573D6-B2F3-2143-8D82-D0DF4CFD20C5}" destId="{BCD634D9-050B-8A44-ACE1-201B5DD62EF6}" srcOrd="0" destOrd="0" presId="urn:microsoft.com/office/officeart/2005/8/layout/chevron1"/>
    <dgm:cxn modelId="{98F274BC-9111-C448-B20A-4CD8367BE40B}" type="presOf" srcId="{63B81568-9803-F24E-B1D6-D632F4AB5163}" destId="{350FF898-F5A5-6D4D-AD3B-267D6A281D85}" srcOrd="0" destOrd="0" presId="urn:microsoft.com/office/officeart/2005/8/layout/chevron1"/>
    <dgm:cxn modelId="{207651C6-E0AC-C144-8660-F8CDEFE6D1B9}" srcId="{5BAA6B1F-B0CB-1C44-A674-178C6A09CA6D}" destId="{59B06E2B-9982-9546-BFFD-1BAC0E8E6E5B}" srcOrd="0" destOrd="0" parTransId="{08491EC4-A86C-E34D-A4B9-CB7E0887EAD2}" sibTransId="{85240442-3C60-824D-9913-52CF28D64BBA}"/>
    <dgm:cxn modelId="{68465BF4-5F5B-274D-A42E-CD48EDCD47FB}" srcId="{5BAA6B1F-B0CB-1C44-A674-178C6A09CA6D}" destId="{63B81568-9803-F24E-B1D6-D632F4AB5163}" srcOrd="5" destOrd="0" parTransId="{87776188-A10D-114D-8276-9A23B6224196}" sibTransId="{237E0A62-0629-1348-9FE5-76023A8C46EA}"/>
    <dgm:cxn modelId="{EF0B2AF7-FCA3-2C4D-B6F8-A8810DE2A8E6}" type="presOf" srcId="{5EEABD66-F8C3-7840-9741-6FDAA134097D}" destId="{E2D5EA99-5FFF-9140-8631-55AD834D9EA0}" srcOrd="0" destOrd="0" presId="urn:microsoft.com/office/officeart/2005/8/layout/chevron1"/>
    <dgm:cxn modelId="{E303A6FC-8368-1C49-A971-8FAC4C673AC6}" srcId="{5BAA6B1F-B0CB-1C44-A674-178C6A09CA6D}" destId="{849A06D6-5736-9B4A-89C7-49484BF9F7D4}" srcOrd="4" destOrd="0" parTransId="{431A2494-7BD4-C943-8C30-4F72C7579650}" sibTransId="{4373C5DF-BF58-304A-A722-BB82E6C4309A}"/>
    <dgm:cxn modelId="{ABC6C5EE-B884-1049-9C97-602AC2A9587A}" type="presParOf" srcId="{F4A95417-BF57-094F-9A2C-4E9A78AFC97B}" destId="{17B166AB-2AEB-EA4F-83B1-E94C52C4929C}" srcOrd="0" destOrd="0" presId="urn:microsoft.com/office/officeart/2005/8/layout/chevron1"/>
    <dgm:cxn modelId="{3EC2E29F-7069-9445-8FDB-8EDD36D34256}" type="presParOf" srcId="{F4A95417-BF57-094F-9A2C-4E9A78AFC97B}" destId="{A404302A-6BEA-FB43-8C62-C32B1057E282}" srcOrd="1" destOrd="0" presId="urn:microsoft.com/office/officeart/2005/8/layout/chevron1"/>
    <dgm:cxn modelId="{ED2E617B-6B25-2C4C-B4D6-1308B552D288}" type="presParOf" srcId="{F4A95417-BF57-094F-9A2C-4E9A78AFC97B}" destId="{BCD634D9-050B-8A44-ACE1-201B5DD62EF6}" srcOrd="2" destOrd="0" presId="urn:microsoft.com/office/officeart/2005/8/layout/chevron1"/>
    <dgm:cxn modelId="{9A2A36D5-CA5D-9343-AF09-72085961172B}" type="presParOf" srcId="{F4A95417-BF57-094F-9A2C-4E9A78AFC97B}" destId="{B24F0198-826D-2642-9155-F4F14362B2AA}" srcOrd="3" destOrd="0" presId="urn:microsoft.com/office/officeart/2005/8/layout/chevron1"/>
    <dgm:cxn modelId="{9E98B7BA-6B05-304B-8E6D-4BBBE74886DC}" type="presParOf" srcId="{F4A95417-BF57-094F-9A2C-4E9A78AFC97B}" destId="{E2D5EA99-5FFF-9140-8631-55AD834D9EA0}" srcOrd="4" destOrd="0" presId="urn:microsoft.com/office/officeart/2005/8/layout/chevron1"/>
    <dgm:cxn modelId="{4031F03B-4D1C-BA44-BBC1-BEA0EAAD964A}" type="presParOf" srcId="{F4A95417-BF57-094F-9A2C-4E9A78AFC97B}" destId="{3957CDEC-C77E-9D4C-8911-49890E7603CE}" srcOrd="5" destOrd="0" presId="urn:microsoft.com/office/officeart/2005/8/layout/chevron1"/>
    <dgm:cxn modelId="{7CFDC0B4-5201-9847-BA14-0A448CCCABD8}" type="presParOf" srcId="{F4A95417-BF57-094F-9A2C-4E9A78AFC97B}" destId="{77B72175-085F-0549-B8FD-86E4C92AEF0D}" srcOrd="6" destOrd="0" presId="urn:microsoft.com/office/officeart/2005/8/layout/chevron1"/>
    <dgm:cxn modelId="{820DFED5-DE47-E941-9B25-E180589556E2}" type="presParOf" srcId="{F4A95417-BF57-094F-9A2C-4E9A78AFC97B}" destId="{A4B0E135-6009-284A-9F7E-127AA65F8364}" srcOrd="7" destOrd="0" presId="urn:microsoft.com/office/officeart/2005/8/layout/chevron1"/>
    <dgm:cxn modelId="{8AEDAC37-2883-2B44-A755-5EBA4ABB9F3B}" type="presParOf" srcId="{F4A95417-BF57-094F-9A2C-4E9A78AFC97B}" destId="{8E9F9F9F-9396-A348-B709-0D1AD5AB7C34}" srcOrd="8" destOrd="0" presId="urn:microsoft.com/office/officeart/2005/8/layout/chevron1"/>
    <dgm:cxn modelId="{AB50844C-F41D-FD4B-B802-0BB705D28A9F}" type="presParOf" srcId="{F4A95417-BF57-094F-9A2C-4E9A78AFC97B}" destId="{E614FCD7-65A1-AD4F-8D0B-E4F9E0C2F064}" srcOrd="9" destOrd="0" presId="urn:microsoft.com/office/officeart/2005/8/layout/chevron1"/>
    <dgm:cxn modelId="{08D13CC5-6958-0F4F-BA12-E2104E117033}" type="presParOf" srcId="{F4A95417-BF57-094F-9A2C-4E9A78AFC97B}" destId="{350FF898-F5A5-6D4D-AD3B-267D6A281D85}" srcOrd="10" destOrd="0" presId="urn:microsoft.com/office/officeart/2005/8/layout/chevron1"/>
    <dgm:cxn modelId="{B547D4C9-5711-6645-B513-FEB75736535A}" type="presParOf" srcId="{F4A95417-BF57-094F-9A2C-4E9A78AFC97B}" destId="{AB81A250-28C8-D44C-BDD5-DD66345EE571}" srcOrd="11" destOrd="0" presId="urn:microsoft.com/office/officeart/2005/8/layout/chevron1"/>
    <dgm:cxn modelId="{CA0986ED-6704-B34E-993D-636A920DA539}" type="presParOf" srcId="{F4A95417-BF57-094F-9A2C-4E9A78AFC97B}" destId="{ED2EDD93-1199-F747-8859-A3E604C8FF35}" srcOrd="1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00BE74-0DEB-DD4A-AB21-95A935624103}" type="doc">
      <dgm:prSet loTypeId="urn:microsoft.com/office/officeart/2005/8/layout/radial3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A8F28B01-3226-0B4A-A34B-741DE1FFFE5C}">
      <dgm:prSet phldrT="[Text]" custT="1"/>
      <dgm:spPr/>
      <dgm:t>
        <a:bodyPr/>
        <a:lstStyle/>
        <a:p>
          <a:pPr algn="ctr"/>
          <a:r>
            <a:rPr lang="en-GB" sz="2400" b="1" dirty="0"/>
            <a:t>Post-TB</a:t>
          </a:r>
        </a:p>
      </dgm:t>
    </dgm:pt>
    <dgm:pt modelId="{C6B6133A-E21C-684E-9148-FD4DE35DEBBD}" type="parTrans" cxnId="{C2D4818F-1626-C042-A49E-F9DEF7F786E5}">
      <dgm:prSet/>
      <dgm:spPr/>
      <dgm:t>
        <a:bodyPr/>
        <a:lstStyle/>
        <a:p>
          <a:pPr algn="ctr"/>
          <a:endParaRPr lang="en-GB"/>
        </a:p>
      </dgm:t>
    </dgm:pt>
    <dgm:pt modelId="{306FBB7E-3964-9C40-879A-5B7B90ECA5FD}" type="sibTrans" cxnId="{C2D4818F-1626-C042-A49E-F9DEF7F786E5}">
      <dgm:prSet/>
      <dgm:spPr/>
      <dgm:t>
        <a:bodyPr/>
        <a:lstStyle/>
        <a:p>
          <a:pPr algn="ctr"/>
          <a:endParaRPr lang="en-GB"/>
        </a:p>
      </dgm:t>
    </dgm:pt>
    <dgm:pt modelId="{A76FB0F2-891E-F94A-BC30-4FBEE86687C2}">
      <dgm:prSet phldrT="[Text]" custT="1"/>
      <dgm:spPr/>
      <dgm:t>
        <a:bodyPr/>
        <a:lstStyle/>
        <a:p>
          <a:pPr algn="ctr"/>
          <a:r>
            <a:rPr lang="en-GB" sz="900" dirty="0"/>
            <a:t>Increased mortality</a:t>
          </a:r>
        </a:p>
      </dgm:t>
    </dgm:pt>
    <dgm:pt modelId="{8FB00BF3-A03C-FB43-B581-1615F2DCC4F7}" type="parTrans" cxnId="{1E0C7E79-457A-3245-99C2-69EB6410B3BB}">
      <dgm:prSet/>
      <dgm:spPr/>
      <dgm:t>
        <a:bodyPr/>
        <a:lstStyle/>
        <a:p>
          <a:pPr algn="ctr"/>
          <a:endParaRPr lang="en-GB"/>
        </a:p>
      </dgm:t>
    </dgm:pt>
    <dgm:pt modelId="{68BFDE48-F05D-CC46-A45D-18C1B40DA64B}" type="sibTrans" cxnId="{1E0C7E79-457A-3245-99C2-69EB6410B3BB}">
      <dgm:prSet/>
      <dgm:spPr/>
      <dgm:t>
        <a:bodyPr/>
        <a:lstStyle/>
        <a:p>
          <a:pPr algn="ctr"/>
          <a:endParaRPr lang="en-GB"/>
        </a:p>
      </dgm:t>
    </dgm:pt>
    <dgm:pt modelId="{452AADB0-DC32-8247-B9A6-805AC0E42C9E}">
      <dgm:prSet phldrT="[Text]" custT="1"/>
      <dgm:spPr/>
      <dgm:t>
        <a:bodyPr/>
        <a:lstStyle/>
        <a:p>
          <a:pPr algn="ctr"/>
          <a:r>
            <a:rPr lang="en-US" sz="900" dirty="0"/>
            <a:t>Lung complications</a:t>
          </a:r>
          <a:endParaRPr lang="en-GB" sz="900" dirty="0"/>
        </a:p>
      </dgm:t>
    </dgm:pt>
    <dgm:pt modelId="{F7483473-D986-7D42-BAA1-0292539732F5}" type="parTrans" cxnId="{3A7F1D29-CCAB-104B-AB6D-12E3F92DF4C6}">
      <dgm:prSet/>
      <dgm:spPr/>
      <dgm:t>
        <a:bodyPr/>
        <a:lstStyle/>
        <a:p>
          <a:pPr algn="ctr"/>
          <a:endParaRPr lang="en-GB"/>
        </a:p>
      </dgm:t>
    </dgm:pt>
    <dgm:pt modelId="{331582FE-38B1-7344-B0A2-731DE4D71A34}" type="sibTrans" cxnId="{3A7F1D29-CCAB-104B-AB6D-12E3F92DF4C6}">
      <dgm:prSet/>
      <dgm:spPr/>
      <dgm:t>
        <a:bodyPr/>
        <a:lstStyle/>
        <a:p>
          <a:pPr algn="ctr"/>
          <a:endParaRPr lang="en-GB"/>
        </a:p>
      </dgm:t>
    </dgm:pt>
    <dgm:pt modelId="{09D9C5C1-9C4B-8E40-9F2C-DE862F32BCF3}">
      <dgm:prSet phldrT="[Text]" custT="1"/>
      <dgm:spPr/>
      <dgm:t>
        <a:bodyPr/>
        <a:lstStyle/>
        <a:p>
          <a:pPr algn="ctr"/>
          <a:r>
            <a:rPr lang="en-GB" sz="900" dirty="0"/>
            <a:t>Psychological impact</a:t>
          </a:r>
        </a:p>
      </dgm:t>
    </dgm:pt>
    <dgm:pt modelId="{5BB2403D-CF8B-344F-BC60-598CD1ABD407}" type="parTrans" cxnId="{13136DAC-8105-1641-A5BF-773836158318}">
      <dgm:prSet/>
      <dgm:spPr/>
      <dgm:t>
        <a:bodyPr/>
        <a:lstStyle/>
        <a:p>
          <a:pPr algn="ctr"/>
          <a:endParaRPr lang="en-GB"/>
        </a:p>
      </dgm:t>
    </dgm:pt>
    <dgm:pt modelId="{54615CC3-2FBD-3F4A-88B9-D674779C9DE9}" type="sibTrans" cxnId="{13136DAC-8105-1641-A5BF-773836158318}">
      <dgm:prSet/>
      <dgm:spPr/>
      <dgm:t>
        <a:bodyPr/>
        <a:lstStyle/>
        <a:p>
          <a:pPr algn="ctr"/>
          <a:endParaRPr lang="en-GB"/>
        </a:p>
      </dgm:t>
    </dgm:pt>
    <dgm:pt modelId="{9038ABF1-7F74-AC4F-8221-F71C264AFFD8}">
      <dgm:prSet phldrT="[Text]" custT="1"/>
      <dgm:spPr/>
      <dgm:t>
        <a:bodyPr/>
        <a:lstStyle/>
        <a:p>
          <a:pPr algn="ctr"/>
          <a:r>
            <a:rPr lang="en-GB" sz="900" dirty="0"/>
            <a:t>Recurrent TB</a:t>
          </a:r>
        </a:p>
      </dgm:t>
    </dgm:pt>
    <dgm:pt modelId="{4BB7AE4A-788E-1E4B-B280-B6F33E8016E5}" type="parTrans" cxnId="{8FEC5C34-96CD-9140-92CC-547BFBFC70A7}">
      <dgm:prSet/>
      <dgm:spPr/>
      <dgm:t>
        <a:bodyPr/>
        <a:lstStyle/>
        <a:p>
          <a:pPr algn="ctr"/>
          <a:endParaRPr lang="en-GB"/>
        </a:p>
      </dgm:t>
    </dgm:pt>
    <dgm:pt modelId="{0A53584D-F99D-A84F-9E35-FD89B7A3FB07}" type="sibTrans" cxnId="{8FEC5C34-96CD-9140-92CC-547BFBFC70A7}">
      <dgm:prSet/>
      <dgm:spPr/>
      <dgm:t>
        <a:bodyPr/>
        <a:lstStyle/>
        <a:p>
          <a:pPr algn="ctr"/>
          <a:endParaRPr lang="en-GB"/>
        </a:p>
      </dgm:t>
    </dgm:pt>
    <dgm:pt modelId="{B090A1A6-3ABB-4D44-B0D3-A5C4D642876C}">
      <dgm:prSet custT="1"/>
      <dgm:spPr/>
      <dgm:t>
        <a:bodyPr/>
        <a:lstStyle/>
        <a:p>
          <a:pPr algn="ctr"/>
          <a:r>
            <a:rPr lang="en-GB" sz="900" dirty="0"/>
            <a:t>Socio-economic impact</a:t>
          </a:r>
        </a:p>
      </dgm:t>
    </dgm:pt>
    <dgm:pt modelId="{EC05A2A2-E01D-724D-89AB-43C7C3C0703E}" type="parTrans" cxnId="{4ADF777A-F9D7-B04E-AFFD-2D6D29085B44}">
      <dgm:prSet/>
      <dgm:spPr/>
      <dgm:t>
        <a:bodyPr/>
        <a:lstStyle/>
        <a:p>
          <a:pPr algn="ctr"/>
          <a:endParaRPr lang="en-GB"/>
        </a:p>
      </dgm:t>
    </dgm:pt>
    <dgm:pt modelId="{F2CF4651-B8CC-884A-AB93-D09433B3C477}" type="sibTrans" cxnId="{4ADF777A-F9D7-B04E-AFFD-2D6D29085B44}">
      <dgm:prSet/>
      <dgm:spPr/>
      <dgm:t>
        <a:bodyPr/>
        <a:lstStyle/>
        <a:p>
          <a:pPr algn="ctr"/>
          <a:endParaRPr lang="en-GB"/>
        </a:p>
      </dgm:t>
    </dgm:pt>
    <dgm:pt modelId="{1AD855CC-E1B0-8944-9277-356CD8734B00}">
      <dgm:prSet custT="1"/>
      <dgm:spPr/>
      <dgm:t>
        <a:bodyPr/>
        <a:lstStyle/>
        <a:p>
          <a:pPr algn="ctr"/>
          <a:r>
            <a:rPr lang="en-GB" sz="900" dirty="0"/>
            <a:t>Stigma</a:t>
          </a:r>
        </a:p>
      </dgm:t>
    </dgm:pt>
    <dgm:pt modelId="{C9D171DD-80D2-FA4B-A2F7-55299FE3FA4D}" type="parTrans" cxnId="{51662F5B-66ED-FC4E-A654-E2059DE0DD4A}">
      <dgm:prSet/>
      <dgm:spPr/>
      <dgm:t>
        <a:bodyPr/>
        <a:lstStyle/>
        <a:p>
          <a:pPr algn="ctr"/>
          <a:endParaRPr lang="en-GB"/>
        </a:p>
      </dgm:t>
    </dgm:pt>
    <dgm:pt modelId="{7B803DCB-E33B-C749-BAE8-3F59DE7AC5F5}" type="sibTrans" cxnId="{51662F5B-66ED-FC4E-A654-E2059DE0DD4A}">
      <dgm:prSet/>
      <dgm:spPr/>
      <dgm:t>
        <a:bodyPr/>
        <a:lstStyle/>
        <a:p>
          <a:pPr algn="ctr"/>
          <a:endParaRPr lang="en-GB"/>
        </a:p>
      </dgm:t>
    </dgm:pt>
    <dgm:pt modelId="{BD568CF4-826F-E345-B656-2E39E903ABDC}" type="pres">
      <dgm:prSet presAssocID="{5100BE74-0DEB-DD4A-AB21-95A935624103}" presName="composite" presStyleCnt="0">
        <dgm:presLayoutVars>
          <dgm:chMax val="1"/>
          <dgm:dir/>
          <dgm:resizeHandles val="exact"/>
        </dgm:presLayoutVars>
      </dgm:prSet>
      <dgm:spPr/>
    </dgm:pt>
    <dgm:pt modelId="{A0D3C13B-2283-9D40-B467-E70EC096D3F9}" type="pres">
      <dgm:prSet presAssocID="{5100BE74-0DEB-DD4A-AB21-95A935624103}" presName="radial" presStyleCnt="0">
        <dgm:presLayoutVars>
          <dgm:animLvl val="ctr"/>
        </dgm:presLayoutVars>
      </dgm:prSet>
      <dgm:spPr/>
    </dgm:pt>
    <dgm:pt modelId="{3A443CC5-BBCD-954B-AD81-C4FDFC079DC7}" type="pres">
      <dgm:prSet presAssocID="{A8F28B01-3226-0B4A-A34B-741DE1FFFE5C}" presName="centerShape" presStyleLbl="vennNode1" presStyleIdx="0" presStyleCnt="7"/>
      <dgm:spPr/>
    </dgm:pt>
    <dgm:pt modelId="{20DAFFEE-A7E5-F34C-99F9-9B28F4846A8B}" type="pres">
      <dgm:prSet presAssocID="{A76FB0F2-891E-F94A-BC30-4FBEE86687C2}" presName="node" presStyleLbl="vennNode1" presStyleIdx="1" presStyleCnt="7" custScaleX="113034">
        <dgm:presLayoutVars>
          <dgm:bulletEnabled val="1"/>
        </dgm:presLayoutVars>
      </dgm:prSet>
      <dgm:spPr/>
    </dgm:pt>
    <dgm:pt modelId="{2F570911-F17C-574A-B4AD-58C62D6E4F8A}" type="pres">
      <dgm:prSet presAssocID="{452AADB0-DC32-8247-B9A6-805AC0E42C9E}" presName="node" presStyleLbl="vennNode1" presStyleIdx="2" presStyleCnt="7" custScaleX="113034">
        <dgm:presLayoutVars>
          <dgm:bulletEnabled val="1"/>
        </dgm:presLayoutVars>
      </dgm:prSet>
      <dgm:spPr/>
    </dgm:pt>
    <dgm:pt modelId="{81D6E48D-E337-6D4B-9974-8B96542143A4}" type="pres">
      <dgm:prSet presAssocID="{09D9C5C1-9C4B-8E40-9F2C-DE862F32BCF3}" presName="node" presStyleLbl="vennNode1" presStyleIdx="3" presStyleCnt="7" custScaleX="113034">
        <dgm:presLayoutVars>
          <dgm:bulletEnabled val="1"/>
        </dgm:presLayoutVars>
      </dgm:prSet>
      <dgm:spPr/>
    </dgm:pt>
    <dgm:pt modelId="{74E7E735-006E-B147-97F4-896EFB6EE7D0}" type="pres">
      <dgm:prSet presAssocID="{B090A1A6-3ABB-4D44-B0D3-A5C4D642876C}" presName="node" presStyleLbl="vennNode1" presStyleIdx="4" presStyleCnt="7" custScaleX="113034">
        <dgm:presLayoutVars>
          <dgm:bulletEnabled val="1"/>
        </dgm:presLayoutVars>
      </dgm:prSet>
      <dgm:spPr/>
    </dgm:pt>
    <dgm:pt modelId="{7CEF941C-EC44-4249-AEE5-48667323926E}" type="pres">
      <dgm:prSet presAssocID="{1AD855CC-E1B0-8944-9277-356CD8734B00}" presName="node" presStyleLbl="vennNode1" presStyleIdx="5" presStyleCnt="7" custScaleX="113034">
        <dgm:presLayoutVars>
          <dgm:bulletEnabled val="1"/>
        </dgm:presLayoutVars>
      </dgm:prSet>
      <dgm:spPr/>
    </dgm:pt>
    <dgm:pt modelId="{F450661C-C3CC-C14C-9E40-3DA5CC566AB4}" type="pres">
      <dgm:prSet presAssocID="{9038ABF1-7F74-AC4F-8221-F71C264AFFD8}" presName="node" presStyleLbl="vennNode1" presStyleIdx="6" presStyleCnt="7" custScaleX="113034">
        <dgm:presLayoutVars>
          <dgm:bulletEnabled val="1"/>
        </dgm:presLayoutVars>
      </dgm:prSet>
      <dgm:spPr/>
    </dgm:pt>
  </dgm:ptLst>
  <dgm:cxnLst>
    <dgm:cxn modelId="{3A7F1D29-CCAB-104B-AB6D-12E3F92DF4C6}" srcId="{A8F28B01-3226-0B4A-A34B-741DE1FFFE5C}" destId="{452AADB0-DC32-8247-B9A6-805AC0E42C9E}" srcOrd="1" destOrd="0" parTransId="{F7483473-D986-7D42-BAA1-0292539732F5}" sibTransId="{331582FE-38B1-7344-B0A2-731DE4D71A34}"/>
    <dgm:cxn modelId="{8FEC5C34-96CD-9140-92CC-547BFBFC70A7}" srcId="{A8F28B01-3226-0B4A-A34B-741DE1FFFE5C}" destId="{9038ABF1-7F74-AC4F-8221-F71C264AFFD8}" srcOrd="5" destOrd="0" parTransId="{4BB7AE4A-788E-1E4B-B280-B6F33E8016E5}" sibTransId="{0A53584D-F99D-A84F-9E35-FD89B7A3FB07}"/>
    <dgm:cxn modelId="{51662F5B-66ED-FC4E-A654-E2059DE0DD4A}" srcId="{A8F28B01-3226-0B4A-A34B-741DE1FFFE5C}" destId="{1AD855CC-E1B0-8944-9277-356CD8734B00}" srcOrd="4" destOrd="0" parTransId="{C9D171DD-80D2-FA4B-A2F7-55299FE3FA4D}" sibTransId="{7B803DCB-E33B-C749-BAE8-3F59DE7AC5F5}"/>
    <dgm:cxn modelId="{1E82E44D-2835-3E4A-A46F-A5F0305C1BCB}" type="presOf" srcId="{A8F28B01-3226-0B4A-A34B-741DE1FFFE5C}" destId="{3A443CC5-BBCD-954B-AD81-C4FDFC079DC7}" srcOrd="0" destOrd="0" presId="urn:microsoft.com/office/officeart/2005/8/layout/radial3"/>
    <dgm:cxn modelId="{1D787574-C866-9847-A14A-92D8CF2DD7F5}" type="presOf" srcId="{09D9C5C1-9C4B-8E40-9F2C-DE862F32BCF3}" destId="{81D6E48D-E337-6D4B-9974-8B96542143A4}" srcOrd="0" destOrd="0" presId="urn:microsoft.com/office/officeart/2005/8/layout/radial3"/>
    <dgm:cxn modelId="{A6002D78-2C2B-3C4A-9671-35B7EB6B27E3}" type="presOf" srcId="{1AD855CC-E1B0-8944-9277-356CD8734B00}" destId="{7CEF941C-EC44-4249-AEE5-48667323926E}" srcOrd="0" destOrd="0" presId="urn:microsoft.com/office/officeart/2005/8/layout/radial3"/>
    <dgm:cxn modelId="{1E0C7E79-457A-3245-99C2-69EB6410B3BB}" srcId="{A8F28B01-3226-0B4A-A34B-741DE1FFFE5C}" destId="{A76FB0F2-891E-F94A-BC30-4FBEE86687C2}" srcOrd="0" destOrd="0" parTransId="{8FB00BF3-A03C-FB43-B581-1615F2DCC4F7}" sibTransId="{68BFDE48-F05D-CC46-A45D-18C1B40DA64B}"/>
    <dgm:cxn modelId="{4ADF777A-F9D7-B04E-AFFD-2D6D29085B44}" srcId="{A8F28B01-3226-0B4A-A34B-741DE1FFFE5C}" destId="{B090A1A6-3ABB-4D44-B0D3-A5C4D642876C}" srcOrd="3" destOrd="0" parTransId="{EC05A2A2-E01D-724D-89AB-43C7C3C0703E}" sibTransId="{F2CF4651-B8CC-884A-AB93-D09433B3C477}"/>
    <dgm:cxn modelId="{C2D4818F-1626-C042-A49E-F9DEF7F786E5}" srcId="{5100BE74-0DEB-DD4A-AB21-95A935624103}" destId="{A8F28B01-3226-0B4A-A34B-741DE1FFFE5C}" srcOrd="0" destOrd="0" parTransId="{C6B6133A-E21C-684E-9148-FD4DE35DEBBD}" sibTransId="{306FBB7E-3964-9C40-879A-5B7B90ECA5FD}"/>
    <dgm:cxn modelId="{4030F296-6C47-4C44-84BD-9D51B92D687E}" type="presOf" srcId="{B090A1A6-3ABB-4D44-B0D3-A5C4D642876C}" destId="{74E7E735-006E-B147-97F4-896EFB6EE7D0}" srcOrd="0" destOrd="0" presId="urn:microsoft.com/office/officeart/2005/8/layout/radial3"/>
    <dgm:cxn modelId="{8953239F-E840-AD4A-AB29-352B4B330EC7}" type="presOf" srcId="{5100BE74-0DEB-DD4A-AB21-95A935624103}" destId="{BD568CF4-826F-E345-B656-2E39E903ABDC}" srcOrd="0" destOrd="0" presId="urn:microsoft.com/office/officeart/2005/8/layout/radial3"/>
    <dgm:cxn modelId="{13136DAC-8105-1641-A5BF-773836158318}" srcId="{A8F28B01-3226-0B4A-A34B-741DE1FFFE5C}" destId="{09D9C5C1-9C4B-8E40-9F2C-DE862F32BCF3}" srcOrd="2" destOrd="0" parTransId="{5BB2403D-CF8B-344F-BC60-598CD1ABD407}" sibTransId="{54615CC3-2FBD-3F4A-88B9-D674779C9DE9}"/>
    <dgm:cxn modelId="{DC97B7AD-7BB0-1C4F-A110-AC92CE813C1B}" type="presOf" srcId="{9038ABF1-7F74-AC4F-8221-F71C264AFFD8}" destId="{F450661C-C3CC-C14C-9E40-3DA5CC566AB4}" srcOrd="0" destOrd="0" presId="urn:microsoft.com/office/officeart/2005/8/layout/radial3"/>
    <dgm:cxn modelId="{905BBFB3-C067-774D-8872-6F597AA3A312}" type="presOf" srcId="{A76FB0F2-891E-F94A-BC30-4FBEE86687C2}" destId="{20DAFFEE-A7E5-F34C-99F9-9B28F4846A8B}" srcOrd="0" destOrd="0" presId="urn:microsoft.com/office/officeart/2005/8/layout/radial3"/>
    <dgm:cxn modelId="{84D302DB-00FF-2A4C-ADE9-D8394B52C603}" type="presOf" srcId="{452AADB0-DC32-8247-B9A6-805AC0E42C9E}" destId="{2F570911-F17C-574A-B4AD-58C62D6E4F8A}" srcOrd="0" destOrd="0" presId="urn:microsoft.com/office/officeart/2005/8/layout/radial3"/>
    <dgm:cxn modelId="{37AB6F8F-83AE-CE4E-AAF4-285EE47AFC77}" type="presParOf" srcId="{BD568CF4-826F-E345-B656-2E39E903ABDC}" destId="{A0D3C13B-2283-9D40-B467-E70EC096D3F9}" srcOrd="0" destOrd="0" presId="urn:microsoft.com/office/officeart/2005/8/layout/radial3"/>
    <dgm:cxn modelId="{7E7AD859-4C04-D047-9C18-6F9F5573061D}" type="presParOf" srcId="{A0D3C13B-2283-9D40-B467-E70EC096D3F9}" destId="{3A443CC5-BBCD-954B-AD81-C4FDFC079DC7}" srcOrd="0" destOrd="0" presId="urn:microsoft.com/office/officeart/2005/8/layout/radial3"/>
    <dgm:cxn modelId="{F93D453A-B779-9943-AFC7-9899054B8C1C}" type="presParOf" srcId="{A0D3C13B-2283-9D40-B467-E70EC096D3F9}" destId="{20DAFFEE-A7E5-F34C-99F9-9B28F4846A8B}" srcOrd="1" destOrd="0" presId="urn:microsoft.com/office/officeart/2005/8/layout/radial3"/>
    <dgm:cxn modelId="{915BC15D-6F1C-8F44-9708-C3CAAA8F72B4}" type="presParOf" srcId="{A0D3C13B-2283-9D40-B467-E70EC096D3F9}" destId="{2F570911-F17C-574A-B4AD-58C62D6E4F8A}" srcOrd="2" destOrd="0" presId="urn:microsoft.com/office/officeart/2005/8/layout/radial3"/>
    <dgm:cxn modelId="{A777EAC4-1130-9341-9853-959B6D7C743A}" type="presParOf" srcId="{A0D3C13B-2283-9D40-B467-E70EC096D3F9}" destId="{81D6E48D-E337-6D4B-9974-8B96542143A4}" srcOrd="3" destOrd="0" presId="urn:microsoft.com/office/officeart/2005/8/layout/radial3"/>
    <dgm:cxn modelId="{38435C67-DB52-2C4F-99A9-B6BAC840C0AF}" type="presParOf" srcId="{A0D3C13B-2283-9D40-B467-E70EC096D3F9}" destId="{74E7E735-006E-B147-97F4-896EFB6EE7D0}" srcOrd="4" destOrd="0" presId="urn:microsoft.com/office/officeart/2005/8/layout/radial3"/>
    <dgm:cxn modelId="{5B7EB488-B4C3-4648-A39D-3B631E7E7AC3}" type="presParOf" srcId="{A0D3C13B-2283-9D40-B467-E70EC096D3F9}" destId="{7CEF941C-EC44-4249-AEE5-48667323926E}" srcOrd="5" destOrd="0" presId="urn:microsoft.com/office/officeart/2005/8/layout/radial3"/>
    <dgm:cxn modelId="{B749DB2E-FA2C-984F-AC17-2621C144A071}" type="presParOf" srcId="{A0D3C13B-2283-9D40-B467-E70EC096D3F9}" destId="{F450661C-C3CC-C14C-9E40-3DA5CC566AB4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00BE74-0DEB-DD4A-AB21-95A935624103}" type="doc">
      <dgm:prSet loTypeId="urn:microsoft.com/office/officeart/2005/8/layout/radial3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8F28B01-3226-0B4A-A34B-741DE1FFFE5C}">
      <dgm:prSet phldrT="[Text]" custT="1"/>
      <dgm:spPr>
        <a:solidFill>
          <a:srgbClr val="90B3BE"/>
        </a:solidFill>
      </dgm:spPr>
      <dgm:t>
        <a:bodyPr/>
        <a:lstStyle/>
        <a:p>
          <a:pPr algn="ctr"/>
          <a:r>
            <a:rPr lang="en-GB" sz="2400" b="1" dirty="0"/>
            <a:t>Post-TB</a:t>
          </a:r>
        </a:p>
      </dgm:t>
    </dgm:pt>
    <dgm:pt modelId="{C6B6133A-E21C-684E-9148-FD4DE35DEBBD}" type="parTrans" cxnId="{C2D4818F-1626-C042-A49E-F9DEF7F786E5}">
      <dgm:prSet/>
      <dgm:spPr/>
      <dgm:t>
        <a:bodyPr/>
        <a:lstStyle/>
        <a:p>
          <a:pPr algn="ctr"/>
          <a:endParaRPr lang="en-GB"/>
        </a:p>
      </dgm:t>
    </dgm:pt>
    <dgm:pt modelId="{306FBB7E-3964-9C40-879A-5B7B90ECA5FD}" type="sibTrans" cxnId="{C2D4818F-1626-C042-A49E-F9DEF7F786E5}">
      <dgm:prSet/>
      <dgm:spPr/>
      <dgm:t>
        <a:bodyPr/>
        <a:lstStyle/>
        <a:p>
          <a:pPr algn="ctr"/>
          <a:endParaRPr lang="en-GB"/>
        </a:p>
      </dgm:t>
    </dgm:pt>
    <dgm:pt modelId="{A76FB0F2-891E-F94A-BC30-4FBEE86687C2}">
      <dgm:prSet phldrT="[Text]" custT="1"/>
      <dgm:spPr/>
      <dgm:t>
        <a:bodyPr/>
        <a:lstStyle/>
        <a:p>
          <a:pPr algn="ctr"/>
          <a:r>
            <a:rPr lang="en-GB" sz="900" dirty="0">
              <a:solidFill>
                <a:schemeClr val="bg1">
                  <a:lumMod val="85000"/>
                </a:schemeClr>
              </a:solidFill>
            </a:rPr>
            <a:t>Increased mortality</a:t>
          </a:r>
        </a:p>
      </dgm:t>
    </dgm:pt>
    <dgm:pt modelId="{8FB00BF3-A03C-FB43-B581-1615F2DCC4F7}" type="parTrans" cxnId="{1E0C7E79-457A-3245-99C2-69EB6410B3BB}">
      <dgm:prSet/>
      <dgm:spPr/>
      <dgm:t>
        <a:bodyPr/>
        <a:lstStyle/>
        <a:p>
          <a:pPr algn="ctr"/>
          <a:endParaRPr lang="en-GB"/>
        </a:p>
      </dgm:t>
    </dgm:pt>
    <dgm:pt modelId="{68BFDE48-F05D-CC46-A45D-18C1B40DA64B}" type="sibTrans" cxnId="{1E0C7E79-457A-3245-99C2-69EB6410B3BB}">
      <dgm:prSet/>
      <dgm:spPr/>
      <dgm:t>
        <a:bodyPr/>
        <a:lstStyle/>
        <a:p>
          <a:pPr algn="ctr"/>
          <a:endParaRPr lang="en-GB"/>
        </a:p>
      </dgm:t>
    </dgm:pt>
    <dgm:pt modelId="{452AADB0-DC32-8247-B9A6-805AC0E42C9E}">
      <dgm:prSet phldrT="[Text]" custT="1"/>
      <dgm:spPr>
        <a:solidFill>
          <a:srgbClr val="949EBD"/>
        </a:solidFill>
      </dgm:spPr>
      <dgm:t>
        <a:bodyPr/>
        <a:lstStyle/>
        <a:p>
          <a:pPr algn="ctr"/>
          <a:r>
            <a:rPr lang="en-US" sz="900" dirty="0"/>
            <a:t>Lung complications</a:t>
          </a:r>
          <a:endParaRPr lang="en-GB" sz="900" dirty="0"/>
        </a:p>
      </dgm:t>
    </dgm:pt>
    <dgm:pt modelId="{F7483473-D986-7D42-BAA1-0292539732F5}" type="parTrans" cxnId="{3A7F1D29-CCAB-104B-AB6D-12E3F92DF4C6}">
      <dgm:prSet/>
      <dgm:spPr/>
      <dgm:t>
        <a:bodyPr/>
        <a:lstStyle/>
        <a:p>
          <a:pPr algn="ctr"/>
          <a:endParaRPr lang="en-GB"/>
        </a:p>
      </dgm:t>
    </dgm:pt>
    <dgm:pt modelId="{331582FE-38B1-7344-B0A2-731DE4D71A34}" type="sibTrans" cxnId="{3A7F1D29-CCAB-104B-AB6D-12E3F92DF4C6}">
      <dgm:prSet/>
      <dgm:spPr/>
      <dgm:t>
        <a:bodyPr/>
        <a:lstStyle/>
        <a:p>
          <a:pPr algn="ctr"/>
          <a:endParaRPr lang="en-GB"/>
        </a:p>
      </dgm:t>
    </dgm:pt>
    <dgm:pt modelId="{09D9C5C1-9C4B-8E40-9F2C-DE862F32BCF3}">
      <dgm:prSet phldrT="[Text]" custT="1"/>
      <dgm:spPr>
        <a:solidFill>
          <a:srgbClr val="949EBD"/>
        </a:solidFill>
      </dgm:spPr>
      <dgm:t>
        <a:bodyPr/>
        <a:lstStyle/>
        <a:p>
          <a:pPr algn="ctr"/>
          <a:r>
            <a:rPr lang="en-GB" sz="900" dirty="0"/>
            <a:t>Psychological impact</a:t>
          </a:r>
        </a:p>
      </dgm:t>
    </dgm:pt>
    <dgm:pt modelId="{5BB2403D-CF8B-344F-BC60-598CD1ABD407}" type="parTrans" cxnId="{13136DAC-8105-1641-A5BF-773836158318}">
      <dgm:prSet/>
      <dgm:spPr/>
      <dgm:t>
        <a:bodyPr/>
        <a:lstStyle/>
        <a:p>
          <a:pPr algn="ctr"/>
          <a:endParaRPr lang="en-GB"/>
        </a:p>
      </dgm:t>
    </dgm:pt>
    <dgm:pt modelId="{54615CC3-2FBD-3F4A-88B9-D674779C9DE9}" type="sibTrans" cxnId="{13136DAC-8105-1641-A5BF-773836158318}">
      <dgm:prSet/>
      <dgm:spPr/>
      <dgm:t>
        <a:bodyPr/>
        <a:lstStyle/>
        <a:p>
          <a:pPr algn="ctr"/>
          <a:endParaRPr lang="en-GB"/>
        </a:p>
      </dgm:t>
    </dgm:pt>
    <dgm:pt modelId="{9038ABF1-7F74-AC4F-8221-F71C264AFFD8}">
      <dgm:prSet phldrT="[Text]" custT="1"/>
      <dgm:spPr/>
      <dgm:t>
        <a:bodyPr/>
        <a:lstStyle/>
        <a:p>
          <a:pPr algn="ctr"/>
          <a:r>
            <a:rPr lang="en-GB" sz="900" dirty="0">
              <a:solidFill>
                <a:schemeClr val="bg1">
                  <a:lumMod val="85000"/>
                </a:schemeClr>
              </a:solidFill>
            </a:rPr>
            <a:t>Recurrent TB</a:t>
          </a:r>
        </a:p>
      </dgm:t>
    </dgm:pt>
    <dgm:pt modelId="{4BB7AE4A-788E-1E4B-B280-B6F33E8016E5}" type="parTrans" cxnId="{8FEC5C34-96CD-9140-92CC-547BFBFC70A7}">
      <dgm:prSet/>
      <dgm:spPr/>
      <dgm:t>
        <a:bodyPr/>
        <a:lstStyle/>
        <a:p>
          <a:pPr algn="ctr"/>
          <a:endParaRPr lang="en-GB"/>
        </a:p>
      </dgm:t>
    </dgm:pt>
    <dgm:pt modelId="{0A53584D-F99D-A84F-9E35-FD89B7A3FB07}" type="sibTrans" cxnId="{8FEC5C34-96CD-9140-92CC-547BFBFC70A7}">
      <dgm:prSet/>
      <dgm:spPr/>
      <dgm:t>
        <a:bodyPr/>
        <a:lstStyle/>
        <a:p>
          <a:pPr algn="ctr"/>
          <a:endParaRPr lang="en-GB"/>
        </a:p>
      </dgm:t>
    </dgm:pt>
    <dgm:pt modelId="{B090A1A6-3ABB-4D44-B0D3-A5C4D642876C}">
      <dgm:prSet custT="1"/>
      <dgm:spPr/>
      <dgm:t>
        <a:bodyPr/>
        <a:lstStyle/>
        <a:p>
          <a:pPr algn="ctr"/>
          <a:r>
            <a:rPr lang="en-GB" sz="900" dirty="0">
              <a:solidFill>
                <a:schemeClr val="bg1">
                  <a:lumMod val="85000"/>
                </a:schemeClr>
              </a:solidFill>
            </a:rPr>
            <a:t>Socio-economic impact</a:t>
          </a:r>
        </a:p>
      </dgm:t>
    </dgm:pt>
    <dgm:pt modelId="{EC05A2A2-E01D-724D-89AB-43C7C3C0703E}" type="parTrans" cxnId="{4ADF777A-F9D7-B04E-AFFD-2D6D29085B44}">
      <dgm:prSet/>
      <dgm:spPr/>
      <dgm:t>
        <a:bodyPr/>
        <a:lstStyle/>
        <a:p>
          <a:pPr algn="ctr"/>
          <a:endParaRPr lang="en-GB"/>
        </a:p>
      </dgm:t>
    </dgm:pt>
    <dgm:pt modelId="{F2CF4651-B8CC-884A-AB93-D09433B3C477}" type="sibTrans" cxnId="{4ADF777A-F9D7-B04E-AFFD-2D6D29085B44}">
      <dgm:prSet/>
      <dgm:spPr/>
      <dgm:t>
        <a:bodyPr/>
        <a:lstStyle/>
        <a:p>
          <a:pPr algn="ctr"/>
          <a:endParaRPr lang="en-GB"/>
        </a:p>
      </dgm:t>
    </dgm:pt>
    <dgm:pt modelId="{1AD855CC-E1B0-8944-9277-356CD8734B00}">
      <dgm:prSet custT="1"/>
      <dgm:spPr/>
      <dgm:t>
        <a:bodyPr/>
        <a:lstStyle/>
        <a:p>
          <a:pPr algn="ctr"/>
          <a:r>
            <a:rPr lang="en-GB" sz="900" dirty="0">
              <a:solidFill>
                <a:schemeClr val="bg1">
                  <a:lumMod val="85000"/>
                </a:schemeClr>
              </a:solidFill>
            </a:rPr>
            <a:t>Stigma</a:t>
          </a:r>
        </a:p>
      </dgm:t>
    </dgm:pt>
    <dgm:pt modelId="{C9D171DD-80D2-FA4B-A2F7-55299FE3FA4D}" type="parTrans" cxnId="{51662F5B-66ED-FC4E-A654-E2059DE0DD4A}">
      <dgm:prSet/>
      <dgm:spPr/>
      <dgm:t>
        <a:bodyPr/>
        <a:lstStyle/>
        <a:p>
          <a:pPr algn="ctr"/>
          <a:endParaRPr lang="en-GB"/>
        </a:p>
      </dgm:t>
    </dgm:pt>
    <dgm:pt modelId="{7B803DCB-E33B-C749-BAE8-3F59DE7AC5F5}" type="sibTrans" cxnId="{51662F5B-66ED-FC4E-A654-E2059DE0DD4A}">
      <dgm:prSet/>
      <dgm:spPr/>
      <dgm:t>
        <a:bodyPr/>
        <a:lstStyle/>
        <a:p>
          <a:pPr algn="ctr"/>
          <a:endParaRPr lang="en-GB"/>
        </a:p>
      </dgm:t>
    </dgm:pt>
    <dgm:pt modelId="{BD568CF4-826F-E345-B656-2E39E903ABDC}" type="pres">
      <dgm:prSet presAssocID="{5100BE74-0DEB-DD4A-AB21-95A935624103}" presName="composite" presStyleCnt="0">
        <dgm:presLayoutVars>
          <dgm:chMax val="1"/>
          <dgm:dir/>
          <dgm:resizeHandles val="exact"/>
        </dgm:presLayoutVars>
      </dgm:prSet>
      <dgm:spPr/>
    </dgm:pt>
    <dgm:pt modelId="{A0D3C13B-2283-9D40-B467-E70EC096D3F9}" type="pres">
      <dgm:prSet presAssocID="{5100BE74-0DEB-DD4A-AB21-95A935624103}" presName="radial" presStyleCnt="0">
        <dgm:presLayoutVars>
          <dgm:animLvl val="ctr"/>
        </dgm:presLayoutVars>
      </dgm:prSet>
      <dgm:spPr/>
    </dgm:pt>
    <dgm:pt modelId="{3A443CC5-BBCD-954B-AD81-C4FDFC079DC7}" type="pres">
      <dgm:prSet presAssocID="{A8F28B01-3226-0B4A-A34B-741DE1FFFE5C}" presName="centerShape" presStyleLbl="vennNode1" presStyleIdx="0" presStyleCnt="7"/>
      <dgm:spPr/>
    </dgm:pt>
    <dgm:pt modelId="{20DAFFEE-A7E5-F34C-99F9-9B28F4846A8B}" type="pres">
      <dgm:prSet presAssocID="{A76FB0F2-891E-F94A-BC30-4FBEE86687C2}" presName="node" presStyleLbl="vennNode1" presStyleIdx="1" presStyleCnt="7" custScaleX="113034">
        <dgm:presLayoutVars>
          <dgm:bulletEnabled val="1"/>
        </dgm:presLayoutVars>
      </dgm:prSet>
      <dgm:spPr/>
    </dgm:pt>
    <dgm:pt modelId="{2F570911-F17C-574A-B4AD-58C62D6E4F8A}" type="pres">
      <dgm:prSet presAssocID="{452AADB0-DC32-8247-B9A6-805AC0E42C9E}" presName="node" presStyleLbl="vennNode1" presStyleIdx="2" presStyleCnt="7" custScaleX="113034">
        <dgm:presLayoutVars>
          <dgm:bulletEnabled val="1"/>
        </dgm:presLayoutVars>
      </dgm:prSet>
      <dgm:spPr/>
    </dgm:pt>
    <dgm:pt modelId="{81D6E48D-E337-6D4B-9974-8B96542143A4}" type="pres">
      <dgm:prSet presAssocID="{09D9C5C1-9C4B-8E40-9F2C-DE862F32BCF3}" presName="node" presStyleLbl="vennNode1" presStyleIdx="3" presStyleCnt="7" custScaleX="113034">
        <dgm:presLayoutVars>
          <dgm:bulletEnabled val="1"/>
        </dgm:presLayoutVars>
      </dgm:prSet>
      <dgm:spPr/>
    </dgm:pt>
    <dgm:pt modelId="{74E7E735-006E-B147-97F4-896EFB6EE7D0}" type="pres">
      <dgm:prSet presAssocID="{B090A1A6-3ABB-4D44-B0D3-A5C4D642876C}" presName="node" presStyleLbl="vennNode1" presStyleIdx="4" presStyleCnt="7" custScaleX="113034">
        <dgm:presLayoutVars>
          <dgm:bulletEnabled val="1"/>
        </dgm:presLayoutVars>
      </dgm:prSet>
      <dgm:spPr/>
    </dgm:pt>
    <dgm:pt modelId="{7CEF941C-EC44-4249-AEE5-48667323926E}" type="pres">
      <dgm:prSet presAssocID="{1AD855CC-E1B0-8944-9277-356CD8734B00}" presName="node" presStyleLbl="vennNode1" presStyleIdx="5" presStyleCnt="7" custScaleX="113034">
        <dgm:presLayoutVars>
          <dgm:bulletEnabled val="1"/>
        </dgm:presLayoutVars>
      </dgm:prSet>
      <dgm:spPr/>
    </dgm:pt>
    <dgm:pt modelId="{F450661C-C3CC-C14C-9E40-3DA5CC566AB4}" type="pres">
      <dgm:prSet presAssocID="{9038ABF1-7F74-AC4F-8221-F71C264AFFD8}" presName="node" presStyleLbl="vennNode1" presStyleIdx="6" presStyleCnt="7" custScaleX="113034">
        <dgm:presLayoutVars>
          <dgm:bulletEnabled val="1"/>
        </dgm:presLayoutVars>
      </dgm:prSet>
      <dgm:spPr/>
    </dgm:pt>
  </dgm:ptLst>
  <dgm:cxnLst>
    <dgm:cxn modelId="{3A7F1D29-CCAB-104B-AB6D-12E3F92DF4C6}" srcId="{A8F28B01-3226-0B4A-A34B-741DE1FFFE5C}" destId="{452AADB0-DC32-8247-B9A6-805AC0E42C9E}" srcOrd="1" destOrd="0" parTransId="{F7483473-D986-7D42-BAA1-0292539732F5}" sibTransId="{331582FE-38B1-7344-B0A2-731DE4D71A34}"/>
    <dgm:cxn modelId="{8FEC5C34-96CD-9140-92CC-547BFBFC70A7}" srcId="{A8F28B01-3226-0B4A-A34B-741DE1FFFE5C}" destId="{9038ABF1-7F74-AC4F-8221-F71C264AFFD8}" srcOrd="5" destOrd="0" parTransId="{4BB7AE4A-788E-1E4B-B280-B6F33E8016E5}" sibTransId="{0A53584D-F99D-A84F-9E35-FD89B7A3FB07}"/>
    <dgm:cxn modelId="{51662F5B-66ED-FC4E-A654-E2059DE0DD4A}" srcId="{A8F28B01-3226-0B4A-A34B-741DE1FFFE5C}" destId="{1AD855CC-E1B0-8944-9277-356CD8734B00}" srcOrd="4" destOrd="0" parTransId="{C9D171DD-80D2-FA4B-A2F7-55299FE3FA4D}" sibTransId="{7B803DCB-E33B-C749-BAE8-3F59DE7AC5F5}"/>
    <dgm:cxn modelId="{1E82E44D-2835-3E4A-A46F-A5F0305C1BCB}" type="presOf" srcId="{A8F28B01-3226-0B4A-A34B-741DE1FFFE5C}" destId="{3A443CC5-BBCD-954B-AD81-C4FDFC079DC7}" srcOrd="0" destOrd="0" presId="urn:microsoft.com/office/officeart/2005/8/layout/radial3"/>
    <dgm:cxn modelId="{1D787574-C866-9847-A14A-92D8CF2DD7F5}" type="presOf" srcId="{09D9C5C1-9C4B-8E40-9F2C-DE862F32BCF3}" destId="{81D6E48D-E337-6D4B-9974-8B96542143A4}" srcOrd="0" destOrd="0" presId="urn:microsoft.com/office/officeart/2005/8/layout/radial3"/>
    <dgm:cxn modelId="{A6002D78-2C2B-3C4A-9671-35B7EB6B27E3}" type="presOf" srcId="{1AD855CC-E1B0-8944-9277-356CD8734B00}" destId="{7CEF941C-EC44-4249-AEE5-48667323926E}" srcOrd="0" destOrd="0" presId="urn:microsoft.com/office/officeart/2005/8/layout/radial3"/>
    <dgm:cxn modelId="{1E0C7E79-457A-3245-99C2-69EB6410B3BB}" srcId="{A8F28B01-3226-0B4A-A34B-741DE1FFFE5C}" destId="{A76FB0F2-891E-F94A-BC30-4FBEE86687C2}" srcOrd="0" destOrd="0" parTransId="{8FB00BF3-A03C-FB43-B581-1615F2DCC4F7}" sibTransId="{68BFDE48-F05D-CC46-A45D-18C1B40DA64B}"/>
    <dgm:cxn modelId="{4ADF777A-F9D7-B04E-AFFD-2D6D29085B44}" srcId="{A8F28B01-3226-0B4A-A34B-741DE1FFFE5C}" destId="{B090A1A6-3ABB-4D44-B0D3-A5C4D642876C}" srcOrd="3" destOrd="0" parTransId="{EC05A2A2-E01D-724D-89AB-43C7C3C0703E}" sibTransId="{F2CF4651-B8CC-884A-AB93-D09433B3C477}"/>
    <dgm:cxn modelId="{C2D4818F-1626-C042-A49E-F9DEF7F786E5}" srcId="{5100BE74-0DEB-DD4A-AB21-95A935624103}" destId="{A8F28B01-3226-0B4A-A34B-741DE1FFFE5C}" srcOrd="0" destOrd="0" parTransId="{C6B6133A-E21C-684E-9148-FD4DE35DEBBD}" sibTransId="{306FBB7E-3964-9C40-879A-5B7B90ECA5FD}"/>
    <dgm:cxn modelId="{4030F296-6C47-4C44-84BD-9D51B92D687E}" type="presOf" srcId="{B090A1A6-3ABB-4D44-B0D3-A5C4D642876C}" destId="{74E7E735-006E-B147-97F4-896EFB6EE7D0}" srcOrd="0" destOrd="0" presId="urn:microsoft.com/office/officeart/2005/8/layout/radial3"/>
    <dgm:cxn modelId="{8953239F-E840-AD4A-AB29-352B4B330EC7}" type="presOf" srcId="{5100BE74-0DEB-DD4A-AB21-95A935624103}" destId="{BD568CF4-826F-E345-B656-2E39E903ABDC}" srcOrd="0" destOrd="0" presId="urn:microsoft.com/office/officeart/2005/8/layout/radial3"/>
    <dgm:cxn modelId="{13136DAC-8105-1641-A5BF-773836158318}" srcId="{A8F28B01-3226-0B4A-A34B-741DE1FFFE5C}" destId="{09D9C5C1-9C4B-8E40-9F2C-DE862F32BCF3}" srcOrd="2" destOrd="0" parTransId="{5BB2403D-CF8B-344F-BC60-598CD1ABD407}" sibTransId="{54615CC3-2FBD-3F4A-88B9-D674779C9DE9}"/>
    <dgm:cxn modelId="{DC97B7AD-7BB0-1C4F-A110-AC92CE813C1B}" type="presOf" srcId="{9038ABF1-7F74-AC4F-8221-F71C264AFFD8}" destId="{F450661C-C3CC-C14C-9E40-3DA5CC566AB4}" srcOrd="0" destOrd="0" presId="urn:microsoft.com/office/officeart/2005/8/layout/radial3"/>
    <dgm:cxn modelId="{905BBFB3-C067-774D-8872-6F597AA3A312}" type="presOf" srcId="{A76FB0F2-891E-F94A-BC30-4FBEE86687C2}" destId="{20DAFFEE-A7E5-F34C-99F9-9B28F4846A8B}" srcOrd="0" destOrd="0" presId="urn:microsoft.com/office/officeart/2005/8/layout/radial3"/>
    <dgm:cxn modelId="{84D302DB-00FF-2A4C-ADE9-D8394B52C603}" type="presOf" srcId="{452AADB0-DC32-8247-B9A6-805AC0E42C9E}" destId="{2F570911-F17C-574A-B4AD-58C62D6E4F8A}" srcOrd="0" destOrd="0" presId="urn:microsoft.com/office/officeart/2005/8/layout/radial3"/>
    <dgm:cxn modelId="{37AB6F8F-83AE-CE4E-AAF4-285EE47AFC77}" type="presParOf" srcId="{BD568CF4-826F-E345-B656-2E39E903ABDC}" destId="{A0D3C13B-2283-9D40-B467-E70EC096D3F9}" srcOrd="0" destOrd="0" presId="urn:microsoft.com/office/officeart/2005/8/layout/radial3"/>
    <dgm:cxn modelId="{7E7AD859-4C04-D047-9C18-6F9F5573061D}" type="presParOf" srcId="{A0D3C13B-2283-9D40-B467-E70EC096D3F9}" destId="{3A443CC5-BBCD-954B-AD81-C4FDFC079DC7}" srcOrd="0" destOrd="0" presId="urn:microsoft.com/office/officeart/2005/8/layout/radial3"/>
    <dgm:cxn modelId="{F93D453A-B779-9943-AFC7-9899054B8C1C}" type="presParOf" srcId="{A0D3C13B-2283-9D40-B467-E70EC096D3F9}" destId="{20DAFFEE-A7E5-F34C-99F9-9B28F4846A8B}" srcOrd="1" destOrd="0" presId="urn:microsoft.com/office/officeart/2005/8/layout/radial3"/>
    <dgm:cxn modelId="{915BC15D-6F1C-8F44-9708-C3CAAA8F72B4}" type="presParOf" srcId="{A0D3C13B-2283-9D40-B467-E70EC096D3F9}" destId="{2F570911-F17C-574A-B4AD-58C62D6E4F8A}" srcOrd="2" destOrd="0" presId="urn:microsoft.com/office/officeart/2005/8/layout/radial3"/>
    <dgm:cxn modelId="{A777EAC4-1130-9341-9853-959B6D7C743A}" type="presParOf" srcId="{A0D3C13B-2283-9D40-B467-E70EC096D3F9}" destId="{81D6E48D-E337-6D4B-9974-8B96542143A4}" srcOrd="3" destOrd="0" presId="urn:microsoft.com/office/officeart/2005/8/layout/radial3"/>
    <dgm:cxn modelId="{38435C67-DB52-2C4F-99A9-B6BAC840C0AF}" type="presParOf" srcId="{A0D3C13B-2283-9D40-B467-E70EC096D3F9}" destId="{74E7E735-006E-B147-97F4-896EFB6EE7D0}" srcOrd="4" destOrd="0" presId="urn:microsoft.com/office/officeart/2005/8/layout/radial3"/>
    <dgm:cxn modelId="{5B7EB488-B4C3-4648-A39D-3B631E7E7AC3}" type="presParOf" srcId="{A0D3C13B-2283-9D40-B467-E70EC096D3F9}" destId="{7CEF941C-EC44-4249-AEE5-48667323926E}" srcOrd="5" destOrd="0" presId="urn:microsoft.com/office/officeart/2005/8/layout/radial3"/>
    <dgm:cxn modelId="{B749DB2E-FA2C-984F-AC17-2621C144A071}" type="presParOf" srcId="{A0D3C13B-2283-9D40-B467-E70EC096D3F9}" destId="{F450661C-C3CC-C14C-9E40-3DA5CC566AB4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AA6B1F-B0CB-1C44-A674-178C6A09CA6D}" type="doc">
      <dgm:prSet loTypeId="urn:microsoft.com/office/officeart/2005/8/layout/chevron1" loCatId="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GB"/>
        </a:p>
      </dgm:t>
    </dgm:pt>
    <dgm:pt modelId="{59B06E2B-9982-9546-BFFD-1BAC0E8E6E5B}">
      <dgm:prSet phldrT="[Text]"/>
      <dgm:spPr>
        <a:solidFill>
          <a:schemeClr val="bg1"/>
        </a:solidFill>
        <a:ln w="3175"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-GB" dirty="0"/>
            <a:t>2019</a:t>
          </a:r>
        </a:p>
      </dgm:t>
    </dgm:pt>
    <dgm:pt modelId="{08491EC4-A86C-E34D-A4B9-CB7E0887EAD2}" type="parTrans" cxnId="{207651C6-E0AC-C144-8660-F8CDEFE6D1B9}">
      <dgm:prSet/>
      <dgm:spPr/>
      <dgm:t>
        <a:bodyPr/>
        <a:lstStyle/>
        <a:p>
          <a:endParaRPr lang="en-GB"/>
        </a:p>
      </dgm:t>
    </dgm:pt>
    <dgm:pt modelId="{85240442-3C60-824D-9913-52CF28D64BBA}" type="sibTrans" cxnId="{207651C6-E0AC-C144-8660-F8CDEFE6D1B9}">
      <dgm:prSet/>
      <dgm:spPr/>
      <dgm:t>
        <a:bodyPr/>
        <a:lstStyle/>
        <a:p>
          <a:endParaRPr lang="en-GB"/>
        </a:p>
      </dgm:t>
    </dgm:pt>
    <dgm:pt modelId="{3F0573D6-B2F3-2143-8D82-D0DF4CFD20C5}">
      <dgm:prSet phldrT="[Text]"/>
      <dgm:spPr>
        <a:solidFill>
          <a:schemeClr val="bg1"/>
        </a:solidFill>
        <a:ln w="3175"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-GB" dirty="0"/>
            <a:t>2020</a:t>
          </a:r>
        </a:p>
      </dgm:t>
    </dgm:pt>
    <dgm:pt modelId="{74623E4E-03E9-CB4E-B0F9-1CEEB0E532C9}" type="parTrans" cxnId="{9B398218-8C25-B94C-9E1A-6C3D16DE3035}">
      <dgm:prSet/>
      <dgm:spPr/>
      <dgm:t>
        <a:bodyPr/>
        <a:lstStyle/>
        <a:p>
          <a:endParaRPr lang="en-GB"/>
        </a:p>
      </dgm:t>
    </dgm:pt>
    <dgm:pt modelId="{6CEB1422-FB0F-E94C-AEBB-EDA4944FB508}" type="sibTrans" cxnId="{9B398218-8C25-B94C-9E1A-6C3D16DE3035}">
      <dgm:prSet/>
      <dgm:spPr/>
      <dgm:t>
        <a:bodyPr/>
        <a:lstStyle/>
        <a:p>
          <a:endParaRPr lang="en-GB"/>
        </a:p>
      </dgm:t>
    </dgm:pt>
    <dgm:pt modelId="{5EEABD66-F8C3-7840-9741-6FDAA134097D}">
      <dgm:prSet phldrT="[Text]"/>
      <dgm:spPr>
        <a:solidFill>
          <a:schemeClr val="bg1"/>
        </a:solidFill>
        <a:ln w="3175"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-GB" dirty="0"/>
            <a:t>2021</a:t>
          </a:r>
        </a:p>
      </dgm:t>
    </dgm:pt>
    <dgm:pt modelId="{D01F6EEA-8CFB-C943-9A89-49B3E96DB26E}" type="parTrans" cxnId="{2D0D2222-1BF9-6F41-8767-4B859B53CB3C}">
      <dgm:prSet/>
      <dgm:spPr/>
      <dgm:t>
        <a:bodyPr/>
        <a:lstStyle/>
        <a:p>
          <a:endParaRPr lang="en-GB"/>
        </a:p>
      </dgm:t>
    </dgm:pt>
    <dgm:pt modelId="{161B1756-F4AE-5E4A-8B8E-14257E075644}" type="sibTrans" cxnId="{2D0D2222-1BF9-6F41-8767-4B859B53CB3C}">
      <dgm:prSet/>
      <dgm:spPr/>
      <dgm:t>
        <a:bodyPr/>
        <a:lstStyle/>
        <a:p>
          <a:endParaRPr lang="en-GB"/>
        </a:p>
      </dgm:t>
    </dgm:pt>
    <dgm:pt modelId="{981B3F01-426A-0A48-A74B-E565D0826AA1}">
      <dgm:prSet/>
      <dgm:spPr>
        <a:solidFill>
          <a:schemeClr val="bg1"/>
        </a:solidFill>
        <a:ln w="3175">
          <a:solidFill>
            <a:srgbClr val="7030A0"/>
          </a:solidFill>
        </a:ln>
      </dgm:spPr>
      <dgm:t>
        <a:bodyPr/>
        <a:lstStyle/>
        <a:p>
          <a:r>
            <a:rPr lang="en-GB" dirty="0"/>
            <a:t>2022</a:t>
          </a:r>
        </a:p>
      </dgm:t>
    </dgm:pt>
    <dgm:pt modelId="{77428100-EF98-7643-9579-2BA7C03C45D9}" type="parTrans" cxnId="{ACD6C081-13BE-8A42-84B0-16D7A9CF3B9B}">
      <dgm:prSet/>
      <dgm:spPr/>
      <dgm:t>
        <a:bodyPr/>
        <a:lstStyle/>
        <a:p>
          <a:endParaRPr lang="en-GB"/>
        </a:p>
      </dgm:t>
    </dgm:pt>
    <dgm:pt modelId="{9A6D47A9-D107-B943-9E02-E01337898300}" type="sibTrans" cxnId="{ACD6C081-13BE-8A42-84B0-16D7A9CF3B9B}">
      <dgm:prSet/>
      <dgm:spPr/>
      <dgm:t>
        <a:bodyPr/>
        <a:lstStyle/>
        <a:p>
          <a:endParaRPr lang="en-GB"/>
        </a:p>
      </dgm:t>
    </dgm:pt>
    <dgm:pt modelId="{849A06D6-5736-9B4A-89C7-49484BF9F7D4}">
      <dgm:prSet/>
      <dgm:spPr>
        <a:solidFill>
          <a:schemeClr val="bg1"/>
        </a:solidFill>
        <a:ln w="3175">
          <a:solidFill>
            <a:srgbClr val="7030A0"/>
          </a:solidFill>
        </a:ln>
      </dgm:spPr>
      <dgm:t>
        <a:bodyPr/>
        <a:lstStyle/>
        <a:p>
          <a:r>
            <a:rPr lang="en-GB" dirty="0"/>
            <a:t>2023</a:t>
          </a:r>
        </a:p>
      </dgm:t>
    </dgm:pt>
    <dgm:pt modelId="{431A2494-7BD4-C943-8C30-4F72C7579650}" type="parTrans" cxnId="{E303A6FC-8368-1C49-A971-8FAC4C673AC6}">
      <dgm:prSet/>
      <dgm:spPr/>
      <dgm:t>
        <a:bodyPr/>
        <a:lstStyle/>
        <a:p>
          <a:endParaRPr lang="en-GB"/>
        </a:p>
      </dgm:t>
    </dgm:pt>
    <dgm:pt modelId="{4373C5DF-BF58-304A-A722-BB82E6C4309A}" type="sibTrans" cxnId="{E303A6FC-8368-1C49-A971-8FAC4C673AC6}">
      <dgm:prSet/>
      <dgm:spPr/>
      <dgm:t>
        <a:bodyPr/>
        <a:lstStyle/>
        <a:p>
          <a:endParaRPr lang="en-GB"/>
        </a:p>
      </dgm:t>
    </dgm:pt>
    <dgm:pt modelId="{63B81568-9803-F24E-B1D6-D632F4AB5163}">
      <dgm:prSet/>
      <dgm:spPr>
        <a:solidFill>
          <a:schemeClr val="bg1"/>
        </a:solidFill>
        <a:ln w="3175">
          <a:solidFill>
            <a:srgbClr val="7030A0"/>
          </a:solidFill>
        </a:ln>
      </dgm:spPr>
      <dgm:t>
        <a:bodyPr/>
        <a:lstStyle/>
        <a:p>
          <a:r>
            <a:rPr lang="en-GB" dirty="0"/>
            <a:t>2024</a:t>
          </a:r>
        </a:p>
      </dgm:t>
    </dgm:pt>
    <dgm:pt modelId="{87776188-A10D-114D-8276-9A23B6224196}" type="parTrans" cxnId="{68465BF4-5F5B-274D-A42E-CD48EDCD47FB}">
      <dgm:prSet/>
      <dgm:spPr/>
      <dgm:t>
        <a:bodyPr/>
        <a:lstStyle/>
        <a:p>
          <a:endParaRPr lang="en-GB"/>
        </a:p>
      </dgm:t>
    </dgm:pt>
    <dgm:pt modelId="{237E0A62-0629-1348-9FE5-76023A8C46EA}" type="sibTrans" cxnId="{68465BF4-5F5B-274D-A42E-CD48EDCD47FB}">
      <dgm:prSet/>
      <dgm:spPr/>
      <dgm:t>
        <a:bodyPr/>
        <a:lstStyle/>
        <a:p>
          <a:endParaRPr lang="en-GB"/>
        </a:p>
      </dgm:t>
    </dgm:pt>
    <dgm:pt modelId="{426834AE-052C-C14B-B18B-34B097004F8C}">
      <dgm:prSet/>
      <dgm:spPr>
        <a:solidFill>
          <a:schemeClr val="bg1"/>
        </a:solidFill>
        <a:ln w="3175">
          <a:solidFill>
            <a:srgbClr val="7030A0"/>
          </a:solidFill>
        </a:ln>
      </dgm:spPr>
      <dgm:t>
        <a:bodyPr/>
        <a:lstStyle/>
        <a:p>
          <a:r>
            <a:rPr lang="en-GB" dirty="0"/>
            <a:t>2025</a:t>
          </a:r>
        </a:p>
      </dgm:t>
    </dgm:pt>
    <dgm:pt modelId="{370CACA7-66B5-B141-900B-905D5FD083DC}" type="parTrans" cxnId="{02EF650D-F6B5-4841-AA4A-8D8F99B6EF36}">
      <dgm:prSet/>
      <dgm:spPr/>
      <dgm:t>
        <a:bodyPr/>
        <a:lstStyle/>
        <a:p>
          <a:endParaRPr lang="en-GB"/>
        </a:p>
      </dgm:t>
    </dgm:pt>
    <dgm:pt modelId="{1EFBDF73-BD37-7545-BAD6-96509A3CA417}" type="sibTrans" cxnId="{02EF650D-F6B5-4841-AA4A-8D8F99B6EF36}">
      <dgm:prSet/>
      <dgm:spPr/>
      <dgm:t>
        <a:bodyPr/>
        <a:lstStyle/>
        <a:p>
          <a:endParaRPr lang="en-GB"/>
        </a:p>
      </dgm:t>
    </dgm:pt>
    <dgm:pt modelId="{F4A95417-BF57-094F-9A2C-4E9A78AFC97B}" type="pres">
      <dgm:prSet presAssocID="{5BAA6B1F-B0CB-1C44-A674-178C6A09CA6D}" presName="Name0" presStyleCnt="0">
        <dgm:presLayoutVars>
          <dgm:dir/>
          <dgm:animLvl val="lvl"/>
          <dgm:resizeHandles val="exact"/>
        </dgm:presLayoutVars>
      </dgm:prSet>
      <dgm:spPr/>
    </dgm:pt>
    <dgm:pt modelId="{17B166AB-2AEB-EA4F-83B1-E94C52C4929C}" type="pres">
      <dgm:prSet presAssocID="{59B06E2B-9982-9546-BFFD-1BAC0E8E6E5B}" presName="parTxOnly" presStyleLbl="node1" presStyleIdx="0" presStyleCnt="7">
        <dgm:presLayoutVars>
          <dgm:chMax val="0"/>
          <dgm:chPref val="0"/>
          <dgm:bulletEnabled val="1"/>
        </dgm:presLayoutVars>
      </dgm:prSet>
      <dgm:spPr/>
    </dgm:pt>
    <dgm:pt modelId="{A404302A-6BEA-FB43-8C62-C32B1057E282}" type="pres">
      <dgm:prSet presAssocID="{85240442-3C60-824D-9913-52CF28D64BBA}" presName="parTxOnlySpace" presStyleCnt="0"/>
      <dgm:spPr/>
    </dgm:pt>
    <dgm:pt modelId="{BCD634D9-050B-8A44-ACE1-201B5DD62EF6}" type="pres">
      <dgm:prSet presAssocID="{3F0573D6-B2F3-2143-8D82-D0DF4CFD20C5}" presName="parTxOnly" presStyleLbl="node1" presStyleIdx="1" presStyleCnt="7">
        <dgm:presLayoutVars>
          <dgm:chMax val="0"/>
          <dgm:chPref val="0"/>
          <dgm:bulletEnabled val="1"/>
        </dgm:presLayoutVars>
      </dgm:prSet>
      <dgm:spPr/>
    </dgm:pt>
    <dgm:pt modelId="{B24F0198-826D-2642-9155-F4F14362B2AA}" type="pres">
      <dgm:prSet presAssocID="{6CEB1422-FB0F-E94C-AEBB-EDA4944FB508}" presName="parTxOnlySpace" presStyleCnt="0"/>
      <dgm:spPr/>
    </dgm:pt>
    <dgm:pt modelId="{E2D5EA99-5FFF-9140-8631-55AD834D9EA0}" type="pres">
      <dgm:prSet presAssocID="{5EEABD66-F8C3-7840-9741-6FDAA134097D}" presName="parTxOnly" presStyleLbl="node1" presStyleIdx="2" presStyleCnt="7">
        <dgm:presLayoutVars>
          <dgm:chMax val="0"/>
          <dgm:chPref val="0"/>
          <dgm:bulletEnabled val="1"/>
        </dgm:presLayoutVars>
      </dgm:prSet>
      <dgm:spPr/>
    </dgm:pt>
    <dgm:pt modelId="{3957CDEC-C77E-9D4C-8911-49890E7603CE}" type="pres">
      <dgm:prSet presAssocID="{161B1756-F4AE-5E4A-8B8E-14257E075644}" presName="parTxOnlySpace" presStyleCnt="0"/>
      <dgm:spPr/>
    </dgm:pt>
    <dgm:pt modelId="{77B72175-085F-0549-B8FD-86E4C92AEF0D}" type="pres">
      <dgm:prSet presAssocID="{981B3F01-426A-0A48-A74B-E565D0826AA1}" presName="parTxOnly" presStyleLbl="node1" presStyleIdx="3" presStyleCnt="7">
        <dgm:presLayoutVars>
          <dgm:chMax val="0"/>
          <dgm:chPref val="0"/>
          <dgm:bulletEnabled val="1"/>
        </dgm:presLayoutVars>
      </dgm:prSet>
      <dgm:spPr/>
    </dgm:pt>
    <dgm:pt modelId="{A4B0E135-6009-284A-9F7E-127AA65F8364}" type="pres">
      <dgm:prSet presAssocID="{9A6D47A9-D107-B943-9E02-E01337898300}" presName="parTxOnlySpace" presStyleCnt="0"/>
      <dgm:spPr/>
    </dgm:pt>
    <dgm:pt modelId="{8E9F9F9F-9396-A348-B709-0D1AD5AB7C34}" type="pres">
      <dgm:prSet presAssocID="{849A06D6-5736-9B4A-89C7-49484BF9F7D4}" presName="parTxOnly" presStyleLbl="node1" presStyleIdx="4" presStyleCnt="7">
        <dgm:presLayoutVars>
          <dgm:chMax val="0"/>
          <dgm:chPref val="0"/>
          <dgm:bulletEnabled val="1"/>
        </dgm:presLayoutVars>
      </dgm:prSet>
      <dgm:spPr/>
    </dgm:pt>
    <dgm:pt modelId="{E614FCD7-65A1-AD4F-8D0B-E4F9E0C2F064}" type="pres">
      <dgm:prSet presAssocID="{4373C5DF-BF58-304A-A722-BB82E6C4309A}" presName="parTxOnlySpace" presStyleCnt="0"/>
      <dgm:spPr/>
    </dgm:pt>
    <dgm:pt modelId="{350FF898-F5A5-6D4D-AD3B-267D6A281D85}" type="pres">
      <dgm:prSet presAssocID="{63B81568-9803-F24E-B1D6-D632F4AB5163}" presName="parTxOnly" presStyleLbl="node1" presStyleIdx="5" presStyleCnt="7">
        <dgm:presLayoutVars>
          <dgm:chMax val="0"/>
          <dgm:chPref val="0"/>
          <dgm:bulletEnabled val="1"/>
        </dgm:presLayoutVars>
      </dgm:prSet>
      <dgm:spPr/>
    </dgm:pt>
    <dgm:pt modelId="{AB81A250-28C8-D44C-BDD5-DD66345EE571}" type="pres">
      <dgm:prSet presAssocID="{237E0A62-0629-1348-9FE5-76023A8C46EA}" presName="parTxOnlySpace" presStyleCnt="0"/>
      <dgm:spPr/>
    </dgm:pt>
    <dgm:pt modelId="{ED2EDD93-1199-F747-8859-A3E604C8FF35}" type="pres">
      <dgm:prSet presAssocID="{426834AE-052C-C14B-B18B-34B097004F8C}" presName="parTxOnly" presStyleLbl="node1" presStyleIdx="6" presStyleCnt="7" custScaleX="112435">
        <dgm:presLayoutVars>
          <dgm:chMax val="0"/>
          <dgm:chPref val="0"/>
          <dgm:bulletEnabled val="1"/>
        </dgm:presLayoutVars>
      </dgm:prSet>
      <dgm:spPr/>
    </dgm:pt>
  </dgm:ptLst>
  <dgm:cxnLst>
    <dgm:cxn modelId="{764A5C0B-BE05-3E46-AAD1-4DF649E721A1}" type="presOf" srcId="{849A06D6-5736-9B4A-89C7-49484BF9F7D4}" destId="{8E9F9F9F-9396-A348-B709-0D1AD5AB7C34}" srcOrd="0" destOrd="0" presId="urn:microsoft.com/office/officeart/2005/8/layout/chevron1"/>
    <dgm:cxn modelId="{02EF650D-F6B5-4841-AA4A-8D8F99B6EF36}" srcId="{5BAA6B1F-B0CB-1C44-A674-178C6A09CA6D}" destId="{426834AE-052C-C14B-B18B-34B097004F8C}" srcOrd="6" destOrd="0" parTransId="{370CACA7-66B5-B141-900B-905D5FD083DC}" sibTransId="{1EFBDF73-BD37-7545-BAD6-96509A3CA417}"/>
    <dgm:cxn modelId="{9B398218-8C25-B94C-9E1A-6C3D16DE3035}" srcId="{5BAA6B1F-B0CB-1C44-A674-178C6A09CA6D}" destId="{3F0573D6-B2F3-2143-8D82-D0DF4CFD20C5}" srcOrd="1" destOrd="0" parTransId="{74623E4E-03E9-CB4E-B0F9-1CEEB0E532C9}" sibTransId="{6CEB1422-FB0F-E94C-AEBB-EDA4944FB508}"/>
    <dgm:cxn modelId="{2D0D2222-1BF9-6F41-8767-4B859B53CB3C}" srcId="{5BAA6B1F-B0CB-1C44-A674-178C6A09CA6D}" destId="{5EEABD66-F8C3-7840-9741-6FDAA134097D}" srcOrd="2" destOrd="0" parTransId="{D01F6EEA-8CFB-C943-9A89-49B3E96DB26E}" sibTransId="{161B1756-F4AE-5E4A-8B8E-14257E075644}"/>
    <dgm:cxn modelId="{5AEC1331-9118-5B4F-9778-DFDB29889942}" type="presOf" srcId="{59B06E2B-9982-9546-BFFD-1BAC0E8E6E5B}" destId="{17B166AB-2AEB-EA4F-83B1-E94C52C4929C}" srcOrd="0" destOrd="0" presId="urn:microsoft.com/office/officeart/2005/8/layout/chevron1"/>
    <dgm:cxn modelId="{826A9143-D29D-4745-9C24-49A02E5CA91D}" type="presOf" srcId="{981B3F01-426A-0A48-A74B-E565D0826AA1}" destId="{77B72175-085F-0549-B8FD-86E4C92AEF0D}" srcOrd="0" destOrd="0" presId="urn:microsoft.com/office/officeart/2005/8/layout/chevron1"/>
    <dgm:cxn modelId="{1815014F-5DE6-D04A-85F2-315BDCC6F0C8}" type="presOf" srcId="{426834AE-052C-C14B-B18B-34B097004F8C}" destId="{ED2EDD93-1199-F747-8859-A3E604C8FF35}" srcOrd="0" destOrd="0" presId="urn:microsoft.com/office/officeart/2005/8/layout/chevron1"/>
    <dgm:cxn modelId="{A881E172-076F-AE41-AB37-DBFBD699FBD3}" type="presOf" srcId="{5BAA6B1F-B0CB-1C44-A674-178C6A09CA6D}" destId="{F4A95417-BF57-094F-9A2C-4E9A78AFC97B}" srcOrd="0" destOrd="0" presId="urn:microsoft.com/office/officeart/2005/8/layout/chevron1"/>
    <dgm:cxn modelId="{ACD6C081-13BE-8A42-84B0-16D7A9CF3B9B}" srcId="{5BAA6B1F-B0CB-1C44-A674-178C6A09CA6D}" destId="{981B3F01-426A-0A48-A74B-E565D0826AA1}" srcOrd="3" destOrd="0" parTransId="{77428100-EF98-7643-9579-2BA7C03C45D9}" sibTransId="{9A6D47A9-D107-B943-9E02-E01337898300}"/>
    <dgm:cxn modelId="{6AFD4883-324D-734C-A26C-E7389D844B75}" type="presOf" srcId="{3F0573D6-B2F3-2143-8D82-D0DF4CFD20C5}" destId="{BCD634D9-050B-8A44-ACE1-201B5DD62EF6}" srcOrd="0" destOrd="0" presId="urn:microsoft.com/office/officeart/2005/8/layout/chevron1"/>
    <dgm:cxn modelId="{98F274BC-9111-C448-B20A-4CD8367BE40B}" type="presOf" srcId="{63B81568-9803-F24E-B1D6-D632F4AB5163}" destId="{350FF898-F5A5-6D4D-AD3B-267D6A281D85}" srcOrd="0" destOrd="0" presId="urn:microsoft.com/office/officeart/2005/8/layout/chevron1"/>
    <dgm:cxn modelId="{207651C6-E0AC-C144-8660-F8CDEFE6D1B9}" srcId="{5BAA6B1F-B0CB-1C44-A674-178C6A09CA6D}" destId="{59B06E2B-9982-9546-BFFD-1BAC0E8E6E5B}" srcOrd="0" destOrd="0" parTransId="{08491EC4-A86C-E34D-A4B9-CB7E0887EAD2}" sibTransId="{85240442-3C60-824D-9913-52CF28D64BBA}"/>
    <dgm:cxn modelId="{68465BF4-5F5B-274D-A42E-CD48EDCD47FB}" srcId="{5BAA6B1F-B0CB-1C44-A674-178C6A09CA6D}" destId="{63B81568-9803-F24E-B1D6-D632F4AB5163}" srcOrd="5" destOrd="0" parTransId="{87776188-A10D-114D-8276-9A23B6224196}" sibTransId="{237E0A62-0629-1348-9FE5-76023A8C46EA}"/>
    <dgm:cxn modelId="{EF0B2AF7-FCA3-2C4D-B6F8-A8810DE2A8E6}" type="presOf" srcId="{5EEABD66-F8C3-7840-9741-6FDAA134097D}" destId="{E2D5EA99-5FFF-9140-8631-55AD834D9EA0}" srcOrd="0" destOrd="0" presId="urn:microsoft.com/office/officeart/2005/8/layout/chevron1"/>
    <dgm:cxn modelId="{E303A6FC-8368-1C49-A971-8FAC4C673AC6}" srcId="{5BAA6B1F-B0CB-1C44-A674-178C6A09CA6D}" destId="{849A06D6-5736-9B4A-89C7-49484BF9F7D4}" srcOrd="4" destOrd="0" parTransId="{431A2494-7BD4-C943-8C30-4F72C7579650}" sibTransId="{4373C5DF-BF58-304A-A722-BB82E6C4309A}"/>
    <dgm:cxn modelId="{ABC6C5EE-B884-1049-9C97-602AC2A9587A}" type="presParOf" srcId="{F4A95417-BF57-094F-9A2C-4E9A78AFC97B}" destId="{17B166AB-2AEB-EA4F-83B1-E94C52C4929C}" srcOrd="0" destOrd="0" presId="urn:microsoft.com/office/officeart/2005/8/layout/chevron1"/>
    <dgm:cxn modelId="{3EC2E29F-7069-9445-8FDB-8EDD36D34256}" type="presParOf" srcId="{F4A95417-BF57-094F-9A2C-4E9A78AFC97B}" destId="{A404302A-6BEA-FB43-8C62-C32B1057E282}" srcOrd="1" destOrd="0" presId="urn:microsoft.com/office/officeart/2005/8/layout/chevron1"/>
    <dgm:cxn modelId="{ED2E617B-6B25-2C4C-B4D6-1308B552D288}" type="presParOf" srcId="{F4A95417-BF57-094F-9A2C-4E9A78AFC97B}" destId="{BCD634D9-050B-8A44-ACE1-201B5DD62EF6}" srcOrd="2" destOrd="0" presId="urn:microsoft.com/office/officeart/2005/8/layout/chevron1"/>
    <dgm:cxn modelId="{9A2A36D5-CA5D-9343-AF09-72085961172B}" type="presParOf" srcId="{F4A95417-BF57-094F-9A2C-4E9A78AFC97B}" destId="{B24F0198-826D-2642-9155-F4F14362B2AA}" srcOrd="3" destOrd="0" presId="urn:microsoft.com/office/officeart/2005/8/layout/chevron1"/>
    <dgm:cxn modelId="{9E98B7BA-6B05-304B-8E6D-4BBBE74886DC}" type="presParOf" srcId="{F4A95417-BF57-094F-9A2C-4E9A78AFC97B}" destId="{E2D5EA99-5FFF-9140-8631-55AD834D9EA0}" srcOrd="4" destOrd="0" presId="urn:microsoft.com/office/officeart/2005/8/layout/chevron1"/>
    <dgm:cxn modelId="{4031F03B-4D1C-BA44-BBC1-BEA0EAAD964A}" type="presParOf" srcId="{F4A95417-BF57-094F-9A2C-4E9A78AFC97B}" destId="{3957CDEC-C77E-9D4C-8911-49890E7603CE}" srcOrd="5" destOrd="0" presId="urn:microsoft.com/office/officeart/2005/8/layout/chevron1"/>
    <dgm:cxn modelId="{7CFDC0B4-5201-9847-BA14-0A448CCCABD8}" type="presParOf" srcId="{F4A95417-BF57-094F-9A2C-4E9A78AFC97B}" destId="{77B72175-085F-0549-B8FD-86E4C92AEF0D}" srcOrd="6" destOrd="0" presId="urn:microsoft.com/office/officeart/2005/8/layout/chevron1"/>
    <dgm:cxn modelId="{820DFED5-DE47-E941-9B25-E180589556E2}" type="presParOf" srcId="{F4A95417-BF57-094F-9A2C-4E9A78AFC97B}" destId="{A4B0E135-6009-284A-9F7E-127AA65F8364}" srcOrd="7" destOrd="0" presId="urn:microsoft.com/office/officeart/2005/8/layout/chevron1"/>
    <dgm:cxn modelId="{8AEDAC37-2883-2B44-A755-5EBA4ABB9F3B}" type="presParOf" srcId="{F4A95417-BF57-094F-9A2C-4E9A78AFC97B}" destId="{8E9F9F9F-9396-A348-B709-0D1AD5AB7C34}" srcOrd="8" destOrd="0" presId="urn:microsoft.com/office/officeart/2005/8/layout/chevron1"/>
    <dgm:cxn modelId="{AB50844C-F41D-FD4B-B802-0BB705D28A9F}" type="presParOf" srcId="{F4A95417-BF57-094F-9A2C-4E9A78AFC97B}" destId="{E614FCD7-65A1-AD4F-8D0B-E4F9E0C2F064}" srcOrd="9" destOrd="0" presId="urn:microsoft.com/office/officeart/2005/8/layout/chevron1"/>
    <dgm:cxn modelId="{08D13CC5-6958-0F4F-BA12-E2104E117033}" type="presParOf" srcId="{F4A95417-BF57-094F-9A2C-4E9A78AFC97B}" destId="{350FF898-F5A5-6D4D-AD3B-267D6A281D85}" srcOrd="10" destOrd="0" presId="urn:microsoft.com/office/officeart/2005/8/layout/chevron1"/>
    <dgm:cxn modelId="{B547D4C9-5711-6645-B513-FEB75736535A}" type="presParOf" srcId="{F4A95417-BF57-094F-9A2C-4E9A78AFC97B}" destId="{AB81A250-28C8-D44C-BDD5-DD66345EE571}" srcOrd="11" destOrd="0" presId="urn:microsoft.com/office/officeart/2005/8/layout/chevron1"/>
    <dgm:cxn modelId="{CA0986ED-6704-B34E-993D-636A920DA539}" type="presParOf" srcId="{F4A95417-BF57-094F-9A2C-4E9A78AFC97B}" destId="{ED2EDD93-1199-F747-8859-A3E604C8FF35}" srcOrd="1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B166AB-2AEB-EA4F-83B1-E94C52C4929C}">
      <dsp:nvSpPr>
        <dsp:cNvPr id="0" name=""/>
        <dsp:cNvSpPr/>
      </dsp:nvSpPr>
      <dsp:spPr>
        <a:xfrm>
          <a:off x="5160" y="57333"/>
          <a:ext cx="1236716" cy="494686"/>
        </a:xfrm>
        <a:prstGeom prst="chevron">
          <a:avLst/>
        </a:prstGeom>
        <a:solidFill>
          <a:schemeClr val="bg1"/>
        </a:solidFill>
        <a:ln w="3175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2019</a:t>
          </a:r>
        </a:p>
      </dsp:txBody>
      <dsp:txXfrm>
        <a:off x="252503" y="57333"/>
        <a:ext cx="742030" cy="494686"/>
      </dsp:txXfrm>
    </dsp:sp>
    <dsp:sp modelId="{BCD634D9-050B-8A44-ACE1-201B5DD62EF6}">
      <dsp:nvSpPr>
        <dsp:cNvPr id="0" name=""/>
        <dsp:cNvSpPr/>
      </dsp:nvSpPr>
      <dsp:spPr>
        <a:xfrm>
          <a:off x="1118205" y="57333"/>
          <a:ext cx="1236716" cy="494686"/>
        </a:xfrm>
        <a:prstGeom prst="chevron">
          <a:avLst/>
        </a:prstGeom>
        <a:solidFill>
          <a:schemeClr val="bg1"/>
        </a:solidFill>
        <a:ln w="3175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2020</a:t>
          </a:r>
        </a:p>
      </dsp:txBody>
      <dsp:txXfrm>
        <a:off x="1365548" y="57333"/>
        <a:ext cx="742030" cy="494686"/>
      </dsp:txXfrm>
    </dsp:sp>
    <dsp:sp modelId="{E2D5EA99-5FFF-9140-8631-55AD834D9EA0}">
      <dsp:nvSpPr>
        <dsp:cNvPr id="0" name=""/>
        <dsp:cNvSpPr/>
      </dsp:nvSpPr>
      <dsp:spPr>
        <a:xfrm>
          <a:off x="2231250" y="57333"/>
          <a:ext cx="1236716" cy="494686"/>
        </a:xfrm>
        <a:prstGeom prst="chevron">
          <a:avLst/>
        </a:prstGeom>
        <a:solidFill>
          <a:schemeClr val="bg1"/>
        </a:solidFill>
        <a:ln w="3175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2021</a:t>
          </a:r>
        </a:p>
      </dsp:txBody>
      <dsp:txXfrm>
        <a:off x="2478593" y="57333"/>
        <a:ext cx="742030" cy="494686"/>
      </dsp:txXfrm>
    </dsp:sp>
    <dsp:sp modelId="{77B72175-085F-0549-B8FD-86E4C92AEF0D}">
      <dsp:nvSpPr>
        <dsp:cNvPr id="0" name=""/>
        <dsp:cNvSpPr/>
      </dsp:nvSpPr>
      <dsp:spPr>
        <a:xfrm>
          <a:off x="3344294" y="57333"/>
          <a:ext cx="1236716" cy="494686"/>
        </a:xfrm>
        <a:prstGeom prst="chevron">
          <a:avLst/>
        </a:prstGeom>
        <a:solidFill>
          <a:schemeClr val="bg1"/>
        </a:solidFill>
        <a:ln w="3175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2022</a:t>
          </a:r>
        </a:p>
      </dsp:txBody>
      <dsp:txXfrm>
        <a:off x="3591637" y="57333"/>
        <a:ext cx="742030" cy="494686"/>
      </dsp:txXfrm>
    </dsp:sp>
    <dsp:sp modelId="{8E9F9F9F-9396-A348-B709-0D1AD5AB7C34}">
      <dsp:nvSpPr>
        <dsp:cNvPr id="0" name=""/>
        <dsp:cNvSpPr/>
      </dsp:nvSpPr>
      <dsp:spPr>
        <a:xfrm>
          <a:off x="4457339" y="57333"/>
          <a:ext cx="1236716" cy="494686"/>
        </a:xfrm>
        <a:prstGeom prst="chevron">
          <a:avLst/>
        </a:prstGeom>
        <a:solidFill>
          <a:schemeClr val="bg1"/>
        </a:solidFill>
        <a:ln w="3175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2023</a:t>
          </a:r>
        </a:p>
      </dsp:txBody>
      <dsp:txXfrm>
        <a:off x="4704682" y="57333"/>
        <a:ext cx="742030" cy="494686"/>
      </dsp:txXfrm>
    </dsp:sp>
    <dsp:sp modelId="{350FF898-F5A5-6D4D-AD3B-267D6A281D85}">
      <dsp:nvSpPr>
        <dsp:cNvPr id="0" name=""/>
        <dsp:cNvSpPr/>
      </dsp:nvSpPr>
      <dsp:spPr>
        <a:xfrm>
          <a:off x="5570384" y="57333"/>
          <a:ext cx="1236716" cy="494686"/>
        </a:xfrm>
        <a:prstGeom prst="chevron">
          <a:avLst/>
        </a:prstGeom>
        <a:solidFill>
          <a:schemeClr val="bg1"/>
        </a:solidFill>
        <a:ln w="3175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2024</a:t>
          </a:r>
        </a:p>
      </dsp:txBody>
      <dsp:txXfrm>
        <a:off x="5817727" y="57333"/>
        <a:ext cx="742030" cy="494686"/>
      </dsp:txXfrm>
    </dsp:sp>
    <dsp:sp modelId="{ED2EDD93-1199-F747-8859-A3E604C8FF35}">
      <dsp:nvSpPr>
        <dsp:cNvPr id="0" name=""/>
        <dsp:cNvSpPr/>
      </dsp:nvSpPr>
      <dsp:spPr>
        <a:xfrm>
          <a:off x="6683429" y="57333"/>
          <a:ext cx="1390502" cy="494686"/>
        </a:xfrm>
        <a:prstGeom prst="chevron">
          <a:avLst/>
        </a:prstGeom>
        <a:solidFill>
          <a:schemeClr val="bg1"/>
        </a:solidFill>
        <a:ln w="3175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2025</a:t>
          </a:r>
        </a:p>
      </dsp:txBody>
      <dsp:txXfrm>
        <a:off x="6930772" y="57333"/>
        <a:ext cx="895816" cy="4946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443CC5-BBCD-954B-AD81-C4FDFC079DC7}">
      <dsp:nvSpPr>
        <dsp:cNvPr id="0" name=""/>
        <dsp:cNvSpPr/>
      </dsp:nvSpPr>
      <dsp:spPr>
        <a:xfrm>
          <a:off x="1505698" y="785618"/>
          <a:ext cx="1957154" cy="195715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/>
            <a:t>Post-TB</a:t>
          </a:r>
        </a:p>
      </dsp:txBody>
      <dsp:txXfrm>
        <a:off x="1792317" y="1072237"/>
        <a:ext cx="1383916" cy="1383916"/>
      </dsp:txXfrm>
    </dsp:sp>
    <dsp:sp modelId="{20DAFFEE-A7E5-F34C-99F9-9B28F4846A8B}">
      <dsp:nvSpPr>
        <dsp:cNvPr id="0" name=""/>
        <dsp:cNvSpPr/>
      </dsp:nvSpPr>
      <dsp:spPr>
        <a:xfrm>
          <a:off x="1931213" y="349"/>
          <a:ext cx="1106125" cy="978577"/>
        </a:xfrm>
        <a:prstGeom prst="ellipse">
          <a:avLst/>
        </a:prstGeom>
        <a:solidFill>
          <a:schemeClr val="accent2">
            <a:alpha val="50000"/>
            <a:hueOff val="921608"/>
            <a:satOff val="-4131"/>
            <a:lumOff val="62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Increased mortality</a:t>
          </a:r>
        </a:p>
      </dsp:txBody>
      <dsp:txXfrm>
        <a:off x="2093201" y="143658"/>
        <a:ext cx="782149" cy="691959"/>
      </dsp:txXfrm>
    </dsp:sp>
    <dsp:sp modelId="{2F570911-F17C-574A-B4AD-58C62D6E4F8A}">
      <dsp:nvSpPr>
        <dsp:cNvPr id="0" name=""/>
        <dsp:cNvSpPr/>
      </dsp:nvSpPr>
      <dsp:spPr>
        <a:xfrm>
          <a:off x="3035012" y="637628"/>
          <a:ext cx="1106125" cy="978577"/>
        </a:xfrm>
        <a:prstGeom prst="ellipse">
          <a:avLst/>
        </a:prstGeom>
        <a:solidFill>
          <a:schemeClr val="accent2">
            <a:alpha val="50000"/>
            <a:hueOff val="1843215"/>
            <a:satOff val="-8261"/>
            <a:lumOff val="12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Lung complications</a:t>
          </a:r>
          <a:endParaRPr lang="en-GB" sz="900" kern="1200" dirty="0"/>
        </a:p>
      </dsp:txBody>
      <dsp:txXfrm>
        <a:off x="3197000" y="780937"/>
        <a:ext cx="782149" cy="691959"/>
      </dsp:txXfrm>
    </dsp:sp>
    <dsp:sp modelId="{81D6E48D-E337-6D4B-9974-8B96542143A4}">
      <dsp:nvSpPr>
        <dsp:cNvPr id="0" name=""/>
        <dsp:cNvSpPr/>
      </dsp:nvSpPr>
      <dsp:spPr>
        <a:xfrm>
          <a:off x="3035012" y="1912186"/>
          <a:ext cx="1106125" cy="978577"/>
        </a:xfrm>
        <a:prstGeom prst="ellipse">
          <a:avLst/>
        </a:prstGeom>
        <a:solidFill>
          <a:schemeClr val="accent2">
            <a:alpha val="50000"/>
            <a:hueOff val="2764823"/>
            <a:satOff val="-12392"/>
            <a:lumOff val="18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Psychological impact</a:t>
          </a:r>
        </a:p>
      </dsp:txBody>
      <dsp:txXfrm>
        <a:off x="3197000" y="2055495"/>
        <a:ext cx="782149" cy="691959"/>
      </dsp:txXfrm>
    </dsp:sp>
    <dsp:sp modelId="{74E7E735-006E-B147-97F4-896EFB6EE7D0}">
      <dsp:nvSpPr>
        <dsp:cNvPr id="0" name=""/>
        <dsp:cNvSpPr/>
      </dsp:nvSpPr>
      <dsp:spPr>
        <a:xfrm>
          <a:off x="1931213" y="2549465"/>
          <a:ext cx="1106125" cy="978577"/>
        </a:xfrm>
        <a:prstGeom prst="ellipse">
          <a:avLst/>
        </a:prstGeom>
        <a:solidFill>
          <a:schemeClr val="accent2">
            <a:alpha val="50000"/>
            <a:hueOff val="3686431"/>
            <a:satOff val="-16523"/>
            <a:lumOff val="24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Socio-economic impact</a:t>
          </a:r>
        </a:p>
      </dsp:txBody>
      <dsp:txXfrm>
        <a:off x="2093201" y="2692774"/>
        <a:ext cx="782149" cy="691959"/>
      </dsp:txXfrm>
    </dsp:sp>
    <dsp:sp modelId="{7CEF941C-EC44-4249-AEE5-48667323926E}">
      <dsp:nvSpPr>
        <dsp:cNvPr id="0" name=""/>
        <dsp:cNvSpPr/>
      </dsp:nvSpPr>
      <dsp:spPr>
        <a:xfrm>
          <a:off x="827413" y="1912186"/>
          <a:ext cx="1106125" cy="978577"/>
        </a:xfrm>
        <a:prstGeom prst="ellipse">
          <a:avLst/>
        </a:prstGeom>
        <a:solidFill>
          <a:schemeClr val="accent2">
            <a:alpha val="50000"/>
            <a:hueOff val="4608038"/>
            <a:satOff val="-20653"/>
            <a:lumOff val="31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Stigma</a:t>
          </a:r>
        </a:p>
      </dsp:txBody>
      <dsp:txXfrm>
        <a:off x="989401" y="2055495"/>
        <a:ext cx="782149" cy="691959"/>
      </dsp:txXfrm>
    </dsp:sp>
    <dsp:sp modelId="{F450661C-C3CC-C14C-9E40-3DA5CC566AB4}">
      <dsp:nvSpPr>
        <dsp:cNvPr id="0" name=""/>
        <dsp:cNvSpPr/>
      </dsp:nvSpPr>
      <dsp:spPr>
        <a:xfrm>
          <a:off x="827413" y="637628"/>
          <a:ext cx="1106125" cy="978577"/>
        </a:xfrm>
        <a:prstGeom prst="ellipse">
          <a:avLst/>
        </a:prstGeom>
        <a:solidFill>
          <a:schemeClr val="accent2">
            <a:alpha val="50000"/>
            <a:hueOff val="5529646"/>
            <a:satOff val="-24784"/>
            <a:lumOff val="3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Recurrent TB</a:t>
          </a:r>
        </a:p>
      </dsp:txBody>
      <dsp:txXfrm>
        <a:off x="989401" y="780937"/>
        <a:ext cx="782149" cy="6919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443CC5-BBCD-954B-AD81-C4FDFC079DC7}">
      <dsp:nvSpPr>
        <dsp:cNvPr id="0" name=""/>
        <dsp:cNvSpPr/>
      </dsp:nvSpPr>
      <dsp:spPr>
        <a:xfrm>
          <a:off x="1505698" y="785618"/>
          <a:ext cx="1957154" cy="1957154"/>
        </a:xfrm>
        <a:prstGeom prst="ellipse">
          <a:avLst/>
        </a:prstGeom>
        <a:solidFill>
          <a:srgbClr val="90B3BE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/>
            <a:t>Post-TB</a:t>
          </a:r>
        </a:p>
      </dsp:txBody>
      <dsp:txXfrm>
        <a:off x="1792317" y="1072237"/>
        <a:ext cx="1383916" cy="1383916"/>
      </dsp:txXfrm>
    </dsp:sp>
    <dsp:sp modelId="{20DAFFEE-A7E5-F34C-99F9-9B28F4846A8B}">
      <dsp:nvSpPr>
        <dsp:cNvPr id="0" name=""/>
        <dsp:cNvSpPr/>
      </dsp:nvSpPr>
      <dsp:spPr>
        <a:xfrm>
          <a:off x="1931213" y="349"/>
          <a:ext cx="1106125" cy="978577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>
              <a:solidFill>
                <a:schemeClr val="bg1">
                  <a:lumMod val="85000"/>
                </a:schemeClr>
              </a:solidFill>
            </a:rPr>
            <a:t>Increased mortality</a:t>
          </a:r>
        </a:p>
      </dsp:txBody>
      <dsp:txXfrm>
        <a:off x="2093201" y="143658"/>
        <a:ext cx="782149" cy="691959"/>
      </dsp:txXfrm>
    </dsp:sp>
    <dsp:sp modelId="{2F570911-F17C-574A-B4AD-58C62D6E4F8A}">
      <dsp:nvSpPr>
        <dsp:cNvPr id="0" name=""/>
        <dsp:cNvSpPr/>
      </dsp:nvSpPr>
      <dsp:spPr>
        <a:xfrm>
          <a:off x="3035012" y="637628"/>
          <a:ext cx="1106125" cy="978577"/>
        </a:xfrm>
        <a:prstGeom prst="ellipse">
          <a:avLst/>
        </a:prstGeom>
        <a:solidFill>
          <a:srgbClr val="949EBD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Lung complications</a:t>
          </a:r>
          <a:endParaRPr lang="en-GB" sz="900" kern="1200" dirty="0"/>
        </a:p>
      </dsp:txBody>
      <dsp:txXfrm>
        <a:off x="3197000" y="780937"/>
        <a:ext cx="782149" cy="691959"/>
      </dsp:txXfrm>
    </dsp:sp>
    <dsp:sp modelId="{81D6E48D-E337-6D4B-9974-8B96542143A4}">
      <dsp:nvSpPr>
        <dsp:cNvPr id="0" name=""/>
        <dsp:cNvSpPr/>
      </dsp:nvSpPr>
      <dsp:spPr>
        <a:xfrm>
          <a:off x="3035012" y="1912186"/>
          <a:ext cx="1106125" cy="978577"/>
        </a:xfrm>
        <a:prstGeom prst="ellipse">
          <a:avLst/>
        </a:prstGeom>
        <a:solidFill>
          <a:srgbClr val="949EBD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Psychological impact</a:t>
          </a:r>
        </a:p>
      </dsp:txBody>
      <dsp:txXfrm>
        <a:off x="3197000" y="2055495"/>
        <a:ext cx="782149" cy="691959"/>
      </dsp:txXfrm>
    </dsp:sp>
    <dsp:sp modelId="{74E7E735-006E-B147-97F4-896EFB6EE7D0}">
      <dsp:nvSpPr>
        <dsp:cNvPr id="0" name=""/>
        <dsp:cNvSpPr/>
      </dsp:nvSpPr>
      <dsp:spPr>
        <a:xfrm>
          <a:off x="1931213" y="2549465"/>
          <a:ext cx="1106125" cy="978577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>
              <a:solidFill>
                <a:schemeClr val="bg1">
                  <a:lumMod val="85000"/>
                </a:schemeClr>
              </a:solidFill>
            </a:rPr>
            <a:t>Socio-economic impact</a:t>
          </a:r>
        </a:p>
      </dsp:txBody>
      <dsp:txXfrm>
        <a:off x="2093201" y="2692774"/>
        <a:ext cx="782149" cy="691959"/>
      </dsp:txXfrm>
    </dsp:sp>
    <dsp:sp modelId="{7CEF941C-EC44-4249-AEE5-48667323926E}">
      <dsp:nvSpPr>
        <dsp:cNvPr id="0" name=""/>
        <dsp:cNvSpPr/>
      </dsp:nvSpPr>
      <dsp:spPr>
        <a:xfrm>
          <a:off x="827413" y="1912186"/>
          <a:ext cx="1106125" cy="978577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>
              <a:solidFill>
                <a:schemeClr val="bg1">
                  <a:lumMod val="85000"/>
                </a:schemeClr>
              </a:solidFill>
            </a:rPr>
            <a:t>Stigma</a:t>
          </a:r>
        </a:p>
      </dsp:txBody>
      <dsp:txXfrm>
        <a:off x="989401" y="2055495"/>
        <a:ext cx="782149" cy="691959"/>
      </dsp:txXfrm>
    </dsp:sp>
    <dsp:sp modelId="{F450661C-C3CC-C14C-9E40-3DA5CC566AB4}">
      <dsp:nvSpPr>
        <dsp:cNvPr id="0" name=""/>
        <dsp:cNvSpPr/>
      </dsp:nvSpPr>
      <dsp:spPr>
        <a:xfrm>
          <a:off x="827413" y="637628"/>
          <a:ext cx="1106125" cy="978577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>
              <a:solidFill>
                <a:schemeClr val="bg1">
                  <a:lumMod val="85000"/>
                </a:schemeClr>
              </a:solidFill>
            </a:rPr>
            <a:t>Recurrent TB</a:t>
          </a:r>
        </a:p>
      </dsp:txBody>
      <dsp:txXfrm>
        <a:off x="989401" y="780937"/>
        <a:ext cx="782149" cy="6919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B166AB-2AEB-EA4F-83B1-E94C52C4929C}">
      <dsp:nvSpPr>
        <dsp:cNvPr id="0" name=""/>
        <dsp:cNvSpPr/>
      </dsp:nvSpPr>
      <dsp:spPr>
        <a:xfrm>
          <a:off x="5160" y="57333"/>
          <a:ext cx="1236716" cy="494686"/>
        </a:xfrm>
        <a:prstGeom prst="chevron">
          <a:avLst/>
        </a:prstGeom>
        <a:solidFill>
          <a:schemeClr val="bg1"/>
        </a:solidFill>
        <a:ln w="3175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2019</a:t>
          </a:r>
        </a:p>
      </dsp:txBody>
      <dsp:txXfrm>
        <a:off x="252503" y="57333"/>
        <a:ext cx="742030" cy="494686"/>
      </dsp:txXfrm>
    </dsp:sp>
    <dsp:sp modelId="{BCD634D9-050B-8A44-ACE1-201B5DD62EF6}">
      <dsp:nvSpPr>
        <dsp:cNvPr id="0" name=""/>
        <dsp:cNvSpPr/>
      </dsp:nvSpPr>
      <dsp:spPr>
        <a:xfrm>
          <a:off x="1118205" y="57333"/>
          <a:ext cx="1236716" cy="494686"/>
        </a:xfrm>
        <a:prstGeom prst="chevron">
          <a:avLst/>
        </a:prstGeom>
        <a:solidFill>
          <a:schemeClr val="bg1"/>
        </a:solidFill>
        <a:ln w="3175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2020</a:t>
          </a:r>
        </a:p>
      </dsp:txBody>
      <dsp:txXfrm>
        <a:off x="1365548" y="57333"/>
        <a:ext cx="742030" cy="494686"/>
      </dsp:txXfrm>
    </dsp:sp>
    <dsp:sp modelId="{E2D5EA99-5FFF-9140-8631-55AD834D9EA0}">
      <dsp:nvSpPr>
        <dsp:cNvPr id="0" name=""/>
        <dsp:cNvSpPr/>
      </dsp:nvSpPr>
      <dsp:spPr>
        <a:xfrm>
          <a:off x="2231250" y="57333"/>
          <a:ext cx="1236716" cy="494686"/>
        </a:xfrm>
        <a:prstGeom prst="chevron">
          <a:avLst/>
        </a:prstGeom>
        <a:solidFill>
          <a:schemeClr val="bg1"/>
        </a:solidFill>
        <a:ln w="3175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2021</a:t>
          </a:r>
        </a:p>
      </dsp:txBody>
      <dsp:txXfrm>
        <a:off x="2478593" y="57333"/>
        <a:ext cx="742030" cy="494686"/>
      </dsp:txXfrm>
    </dsp:sp>
    <dsp:sp modelId="{77B72175-085F-0549-B8FD-86E4C92AEF0D}">
      <dsp:nvSpPr>
        <dsp:cNvPr id="0" name=""/>
        <dsp:cNvSpPr/>
      </dsp:nvSpPr>
      <dsp:spPr>
        <a:xfrm>
          <a:off x="3344294" y="57333"/>
          <a:ext cx="1236716" cy="494686"/>
        </a:xfrm>
        <a:prstGeom prst="chevron">
          <a:avLst/>
        </a:prstGeom>
        <a:solidFill>
          <a:schemeClr val="bg1"/>
        </a:solidFill>
        <a:ln w="3175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2022</a:t>
          </a:r>
        </a:p>
      </dsp:txBody>
      <dsp:txXfrm>
        <a:off x="3591637" y="57333"/>
        <a:ext cx="742030" cy="494686"/>
      </dsp:txXfrm>
    </dsp:sp>
    <dsp:sp modelId="{8E9F9F9F-9396-A348-B709-0D1AD5AB7C34}">
      <dsp:nvSpPr>
        <dsp:cNvPr id="0" name=""/>
        <dsp:cNvSpPr/>
      </dsp:nvSpPr>
      <dsp:spPr>
        <a:xfrm>
          <a:off x="4457339" y="57333"/>
          <a:ext cx="1236716" cy="494686"/>
        </a:xfrm>
        <a:prstGeom prst="chevron">
          <a:avLst/>
        </a:prstGeom>
        <a:solidFill>
          <a:schemeClr val="bg1"/>
        </a:solidFill>
        <a:ln w="3175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2023</a:t>
          </a:r>
        </a:p>
      </dsp:txBody>
      <dsp:txXfrm>
        <a:off x="4704682" y="57333"/>
        <a:ext cx="742030" cy="494686"/>
      </dsp:txXfrm>
    </dsp:sp>
    <dsp:sp modelId="{350FF898-F5A5-6D4D-AD3B-267D6A281D85}">
      <dsp:nvSpPr>
        <dsp:cNvPr id="0" name=""/>
        <dsp:cNvSpPr/>
      </dsp:nvSpPr>
      <dsp:spPr>
        <a:xfrm>
          <a:off x="5570384" y="57333"/>
          <a:ext cx="1236716" cy="494686"/>
        </a:xfrm>
        <a:prstGeom prst="chevron">
          <a:avLst/>
        </a:prstGeom>
        <a:solidFill>
          <a:schemeClr val="bg1"/>
        </a:solidFill>
        <a:ln w="3175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2024</a:t>
          </a:r>
        </a:p>
      </dsp:txBody>
      <dsp:txXfrm>
        <a:off x="5817727" y="57333"/>
        <a:ext cx="742030" cy="494686"/>
      </dsp:txXfrm>
    </dsp:sp>
    <dsp:sp modelId="{ED2EDD93-1199-F747-8859-A3E604C8FF35}">
      <dsp:nvSpPr>
        <dsp:cNvPr id="0" name=""/>
        <dsp:cNvSpPr/>
      </dsp:nvSpPr>
      <dsp:spPr>
        <a:xfrm>
          <a:off x="6683429" y="57333"/>
          <a:ext cx="1390502" cy="494686"/>
        </a:xfrm>
        <a:prstGeom prst="chevron">
          <a:avLst/>
        </a:prstGeom>
        <a:solidFill>
          <a:schemeClr val="bg1"/>
        </a:solidFill>
        <a:ln w="3175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2025</a:t>
          </a:r>
        </a:p>
      </dsp:txBody>
      <dsp:txXfrm>
        <a:off x="6930772" y="57333"/>
        <a:ext cx="895816" cy="4946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7" rIns="91914" bIns="45957" numCol="1" anchor="t" anchorCtr="0" compatLnSpc="1">
            <a:prstTxWarp prst="textNoShape">
              <a:avLst/>
            </a:prstTxWarp>
          </a:bodyPr>
          <a:lstStyle>
            <a:lvl1pPr algn="l" defTabSz="919163">
              <a:defRPr sz="1200">
                <a:latin typeface="Times New Roman" pitchFamily="-1" charset="0"/>
              </a:defRPr>
            </a:lvl1pPr>
          </a:lstStyle>
          <a:p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7" rIns="91914" bIns="45957" numCol="1" anchor="t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latin typeface="Times New Roman" pitchFamily="-1" charset="0"/>
              </a:defRPr>
            </a:lvl1pPr>
          </a:lstStyle>
          <a:p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51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7" rIns="91914" bIns="45957" numCol="1" anchor="b" anchorCtr="0" compatLnSpc="1">
            <a:prstTxWarp prst="textNoShape">
              <a:avLst/>
            </a:prstTxWarp>
          </a:bodyPr>
          <a:lstStyle>
            <a:lvl1pPr algn="l" defTabSz="919163">
              <a:defRPr sz="1200">
                <a:latin typeface="Times New Roman" pitchFamily="-1" charset="0"/>
              </a:defRPr>
            </a:lvl1pPr>
          </a:lstStyle>
          <a:p>
            <a:endParaRPr 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7" rIns="91914" bIns="45957" numCol="1" anchor="b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latin typeface="Times New Roman" pitchFamily="-1" charset="0"/>
              </a:defRPr>
            </a:lvl1pPr>
          </a:lstStyle>
          <a:p>
            <a:fld id="{E2476FF0-F6F9-2D43-9F89-D54FAA1298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7" rIns="91914" bIns="45957" numCol="1" anchor="t" anchorCtr="0" compatLnSpc="1">
            <a:prstTxWarp prst="textNoShape">
              <a:avLst/>
            </a:prstTxWarp>
          </a:bodyPr>
          <a:lstStyle>
            <a:lvl1pPr algn="l" defTabSz="919163">
              <a:defRPr sz="1200">
                <a:latin typeface="Times New Roman" pitchFamily="-1" charset="0"/>
              </a:defRPr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7" rIns="91914" bIns="45957" numCol="1" anchor="t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latin typeface="Times New Roman" pitchFamily="-1" charset="0"/>
              </a:defRPr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5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18050"/>
            <a:ext cx="4978400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7" rIns="91914" bIns="459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51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7" rIns="91914" bIns="45957" numCol="1" anchor="b" anchorCtr="0" compatLnSpc="1">
            <a:prstTxWarp prst="textNoShape">
              <a:avLst/>
            </a:prstTxWarp>
          </a:bodyPr>
          <a:lstStyle>
            <a:lvl1pPr algn="l" defTabSz="919163">
              <a:defRPr sz="1200">
                <a:latin typeface="Times New Roman" pitchFamily="-1" charset="0"/>
              </a:defRPr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7" rIns="91914" bIns="45957" numCol="1" anchor="b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latin typeface="Times New Roman" pitchFamily="-1" charset="0"/>
              </a:defRPr>
            </a:lvl1pPr>
          </a:lstStyle>
          <a:p>
            <a:fld id="{91BF0018-C91C-C54F-8FA5-51685180A2D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" charset="0"/>
        <a:ea typeface="ＭＳ Ｐゴシック" pitchFamily="-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" charset="0"/>
        <a:ea typeface="ＭＳ Ｐゴシック" pitchFamily="-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" charset="0"/>
        <a:ea typeface="ＭＳ Ｐゴシック" pitchFamily="-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" charset="0"/>
        <a:ea typeface="ＭＳ Ｐゴシック" pitchFamily="-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F0018-C91C-C54F-8FA5-51685180A2D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413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5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F0018-C91C-C54F-8FA5-51685180A2D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826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F0018-C91C-C54F-8FA5-51685180A2D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20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F0018-C91C-C54F-8FA5-51685180A2D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496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F0018-C91C-C54F-8FA5-51685180A2D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3068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F0018-C91C-C54F-8FA5-51685180A2D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695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F0018-C91C-C54F-8FA5-51685180A2D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51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32000" y="2686500"/>
            <a:ext cx="7772400" cy="513450"/>
          </a:xfrm>
          <a:prstGeom prst="rect">
            <a:avLst/>
          </a:prstGeom>
        </p:spPr>
        <p:txBody>
          <a:bodyPr vert="horz"/>
          <a:lstStyle>
            <a:lvl1pPr algn="l">
              <a:defRPr sz="28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32000" y="3429000"/>
            <a:ext cx="6400800" cy="131445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800">
                <a:latin typeface="Arial"/>
                <a:cs typeface="Arial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32000" y="2686500"/>
            <a:ext cx="7772400" cy="513450"/>
          </a:xfrm>
          <a:prstGeom prst="rect">
            <a:avLst/>
          </a:prstGeom>
        </p:spPr>
        <p:txBody>
          <a:bodyPr vert="horz"/>
          <a:lstStyle>
            <a:lvl1pPr algn="l"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32000" y="3429000"/>
            <a:ext cx="6400800" cy="131445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000">
                <a:latin typeface="Arial"/>
                <a:cs typeface="Arial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32000" y="2571750"/>
            <a:ext cx="7772400" cy="513450"/>
          </a:xfrm>
          <a:prstGeom prst="rect">
            <a:avLst/>
          </a:prstGeom>
        </p:spPr>
        <p:txBody>
          <a:bodyPr vert="horz" lIns="0"/>
          <a:lstStyle>
            <a:lvl1pPr algn="l">
              <a:defRPr sz="28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32000" y="3314250"/>
            <a:ext cx="6400800" cy="1314450"/>
          </a:xfrm>
          <a:prstGeom prst="rect">
            <a:avLst/>
          </a:prstGeom>
        </p:spPr>
        <p:txBody>
          <a:bodyPr vert="horz" lIns="0"/>
          <a:lstStyle>
            <a:lvl1pPr marL="0" indent="0" algn="l">
              <a:buNone/>
              <a:defRPr sz="1800">
                <a:latin typeface="Arial"/>
                <a:cs typeface="Arial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914650"/>
            <a:ext cx="6400800" cy="1314450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422900"/>
            <a:ext cx="8208000" cy="3282450"/>
          </a:xfrm>
        </p:spPr>
        <p:txBody>
          <a:bodyPr/>
          <a:lstStyle>
            <a:lvl2pPr>
              <a:defRPr sz="2000"/>
            </a:lvl2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000" y="1350000"/>
            <a:ext cx="3911400" cy="33553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350000"/>
            <a:ext cx="3886200" cy="33553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75" name="Line 11"/>
          <p:cNvSpPr>
            <a:spLocks noChangeShapeType="1"/>
          </p:cNvSpPr>
          <p:nvPr userDrawn="1"/>
        </p:nvSpPr>
        <p:spPr bwMode="auto">
          <a:xfrm>
            <a:off x="432000" y="1085850"/>
            <a:ext cx="8208000" cy="0"/>
          </a:xfrm>
          <a:prstGeom prst="line">
            <a:avLst/>
          </a:prstGeom>
          <a:noFill/>
          <a:ln w="19050" cap="flat" cmpd="sng" algn="ctr">
            <a:solidFill>
              <a:srgbClr val="8A796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 descr="MRC_IEU_Bristol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-95250"/>
            <a:ext cx="3263392" cy="1296416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432000" y="4781550"/>
            <a:ext cx="4521000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indent="0" algn="l"/>
            <a:r>
              <a:rPr lang="en-US" sz="900" dirty="0">
                <a:solidFill>
                  <a:srgbClr val="8A7967"/>
                </a:solidFill>
                <a:latin typeface="+mn-lt"/>
              </a:rPr>
              <a:t>MRC Unit The Gambia at the London School of Hygiene &amp; Tropical Medicine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20049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20049"/>
        </a:buClr>
        <a:buChar char="•"/>
        <a:defRPr>
          <a:solidFill>
            <a:schemeClr val="tx1"/>
          </a:solidFill>
          <a:latin typeface="+mn-lt"/>
          <a:ea typeface="ＭＳ Ｐゴシック" pitchFamily="-1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920049"/>
        </a:buClr>
        <a:buChar char="•"/>
        <a:defRPr sz="1600">
          <a:solidFill>
            <a:schemeClr val="tx1"/>
          </a:solidFill>
          <a:latin typeface="+mn-lt"/>
          <a:ea typeface="ＭＳ Ｐゴシック" pitchFamily="-1" charset="-128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lr>
          <a:srgbClr val="920049"/>
        </a:buClr>
        <a:buChar char="–"/>
        <a:defRPr sz="1400">
          <a:solidFill>
            <a:schemeClr val="tx1"/>
          </a:solidFill>
          <a:latin typeface="+mn-lt"/>
          <a:ea typeface="ＭＳ Ｐゴシック" pitchFamily="-1" charset="-128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  <a:ea typeface="ＭＳ Ｐゴシック" pitchFamily="-1" charset="-128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  <a:ea typeface="ＭＳ Ｐゴシック" pitchFamily="-1" charset="-128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  <a:ea typeface="ＭＳ Ｐゴシック" pitchFamily="-1" charset="-128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  <a:ea typeface="ＭＳ Ｐゴシック" pitchFamily="-1" charset="-128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  <a:ea typeface="ＭＳ Ｐゴシック" pitchFamily="-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MRC_IEU_Bristol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95250"/>
            <a:ext cx="3263392" cy="1296416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432000" y="4781550"/>
            <a:ext cx="4521000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indent="0" algn="l"/>
            <a:r>
              <a:rPr lang="en-US" sz="900" dirty="0">
                <a:solidFill>
                  <a:srgbClr val="8A7967"/>
                </a:solidFill>
                <a:latin typeface="Arial"/>
                <a:cs typeface="Arial"/>
              </a:rPr>
              <a:t>MRC Unit The Gambia at the London School of Hygiene &amp; Tropical Medicine</a:t>
            </a:r>
          </a:p>
        </p:txBody>
      </p:sp>
      <p:pic>
        <p:nvPicPr>
          <p:cNvPr id="16" name="Picture 9" descr="Gambia PPT slide - image bar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32000" y="1041302"/>
            <a:ext cx="8178600" cy="1378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2000" y="1422900"/>
            <a:ext cx="8208000" cy="328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218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32000" y="344091"/>
            <a:ext cx="8208000" cy="607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432000" y="1085850"/>
            <a:ext cx="8208000" cy="0"/>
          </a:xfrm>
          <a:prstGeom prst="line">
            <a:avLst/>
          </a:prstGeom>
          <a:noFill/>
          <a:ln w="19050" cap="flat" cmpd="sng" algn="ctr">
            <a:solidFill>
              <a:srgbClr val="8A796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32000" y="4781550"/>
            <a:ext cx="4521000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indent="0" algn="l"/>
            <a:r>
              <a:rPr lang="en-US" sz="900" dirty="0">
                <a:solidFill>
                  <a:srgbClr val="8A7967"/>
                </a:solidFill>
                <a:latin typeface="Arial"/>
                <a:cs typeface="Arial"/>
              </a:rPr>
              <a:t>MRC Unit The Gambia at the London School of Hygiene &amp; Tropical Medicine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</p:sldLayoutIdLst>
  <p:transition spd="med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800">
          <a:solidFill>
            <a:schemeClr val="tx1"/>
          </a:solidFill>
          <a:latin typeface="+mn-lt"/>
          <a:ea typeface="ＭＳ Ｐゴシック" pitchFamily="-1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700">
          <a:solidFill>
            <a:schemeClr val="tx1"/>
          </a:solidFill>
          <a:latin typeface="+mn-lt"/>
          <a:ea typeface="ＭＳ Ｐゴシック" pitchFamily="-1" charset="-128"/>
        </a:defRPr>
      </a:lvl3pPr>
      <a:lvl4pPr marL="15621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1600">
          <a:solidFill>
            <a:schemeClr val="tx1"/>
          </a:solidFill>
          <a:latin typeface="+mn-lt"/>
          <a:ea typeface="ＭＳ Ｐゴシック" pitchFamily="-1" charset="-128"/>
        </a:defRPr>
      </a:lvl4pPr>
      <a:lvl5pPr marL="1981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1600" i="1">
          <a:solidFill>
            <a:schemeClr val="tx1"/>
          </a:solidFill>
          <a:latin typeface="+mn-lt"/>
          <a:ea typeface="ＭＳ Ｐゴシック" pitchFamily="-1" charset="-128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  <a:ea typeface="ＭＳ Ｐゴシック" pitchFamily="-1" charset="-128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  <a:ea typeface="ＭＳ Ｐゴシック" pitchFamily="-1" charset="-128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  <a:ea typeface="ＭＳ Ｐゴシック" pitchFamily="-1" charset="-128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  <a:ea typeface="ＭＳ Ｐゴシック" pitchFamily="-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2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1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1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15.png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9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11.pn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18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32000" y="2757023"/>
            <a:ext cx="8102600" cy="1756699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lIns="0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100" b="1" dirty="0">
                <a:solidFill>
                  <a:schemeClr val="accent2"/>
                </a:solidFill>
                <a:latin typeface="Arial"/>
                <a:cs typeface="Arial"/>
              </a:rPr>
              <a:t>CHILDHOOD TB &amp; LUNG HEALTH FOLLOWING TREATMENT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sz="1200" b="1" dirty="0">
              <a:solidFill>
                <a:srgbClr val="9A044B"/>
              </a:solidFill>
              <a:latin typeface="Verdana" pitchFamily="-1" charset="0"/>
              <a:cs typeface="Arial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700" b="1" dirty="0">
                <a:latin typeface="Arial"/>
                <a:cs typeface="Arial"/>
              </a:rPr>
              <a:t>Esin Nkereuwem 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MBBCh, MSc, FWACP (PAED)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Clinical Research Fellow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Vaccines and Immunity Theme, MRCG at LSHTM/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PhD Student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Clinical Research Department, LSHTM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71384-50E7-40D1-AA8D-4FFCDF43C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dirty="0">
                <a:solidFill>
                  <a:srgbClr val="21677E"/>
                </a:solidFill>
              </a:rPr>
              <a:t>Acknowledgements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FF895-AE8B-496C-AA0B-F20E34315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422900"/>
            <a:ext cx="3851968" cy="3282450"/>
          </a:xfrm>
        </p:spPr>
        <p:txBody>
          <a:bodyPr/>
          <a:lstStyle/>
          <a:p>
            <a:pPr marL="0" indent="0">
              <a:buNone/>
            </a:pPr>
            <a:r>
              <a:rPr lang="en-GB" sz="1600" b="1" dirty="0"/>
              <a:t>     Supervisors</a:t>
            </a:r>
          </a:p>
          <a:p>
            <a:r>
              <a:rPr lang="en-GB" sz="1400" dirty="0"/>
              <a:t>Prof Beate Kampmann</a:t>
            </a:r>
          </a:p>
          <a:p>
            <a:r>
              <a:rPr lang="en-GB" sz="1400" dirty="0"/>
              <a:t>Dr Toyin Togun</a:t>
            </a:r>
          </a:p>
          <a:p>
            <a:endParaRPr lang="en-GB" sz="1600" dirty="0"/>
          </a:p>
          <a:p>
            <a:r>
              <a:rPr lang="en-GB" sz="1400" dirty="0"/>
              <a:t>TB Research Team – MRCG</a:t>
            </a:r>
          </a:p>
          <a:p>
            <a:r>
              <a:rPr lang="en-GB" sz="1400" dirty="0"/>
              <a:t>Research support teams</a:t>
            </a:r>
          </a:p>
          <a:p>
            <a:endParaRPr lang="en-GB" sz="1600" dirty="0"/>
          </a:p>
          <a:p>
            <a:r>
              <a:rPr lang="en-GB" sz="1400" dirty="0"/>
              <a:t>Prof Andy Bush</a:t>
            </a:r>
            <a:r>
              <a:rPr lang="en-GB" sz="1600" dirty="0"/>
              <a:t> </a:t>
            </a:r>
            <a:r>
              <a:rPr lang="en-GB" sz="1100" dirty="0"/>
              <a:t>(Royal Brompton Hospital)</a:t>
            </a:r>
            <a:endParaRPr lang="en-GB" sz="1200" dirty="0"/>
          </a:p>
          <a:p>
            <a:r>
              <a:rPr lang="en-GB" sz="1400" dirty="0"/>
              <a:t>Sr Lindsay Zurba</a:t>
            </a:r>
            <a:r>
              <a:rPr lang="en-GB" sz="1600" dirty="0"/>
              <a:t> </a:t>
            </a:r>
            <a:r>
              <a:rPr lang="en-GB" sz="1100" dirty="0"/>
              <a:t>(Education for Health Africa)</a:t>
            </a:r>
            <a:endParaRPr lang="en-GB" sz="1600" dirty="0"/>
          </a:p>
          <a:p>
            <a:endParaRPr lang="en-GB" sz="1600" dirty="0"/>
          </a:p>
          <a:p>
            <a:r>
              <a:rPr lang="en-GB" sz="1400" dirty="0"/>
              <a:t>Children and their parents</a:t>
            </a:r>
            <a:r>
              <a:rPr lang="en-GB" sz="1600" dirty="0"/>
              <a:t> </a:t>
            </a:r>
            <a:r>
              <a:rPr lang="en-GB" sz="1100" dirty="0"/>
              <a:t>(participants)</a:t>
            </a:r>
            <a:endParaRPr lang="en-GB" sz="1400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6C50C9-3590-44A2-9DEE-3B50990441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6329" y="1851670"/>
            <a:ext cx="4079870" cy="80865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3643F3-8270-49BF-958F-B15753C83B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7298" y="3048083"/>
            <a:ext cx="4034702" cy="100811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5717E70-A707-4EB8-AEF5-262F32F4DBC1}"/>
              </a:ext>
            </a:extLst>
          </p:cNvPr>
          <p:cNvSpPr txBox="1">
            <a:spLocks/>
          </p:cNvSpPr>
          <p:nvPr/>
        </p:nvSpPr>
        <p:spPr bwMode="auto">
          <a:xfrm>
            <a:off x="4666329" y="1422900"/>
            <a:ext cx="3851968" cy="328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700">
                <a:solidFill>
                  <a:schemeClr val="tx1"/>
                </a:solidFill>
                <a:latin typeface="+mn-lt"/>
                <a:ea typeface="ＭＳ Ｐゴシック" pitchFamily="-1" charset="-128"/>
              </a:defRPr>
            </a:lvl3pPr>
            <a:lvl4pPr marL="15621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800">
                <a:solidFill>
                  <a:schemeClr val="tx1"/>
                </a:solidFill>
                <a:latin typeface="+mn-lt"/>
                <a:ea typeface="ＭＳ Ｐゴシック" pitchFamily="-1" charset="-128"/>
              </a:defRPr>
            </a:lvl4pPr>
            <a:lvl5pPr marL="1981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1800" i="1">
                <a:solidFill>
                  <a:schemeClr val="tx1"/>
                </a:solidFill>
                <a:latin typeface="+mn-lt"/>
                <a:ea typeface="ＭＳ Ｐゴシック" pitchFamily="-1" charset="-128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  <a:ea typeface="ＭＳ Ｐゴシック" pitchFamily="-1" charset="-128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  <a:ea typeface="ＭＳ Ｐゴシック" pitchFamily="-1" charset="-128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  <a:ea typeface="ＭＳ Ｐゴシック" pitchFamily="-1" charset="-128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  <a:ea typeface="ＭＳ Ｐゴシック" pitchFamily="-1" charset="-128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GB" sz="1600" b="1" kern="0" dirty="0"/>
              <a:t>Funders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24612778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C6DAB-2DC2-4FEC-8711-356732CA7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dirty="0">
                <a:solidFill>
                  <a:srgbClr val="21677E"/>
                </a:solidFill>
              </a:rPr>
              <a:t>Global state of childhood TB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C9C7E-B91B-4DD0-9E42-0C168D74E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6016" y="1422900"/>
            <a:ext cx="3923984" cy="3282450"/>
          </a:xfrm>
        </p:spPr>
        <p:txBody>
          <a:bodyPr/>
          <a:lstStyle/>
          <a:p>
            <a:pPr marL="0" indent="0">
              <a:spcAft>
                <a:spcPts val="400"/>
              </a:spcAft>
              <a:buNone/>
            </a:pPr>
            <a:r>
              <a:rPr lang="en-US" sz="1600" dirty="0"/>
              <a:t>In 2020: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FF0000"/>
                </a:solidFill>
              </a:rPr>
              <a:t>1.1 million</a:t>
            </a:r>
            <a:r>
              <a:rPr lang="en-US" sz="1600" dirty="0"/>
              <a:t> new childhood TB cases</a:t>
            </a:r>
            <a:r>
              <a:rPr lang="en-US" sz="1600" baseline="30000" dirty="0"/>
              <a:t>1</a:t>
            </a:r>
            <a:endParaRPr lang="en-US" sz="1600" dirty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Large case detection gap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FF0000"/>
                </a:solidFill>
              </a:rPr>
              <a:t>194,000</a:t>
            </a:r>
            <a:r>
              <a:rPr lang="en-US" sz="1600" dirty="0"/>
              <a:t> childhood TB deaths</a:t>
            </a:r>
            <a:r>
              <a:rPr lang="en-US" sz="1600" baseline="30000" dirty="0"/>
              <a:t>1</a:t>
            </a:r>
            <a:endParaRPr lang="en-US" sz="1600" dirty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FF0000"/>
                </a:solidFill>
              </a:rPr>
              <a:t>96%</a:t>
            </a:r>
            <a:r>
              <a:rPr lang="en-US" sz="1600" dirty="0"/>
              <a:t> of childhood TB deaths – in children who did not access treatment</a:t>
            </a:r>
            <a:r>
              <a:rPr lang="en-US" sz="1600" baseline="30000" dirty="0"/>
              <a:t>2</a:t>
            </a:r>
            <a:endParaRPr lang="en-US" sz="1600" dirty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FF0000"/>
                </a:solidFill>
              </a:rPr>
              <a:t>&gt;85%</a:t>
            </a:r>
            <a:r>
              <a:rPr lang="en-US" sz="1600" dirty="0"/>
              <a:t> of first TB episode achieve treatment success</a:t>
            </a:r>
            <a:r>
              <a:rPr lang="en-US" sz="1600" baseline="30000" dirty="0"/>
              <a:t>3</a:t>
            </a:r>
            <a:endParaRPr lang="en-US" sz="1600" dirty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FF0000"/>
                </a:solidFill>
              </a:rPr>
              <a:t>&gt;60 million</a:t>
            </a:r>
            <a:r>
              <a:rPr lang="en-US" sz="1600" dirty="0"/>
              <a:t> lives saved </a:t>
            </a:r>
            <a:r>
              <a:rPr lang="en-US" sz="1000" dirty="0"/>
              <a:t>(2000-2019)</a:t>
            </a:r>
            <a:r>
              <a:rPr lang="en-US" sz="1000" baseline="30000" dirty="0"/>
              <a:t>3</a:t>
            </a:r>
            <a:endParaRPr lang="en-GB" sz="16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B1F4EE-6937-43AE-BEC0-D3A373BE7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096539"/>
            <a:ext cx="2772284" cy="3935171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E70C6627-3AB5-4831-A40B-935AB0825BB5}"/>
              </a:ext>
            </a:extLst>
          </p:cNvPr>
          <p:cNvSpPr/>
          <p:nvPr/>
        </p:nvSpPr>
        <p:spPr bwMode="auto">
          <a:xfrm>
            <a:off x="3966038" y="2920108"/>
            <a:ext cx="515247" cy="288032"/>
          </a:xfrm>
          <a:prstGeom prst="rightArrow">
            <a:avLst/>
          </a:prstGeom>
          <a:solidFill>
            <a:srgbClr val="21677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983959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BB9EB-98B0-4D89-8124-58DDF0E3A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dirty="0">
                <a:solidFill>
                  <a:srgbClr val="21677E"/>
                </a:solidFill>
              </a:rPr>
              <a:t>Childhood TB in The Gambia</a:t>
            </a:r>
            <a:endParaRPr lang="en-GB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8699CE-D864-4DA5-B13C-0760214FD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142444"/>
            <a:ext cx="2971800" cy="365696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20B85F8-51F5-4A42-AD80-6DCC7278A9ED}"/>
              </a:ext>
            </a:extLst>
          </p:cNvPr>
          <p:cNvSpPr/>
          <p:nvPr/>
        </p:nvSpPr>
        <p:spPr bwMode="auto">
          <a:xfrm>
            <a:off x="827584" y="1732380"/>
            <a:ext cx="2971800" cy="342900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800"/>
            <a:endParaRPr lang="en-GB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3611DE-23EF-49FD-8310-299E17EFBC7E}"/>
              </a:ext>
            </a:extLst>
          </p:cNvPr>
          <p:cNvSpPr/>
          <p:nvPr/>
        </p:nvSpPr>
        <p:spPr bwMode="auto">
          <a:xfrm>
            <a:off x="827584" y="3544491"/>
            <a:ext cx="2965142" cy="342900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800"/>
            <a:endParaRPr lang="en-GB" sz="18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33DE1B-F6F4-4581-A485-8EB80EBF24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1142444"/>
            <a:ext cx="3012572" cy="39604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FE242BF-05C7-4D66-B517-1BA2525AB0A9}"/>
              </a:ext>
            </a:extLst>
          </p:cNvPr>
          <p:cNvSpPr/>
          <p:nvPr/>
        </p:nvSpPr>
        <p:spPr bwMode="auto">
          <a:xfrm>
            <a:off x="7254345" y="3388384"/>
            <a:ext cx="523901" cy="1714500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800"/>
            <a:endParaRPr lang="en-GB" sz="1800" dirty="0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998DB119-9B4D-4EA9-8F19-61BA4591A230}"/>
              </a:ext>
            </a:extLst>
          </p:cNvPr>
          <p:cNvSpPr/>
          <p:nvPr/>
        </p:nvSpPr>
        <p:spPr bwMode="auto">
          <a:xfrm>
            <a:off x="3836827" y="3625614"/>
            <a:ext cx="913753" cy="180653"/>
          </a:xfrm>
          <a:prstGeom prst="rightArrow">
            <a:avLst/>
          </a:prstGeom>
          <a:solidFill>
            <a:srgbClr val="1D7FB8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85466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50E84-3156-487F-A3F5-8B3F457E1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dirty="0">
                <a:solidFill>
                  <a:srgbClr val="21677E"/>
                </a:solidFill>
              </a:rPr>
              <a:t>TB treatment outcomes</a:t>
            </a:r>
            <a:endParaRPr lang="en-GB" sz="2800" b="1" dirty="0">
              <a:solidFill>
                <a:srgbClr val="21677E"/>
              </a:solidFill>
            </a:endParaRPr>
          </a:p>
        </p:txBody>
      </p:sp>
      <p:pic>
        <p:nvPicPr>
          <p:cNvPr id="4" name="Content Placeholder 3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F4797699-7591-4E1D-9D59-E73C8E9F80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3247"/>
          <a:stretch/>
        </p:blipFill>
        <p:spPr>
          <a:xfrm rot="16200000">
            <a:off x="844566" y="351895"/>
            <a:ext cx="3673433" cy="5221595"/>
          </a:xfrm>
          <a:prstGeom prst="rect">
            <a:avLst/>
          </a:prstGeom>
        </p:spPr>
      </p:pic>
      <p:sp>
        <p:nvSpPr>
          <p:cNvPr id="29" name="Diamond 28">
            <a:extLst>
              <a:ext uri="{FF2B5EF4-FFF2-40B4-BE49-F238E27FC236}">
                <a16:creationId xmlns:a16="http://schemas.microsoft.com/office/drawing/2014/main" id="{786006AB-6DF4-408B-B8C0-A89FE52A5157}"/>
              </a:ext>
            </a:extLst>
          </p:cNvPr>
          <p:cNvSpPr/>
          <p:nvPr/>
        </p:nvSpPr>
        <p:spPr bwMode="auto">
          <a:xfrm>
            <a:off x="4788024" y="2299315"/>
            <a:ext cx="2736304" cy="1748858"/>
          </a:xfrm>
          <a:prstGeom prst="diamond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" charset="0"/>
            </a:endParaRPr>
          </a:p>
        </p:txBody>
      </p:sp>
      <p:pic>
        <p:nvPicPr>
          <p:cNvPr id="6" name="Content Placeholder 3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BCCC4F33-1A90-47B3-8232-43FB7E1FBD2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6256477" y="1443870"/>
            <a:ext cx="1944216" cy="3471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9BDE8571-AD93-4A48-8EAE-D0EA0AE4D2A9}"/>
              </a:ext>
            </a:extLst>
          </p:cNvPr>
          <p:cNvSpPr/>
          <p:nvPr/>
        </p:nvSpPr>
        <p:spPr bwMode="auto">
          <a:xfrm>
            <a:off x="3419871" y="2787773"/>
            <a:ext cx="1368153" cy="792089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endParaRPr lang="en-GB" sz="3200"/>
          </a:p>
        </p:txBody>
      </p:sp>
    </p:spTree>
    <p:extLst>
      <p:ext uri="{BB962C8B-B14F-4D97-AF65-F5344CB8AC3E}">
        <p14:creationId xmlns:p14="http://schemas.microsoft.com/office/powerpoint/2010/main" val="19061065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F2ED09-DE3A-4AC2-8142-AC0D94F67D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78" b="5081"/>
          <a:stretch/>
        </p:blipFill>
        <p:spPr>
          <a:xfrm>
            <a:off x="1115616" y="123478"/>
            <a:ext cx="6768752" cy="2187131"/>
          </a:xfrm>
          <a:prstGeom prst="rect">
            <a:avLst/>
          </a:prstGeom>
          <a:ln>
            <a:solidFill>
              <a:srgbClr val="21677E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245A70-1713-459C-99BB-D8BFFDAA1BF4}"/>
              </a:ext>
            </a:extLst>
          </p:cNvPr>
          <p:cNvSpPr txBox="1"/>
          <p:nvPr/>
        </p:nvSpPr>
        <p:spPr>
          <a:xfrm>
            <a:off x="1115616" y="2499742"/>
            <a:ext cx="6768752" cy="1991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buClr>
                <a:srgbClr val="21677E"/>
              </a:buClr>
            </a:pPr>
            <a:r>
              <a:rPr lang="en-US" sz="1400" dirty="0">
                <a:latin typeface="+mj-lt"/>
                <a:cs typeface="Calibri" panose="020F0502020204030204" pitchFamily="34" charset="0"/>
              </a:rPr>
              <a:t>PTB-survivors have a high burden of </a:t>
            </a:r>
          </a:p>
          <a:p>
            <a:pPr marL="171450" indent="-171450" algn="l">
              <a:lnSpc>
                <a:spcPct val="150000"/>
              </a:lnSpc>
              <a:buClr>
                <a:srgbClr val="21677E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+mj-lt"/>
                <a:cs typeface="Calibri" panose="020F0502020204030204" pitchFamily="34" charset="0"/>
              </a:rPr>
              <a:t>Post-TB lung damage </a:t>
            </a:r>
          </a:p>
          <a:p>
            <a:pPr marL="171450" indent="-171450" algn="l">
              <a:lnSpc>
                <a:spcPct val="150000"/>
              </a:lnSpc>
              <a:buClr>
                <a:srgbClr val="21677E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+mj-lt"/>
                <a:cs typeface="Calibri" panose="020F0502020204030204" pitchFamily="34" charset="0"/>
              </a:rPr>
              <a:t>Adverse patient outcomes including accelerated lung function decline </a:t>
            </a:r>
          </a:p>
          <a:p>
            <a:pPr marL="171450" indent="-171450" algn="l">
              <a:lnSpc>
                <a:spcPct val="150000"/>
              </a:lnSpc>
              <a:buClr>
                <a:srgbClr val="21677E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+mj-lt"/>
                <a:cs typeface="Calibri" panose="020F0502020204030204" pitchFamily="34" charset="0"/>
              </a:rPr>
              <a:t>Ongoing respiratory-related health seeking</a:t>
            </a:r>
          </a:p>
          <a:p>
            <a:pPr marL="171450" indent="-171450" algn="l">
              <a:lnSpc>
                <a:spcPct val="150000"/>
              </a:lnSpc>
              <a:buClr>
                <a:srgbClr val="21677E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+mj-lt"/>
                <a:cs typeface="Calibri" panose="020F0502020204030204" pitchFamily="34" charset="0"/>
              </a:rPr>
              <a:t>Persistent chest symptoms</a:t>
            </a:r>
          </a:p>
          <a:p>
            <a:pPr marL="171450" indent="-171450" algn="l">
              <a:lnSpc>
                <a:spcPct val="150000"/>
              </a:lnSpc>
              <a:buClr>
                <a:srgbClr val="21677E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+mj-lt"/>
                <a:cs typeface="Calibri" panose="020F0502020204030204" pitchFamily="34" charset="0"/>
              </a:rPr>
              <a:t>Difficulty working in the year after treatment completion</a:t>
            </a:r>
          </a:p>
        </p:txBody>
      </p:sp>
    </p:spTree>
    <p:extLst>
      <p:ext uri="{BB962C8B-B14F-4D97-AF65-F5344CB8AC3E}">
        <p14:creationId xmlns:p14="http://schemas.microsoft.com/office/powerpoint/2010/main" val="308815239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A37D5C2-D4AD-449D-BF7B-F84621A59306}"/>
              </a:ext>
            </a:extLst>
          </p:cNvPr>
          <p:cNvCxnSpPr>
            <a:cxnSpLocks/>
          </p:cNvCxnSpPr>
          <p:nvPr/>
        </p:nvCxnSpPr>
        <p:spPr bwMode="auto">
          <a:xfrm flipH="1">
            <a:off x="1155364" y="2163833"/>
            <a:ext cx="1" cy="864096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970FB2E-ED70-4C70-AA4A-2E2C94AE01BB}"/>
              </a:ext>
            </a:extLst>
          </p:cNvPr>
          <p:cNvCxnSpPr>
            <a:cxnSpLocks/>
          </p:cNvCxnSpPr>
          <p:nvPr/>
        </p:nvCxnSpPr>
        <p:spPr bwMode="auto">
          <a:xfrm flipV="1">
            <a:off x="575556" y="2150735"/>
            <a:ext cx="0" cy="86343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308347"/>
            <a:ext cx="8208000" cy="607219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4"/>
                </a:solidFill>
              </a:rPr>
              <a:t>Childhood TB Sequel 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940329-A884-6F42-AF33-2DDBB58DF1C2}"/>
              </a:ext>
            </a:extLst>
          </p:cNvPr>
          <p:cNvSpPr/>
          <p:nvPr/>
        </p:nvSpPr>
        <p:spPr>
          <a:xfrm>
            <a:off x="7321327" y="2387438"/>
            <a:ext cx="973881" cy="89470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68E375-536A-B24B-BBD9-627FB5DAF8D4}"/>
              </a:ext>
            </a:extLst>
          </p:cNvPr>
          <p:cNvSpPr txBox="1"/>
          <p:nvPr/>
        </p:nvSpPr>
        <p:spPr>
          <a:xfrm>
            <a:off x="2856831" y="2742369"/>
            <a:ext cx="5544615" cy="2308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+mn-lt"/>
              </a:rPr>
              <a:t>Childhood TB Sequel 2</a:t>
            </a:r>
            <a:r>
              <a:rPr lang="en-US" sz="900" dirty="0">
                <a:latin typeface="+mn-lt"/>
              </a:rPr>
              <a:t> – Evaluating the sequelae of pulmonary tuberculosis in Gambian children</a:t>
            </a:r>
            <a:endParaRPr lang="en-GM" sz="900" dirty="0">
              <a:latin typeface="+mn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21CE82C-9206-D64E-B1E7-4F0EFB0F11DB}"/>
              </a:ext>
            </a:extLst>
          </p:cNvPr>
          <p:cNvSpPr txBox="1"/>
          <p:nvPr/>
        </p:nvSpPr>
        <p:spPr>
          <a:xfrm>
            <a:off x="336550" y="2742369"/>
            <a:ext cx="2411807" cy="2308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+mn-lt"/>
              </a:rPr>
              <a:t>Childhood TB Sequel 1</a:t>
            </a:r>
            <a:endParaRPr lang="en-GM" sz="900" b="1" dirty="0">
              <a:latin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3554479-238E-244B-8322-4AD3173F6219}"/>
              </a:ext>
            </a:extLst>
          </p:cNvPr>
          <p:cNvSpPr txBox="1"/>
          <p:nvPr/>
        </p:nvSpPr>
        <p:spPr>
          <a:xfrm>
            <a:off x="2856831" y="3929414"/>
            <a:ext cx="5544615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800" b="1" dirty="0">
                <a:latin typeface="+mn-lt"/>
              </a:rPr>
              <a:t>PhD objectives</a:t>
            </a:r>
          </a:p>
          <a:p>
            <a:pPr algn="l"/>
            <a:r>
              <a:rPr lang="en-US" sz="800" dirty="0">
                <a:latin typeface="+mn-lt"/>
              </a:rPr>
              <a:t>1. Describe long-term adverse lung outcomes associated with PTB in children</a:t>
            </a:r>
          </a:p>
          <a:p>
            <a:pPr algn="l"/>
            <a:r>
              <a:rPr lang="en-US" sz="800" dirty="0">
                <a:latin typeface="+mn-lt"/>
              </a:rPr>
              <a:t>2. Describe the evolution of these sequelae</a:t>
            </a:r>
          </a:p>
          <a:p>
            <a:pPr algn="l"/>
            <a:r>
              <a:rPr lang="en-US" sz="800" dirty="0">
                <a:latin typeface="+mn-lt"/>
              </a:rPr>
              <a:t>3. Determine the epidemiological risk factors associated with these sequelae</a:t>
            </a:r>
          </a:p>
          <a:p>
            <a:pPr algn="l"/>
            <a:endParaRPr lang="en-GM" sz="800" dirty="0">
              <a:latin typeface="+mn-lt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D34045E-174B-3549-BF91-C973910C9E67}"/>
              </a:ext>
            </a:extLst>
          </p:cNvPr>
          <p:cNvGraphicFramePr/>
          <p:nvPr/>
        </p:nvGraphicFramePr>
        <p:xfrm>
          <a:off x="336551" y="2986078"/>
          <a:ext cx="8079092" cy="60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37CCD61E-3CEC-704B-B3C3-3104F7A831AD}"/>
              </a:ext>
            </a:extLst>
          </p:cNvPr>
          <p:cNvSpPr txBox="1"/>
          <p:nvPr/>
        </p:nvSpPr>
        <p:spPr>
          <a:xfrm>
            <a:off x="336551" y="3929414"/>
            <a:ext cx="2448272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800" b="1" dirty="0">
                <a:latin typeface="+mn-lt"/>
              </a:rPr>
              <a:t>ISSF Fellowship objectives</a:t>
            </a:r>
          </a:p>
          <a:p>
            <a:pPr algn="l"/>
            <a:r>
              <a:rPr lang="en-US" sz="800" dirty="0">
                <a:latin typeface="+mn-lt"/>
              </a:rPr>
              <a:t>1. Establish </a:t>
            </a:r>
            <a:r>
              <a:rPr lang="en-US" sz="800" dirty="0" err="1">
                <a:latin typeface="+mn-lt"/>
              </a:rPr>
              <a:t>paediatric</a:t>
            </a:r>
            <a:r>
              <a:rPr lang="en-US" sz="800" dirty="0">
                <a:latin typeface="+mn-lt"/>
              </a:rPr>
              <a:t> spirometry capability</a:t>
            </a:r>
          </a:p>
          <a:p>
            <a:pPr algn="l"/>
            <a:r>
              <a:rPr lang="en-US" sz="800" dirty="0">
                <a:latin typeface="+mn-lt"/>
              </a:rPr>
              <a:t>2. </a:t>
            </a:r>
            <a:r>
              <a:rPr lang="en-GB" sz="800" dirty="0">
                <a:latin typeface="+mn-lt"/>
              </a:rPr>
              <a:t>Describe characteristics of paediatric post-TB lung disease</a:t>
            </a:r>
          </a:p>
          <a:p>
            <a:pPr algn="l"/>
            <a:endParaRPr lang="en-GB" sz="800" dirty="0">
              <a:latin typeface="+mn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2594C24-3342-094F-BA87-1C94ADBC9675}"/>
              </a:ext>
            </a:extLst>
          </p:cNvPr>
          <p:cNvSpPr txBox="1"/>
          <p:nvPr/>
        </p:nvSpPr>
        <p:spPr>
          <a:xfrm>
            <a:off x="2123728" y="3606767"/>
            <a:ext cx="6278602" cy="2539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+mn-lt"/>
              </a:rPr>
              <a:t>PhD enrolment at LSHTM</a:t>
            </a:r>
            <a:endParaRPr lang="en-GM" sz="1050" b="1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269BFD-ACE7-44D9-A588-4EE4717077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528" y="1373087"/>
            <a:ext cx="1687986" cy="33456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7DEC86-181C-4B9C-966B-CD2FB10445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1520" y="1877142"/>
            <a:ext cx="648072" cy="334568"/>
          </a:xfrm>
          <a:prstGeom prst="rect">
            <a:avLst/>
          </a:prstGeom>
        </p:spPr>
      </p:pic>
      <p:pic>
        <p:nvPicPr>
          <p:cNvPr id="56" name="Content Placeholder 16">
            <a:extLst>
              <a:ext uri="{FF2B5EF4-FFF2-40B4-BE49-F238E27FC236}">
                <a16:creationId xmlns:a16="http://schemas.microsoft.com/office/drawing/2014/main" id="{D26B1D20-5D35-4FD5-9FA0-2AD2D4A8E05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96352" y="984298"/>
            <a:ext cx="2671992" cy="1672848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E887328-0271-46FA-A3BF-AEF4F7D2F5D2}"/>
              </a:ext>
            </a:extLst>
          </p:cNvPr>
          <p:cNvSpPr txBox="1"/>
          <p:nvPr/>
        </p:nvSpPr>
        <p:spPr>
          <a:xfrm>
            <a:off x="1033237" y="1923678"/>
            <a:ext cx="874467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dirty="0">
                <a:latin typeface="+mn-lt"/>
              </a:rPr>
              <a:t>Imperial College Spirometry Training</a:t>
            </a:r>
            <a:endParaRPr lang="en-GM" sz="600" dirty="0">
              <a:latin typeface="+mn-lt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58FCF85-B64E-47E2-81B8-69EAA70C6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78411" y="2218725"/>
            <a:ext cx="557285" cy="41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1102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C37D431-4479-A043-BE98-41DECCE007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6421263"/>
              </p:ext>
            </p:extLst>
          </p:nvPr>
        </p:nvGraphicFramePr>
        <p:xfrm>
          <a:off x="467544" y="1131590"/>
          <a:ext cx="4968552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D8CA5C94-0363-4B41-AB0F-B18D9EFEC3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4126830"/>
              </p:ext>
            </p:extLst>
          </p:nvPr>
        </p:nvGraphicFramePr>
        <p:xfrm>
          <a:off x="467544" y="1131804"/>
          <a:ext cx="4968552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4" name="Arrow: Right 13">
            <a:extLst>
              <a:ext uri="{FF2B5EF4-FFF2-40B4-BE49-F238E27FC236}">
                <a16:creationId xmlns:a16="http://schemas.microsoft.com/office/drawing/2014/main" id="{330E8310-D766-4C83-8D32-827748897C97}"/>
              </a:ext>
            </a:extLst>
          </p:cNvPr>
          <p:cNvSpPr/>
          <p:nvPr/>
        </p:nvSpPr>
        <p:spPr bwMode="auto">
          <a:xfrm>
            <a:off x="4644009" y="3421250"/>
            <a:ext cx="576064" cy="173208"/>
          </a:xfrm>
          <a:prstGeom prst="rightArrow">
            <a:avLst/>
          </a:prstGeom>
          <a:solidFill>
            <a:schemeClr val="tx1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" charset="0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D892C1AF-532C-4B91-B74D-E574E139E558}"/>
              </a:ext>
            </a:extLst>
          </p:cNvPr>
          <p:cNvSpPr/>
          <p:nvPr/>
        </p:nvSpPr>
        <p:spPr bwMode="auto">
          <a:xfrm>
            <a:off x="4644008" y="2182518"/>
            <a:ext cx="576064" cy="173208"/>
          </a:xfrm>
          <a:prstGeom prst="rightArrow">
            <a:avLst/>
          </a:prstGeom>
          <a:solidFill>
            <a:schemeClr val="tx1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dirty="0">
                <a:solidFill>
                  <a:schemeClr val="accent4"/>
                </a:solidFill>
              </a:rPr>
              <a:t>Childhood TB Sequel 1..</a:t>
            </a:r>
          </a:p>
        </p:txBody>
      </p:sp>
      <p:pic>
        <p:nvPicPr>
          <p:cNvPr id="13" name="Picture 12" descr="A picture containing person&#10;&#10;Description automatically generated">
            <a:extLst>
              <a:ext uri="{FF2B5EF4-FFF2-40B4-BE49-F238E27FC236}">
                <a16:creationId xmlns:a16="http://schemas.microsoft.com/office/drawing/2014/main" id="{69E994FE-7D76-4DC3-B3D2-DA4A191C00D0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267674" y="1964531"/>
            <a:ext cx="511861" cy="535211"/>
          </a:xfrm>
          <a:prstGeom prst="rect">
            <a:avLst/>
          </a:prstGeom>
        </p:spPr>
      </p:pic>
      <p:pic>
        <p:nvPicPr>
          <p:cNvPr id="2050" name="Picture 2" descr="Quality of Life Icon. Monochrome Simple Element from Personal Growth  Collection. Creative Quality of Life Icon for Web Stock Vector -  Illustration of medicine, quality: 221800442">
            <a:extLst>
              <a:ext uri="{FF2B5EF4-FFF2-40B4-BE49-F238E27FC236}">
                <a16:creationId xmlns:a16="http://schemas.microsoft.com/office/drawing/2014/main" id="{7C998D89-487B-45E8-8C0C-5A17526EF3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0"/>
          <a:stretch/>
        </p:blipFill>
        <p:spPr bwMode="auto">
          <a:xfrm>
            <a:off x="5220072" y="3147813"/>
            <a:ext cx="576064" cy="86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7A710B1-4189-49FB-8FEE-C7797DA8DAC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63785" y="1516571"/>
            <a:ext cx="2512671" cy="143113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8B92FDD-653F-4024-906A-8BE5BDCB806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163785" y="3147813"/>
            <a:ext cx="2476215" cy="115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9436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  <p:bldGraphic spid="11" grpId="0">
        <p:bldAsOne/>
      </p:bldGraphic>
      <p:bldP spid="14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9C252-66B1-43FC-8F98-CB01B2B5E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3E50A-3DBC-4DF9-826A-0596CC04C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588" y="3291830"/>
            <a:ext cx="7416824" cy="1296144"/>
          </a:xfrm>
        </p:spPr>
        <p:txBody>
          <a:bodyPr/>
          <a:lstStyle/>
          <a:p>
            <a:pPr indent="-255588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100" b="0" i="0" u="none" strike="noStrike" baseline="0" dirty="0">
                <a:latin typeface="+mj-lt"/>
              </a:rPr>
              <a:t>Highlights the deficiency of the current classification of TB treatment outcomes</a:t>
            </a:r>
          </a:p>
          <a:p>
            <a:pPr indent="-255588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100" b="0" i="0" u="none" strike="noStrike" baseline="0" dirty="0">
                <a:latin typeface="+mj-lt"/>
              </a:rPr>
              <a:t>Proposes a revision which includes post-treatment review to assess for sequelae</a:t>
            </a:r>
            <a:endParaRPr lang="en-GB" sz="1100" b="0" i="0" u="none" strike="noStrike" baseline="0" dirty="0">
              <a:latin typeface="+mj-lt"/>
            </a:endParaRPr>
          </a:p>
          <a:p>
            <a:pPr indent="-255588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1100" b="0" i="0" u="none" strike="noStrike" baseline="0" dirty="0">
                <a:latin typeface="+mj-lt"/>
              </a:rPr>
              <a:t>Highlights the need for</a:t>
            </a:r>
            <a:r>
              <a:rPr lang="en-US" sz="1100" b="0" i="0" u="none" strike="noStrike" baseline="0" dirty="0">
                <a:latin typeface="+mj-lt"/>
              </a:rPr>
              <a:t> investment to address all aspects of tuberculosis care, including research into post-TB lung health, especially in children who have a long life-course ahead of them</a:t>
            </a:r>
            <a:endParaRPr lang="en-GB" sz="1200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5F477C-786A-440F-9148-7C32D1CEE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640" y="351773"/>
            <a:ext cx="5525696" cy="2699036"/>
          </a:xfrm>
          <a:prstGeom prst="rect">
            <a:avLst/>
          </a:prstGeom>
          <a:ln w="12700">
            <a:solidFill>
              <a:srgbClr val="21677E"/>
            </a:solidFill>
          </a:ln>
        </p:spPr>
      </p:pic>
    </p:spTree>
    <p:extLst>
      <p:ext uri="{BB962C8B-B14F-4D97-AF65-F5344CB8AC3E}">
        <p14:creationId xmlns:p14="http://schemas.microsoft.com/office/powerpoint/2010/main" val="413465890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A37D5C2-D4AD-449D-BF7B-F84621A59306}"/>
              </a:ext>
            </a:extLst>
          </p:cNvPr>
          <p:cNvCxnSpPr>
            <a:cxnSpLocks/>
          </p:cNvCxnSpPr>
          <p:nvPr/>
        </p:nvCxnSpPr>
        <p:spPr bwMode="auto">
          <a:xfrm flipH="1">
            <a:off x="1155364" y="2163833"/>
            <a:ext cx="1" cy="864096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B1587D3-40D5-4E55-A7DF-59C5353ECAE0}"/>
              </a:ext>
            </a:extLst>
          </p:cNvPr>
          <p:cNvCxnSpPr>
            <a:cxnSpLocks/>
          </p:cNvCxnSpPr>
          <p:nvPr/>
        </p:nvCxnSpPr>
        <p:spPr bwMode="auto">
          <a:xfrm flipH="1">
            <a:off x="2928379" y="2165175"/>
            <a:ext cx="1" cy="864096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18A8B33-7D8A-4FA1-BE0A-B170224CDE05}"/>
              </a:ext>
            </a:extLst>
          </p:cNvPr>
          <p:cNvCxnSpPr>
            <a:cxnSpLocks/>
          </p:cNvCxnSpPr>
          <p:nvPr/>
        </p:nvCxnSpPr>
        <p:spPr bwMode="auto">
          <a:xfrm flipH="1">
            <a:off x="3432433" y="2165175"/>
            <a:ext cx="1" cy="864096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970FB2E-ED70-4C70-AA4A-2E2C94AE01BB}"/>
              </a:ext>
            </a:extLst>
          </p:cNvPr>
          <p:cNvCxnSpPr>
            <a:cxnSpLocks/>
          </p:cNvCxnSpPr>
          <p:nvPr/>
        </p:nvCxnSpPr>
        <p:spPr bwMode="auto">
          <a:xfrm flipV="1">
            <a:off x="575556" y="2150735"/>
            <a:ext cx="0" cy="86343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308347"/>
            <a:ext cx="8208000" cy="607219"/>
          </a:xfrm>
        </p:spPr>
        <p:txBody>
          <a:bodyPr/>
          <a:lstStyle/>
          <a:p>
            <a:pPr algn="ctr"/>
            <a:r>
              <a:rPr lang="en-US" sz="2800" b="1" dirty="0">
                <a:solidFill>
                  <a:schemeClr val="accent4"/>
                </a:solidFill>
              </a:rPr>
              <a:t>Childhood TB Sequel 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940329-A884-6F42-AF33-2DDBB58DF1C2}"/>
              </a:ext>
            </a:extLst>
          </p:cNvPr>
          <p:cNvSpPr/>
          <p:nvPr/>
        </p:nvSpPr>
        <p:spPr>
          <a:xfrm>
            <a:off x="7321327" y="2387438"/>
            <a:ext cx="973881" cy="89470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68E375-536A-B24B-BBD9-627FB5DAF8D4}"/>
              </a:ext>
            </a:extLst>
          </p:cNvPr>
          <p:cNvSpPr txBox="1"/>
          <p:nvPr/>
        </p:nvSpPr>
        <p:spPr>
          <a:xfrm>
            <a:off x="2856831" y="2742369"/>
            <a:ext cx="5544615" cy="2308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+mn-lt"/>
              </a:rPr>
              <a:t>Childhood TB Sequel 2</a:t>
            </a:r>
            <a:r>
              <a:rPr lang="en-US" sz="900" dirty="0">
                <a:latin typeface="+mn-lt"/>
              </a:rPr>
              <a:t> – Evaluating the sequelae of pulmonary tuberculosis in Gambian children</a:t>
            </a:r>
            <a:endParaRPr lang="en-GM" sz="900" dirty="0">
              <a:latin typeface="+mn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21CE82C-9206-D64E-B1E7-4F0EFB0F11DB}"/>
              </a:ext>
            </a:extLst>
          </p:cNvPr>
          <p:cNvSpPr txBox="1"/>
          <p:nvPr/>
        </p:nvSpPr>
        <p:spPr>
          <a:xfrm>
            <a:off x="336550" y="2742369"/>
            <a:ext cx="2411807" cy="2308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+mn-lt"/>
              </a:rPr>
              <a:t>Childhood TB Sequel 1</a:t>
            </a:r>
            <a:endParaRPr lang="en-GM" sz="900" b="1" dirty="0">
              <a:latin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3554479-238E-244B-8322-4AD3173F6219}"/>
              </a:ext>
            </a:extLst>
          </p:cNvPr>
          <p:cNvSpPr txBox="1"/>
          <p:nvPr/>
        </p:nvSpPr>
        <p:spPr>
          <a:xfrm>
            <a:off x="2856831" y="3929414"/>
            <a:ext cx="5544615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800" b="1" dirty="0">
                <a:latin typeface="+mn-lt"/>
              </a:rPr>
              <a:t>PhD objectives</a:t>
            </a:r>
          </a:p>
          <a:p>
            <a:pPr algn="l"/>
            <a:r>
              <a:rPr lang="en-US" sz="800" dirty="0">
                <a:latin typeface="+mn-lt"/>
              </a:rPr>
              <a:t>1. Describe long-term adverse lung outcomes associated with PTB in children</a:t>
            </a:r>
          </a:p>
          <a:p>
            <a:pPr algn="l"/>
            <a:r>
              <a:rPr lang="en-US" sz="800" dirty="0">
                <a:latin typeface="+mn-lt"/>
              </a:rPr>
              <a:t>2. Describe the evolution of these sequelae</a:t>
            </a:r>
          </a:p>
          <a:p>
            <a:pPr algn="l"/>
            <a:r>
              <a:rPr lang="en-US" sz="800" dirty="0">
                <a:latin typeface="+mn-lt"/>
              </a:rPr>
              <a:t>3. Determine the epidemiological risk factors associated with these sequelae</a:t>
            </a:r>
          </a:p>
          <a:p>
            <a:pPr algn="l"/>
            <a:endParaRPr lang="en-GM" sz="800" dirty="0">
              <a:latin typeface="+mn-lt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D34045E-174B-3549-BF91-C973910C9E67}"/>
              </a:ext>
            </a:extLst>
          </p:cNvPr>
          <p:cNvGraphicFramePr/>
          <p:nvPr/>
        </p:nvGraphicFramePr>
        <p:xfrm>
          <a:off x="336551" y="2986078"/>
          <a:ext cx="8079092" cy="60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37CCD61E-3CEC-704B-B3C3-3104F7A831AD}"/>
              </a:ext>
            </a:extLst>
          </p:cNvPr>
          <p:cNvSpPr txBox="1"/>
          <p:nvPr/>
        </p:nvSpPr>
        <p:spPr>
          <a:xfrm>
            <a:off x="336551" y="3929414"/>
            <a:ext cx="2448272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800" b="1" dirty="0">
                <a:latin typeface="+mn-lt"/>
              </a:rPr>
              <a:t>ISSF Fellowship objectives</a:t>
            </a:r>
          </a:p>
          <a:p>
            <a:pPr algn="l"/>
            <a:r>
              <a:rPr lang="en-US" sz="800" dirty="0">
                <a:latin typeface="+mn-lt"/>
              </a:rPr>
              <a:t>1. Establish </a:t>
            </a:r>
            <a:r>
              <a:rPr lang="en-US" sz="800" dirty="0" err="1">
                <a:latin typeface="+mn-lt"/>
              </a:rPr>
              <a:t>paediatric</a:t>
            </a:r>
            <a:r>
              <a:rPr lang="en-US" sz="800" dirty="0">
                <a:latin typeface="+mn-lt"/>
              </a:rPr>
              <a:t> spirometry capability</a:t>
            </a:r>
          </a:p>
          <a:p>
            <a:pPr algn="l"/>
            <a:r>
              <a:rPr lang="en-US" sz="800" dirty="0">
                <a:latin typeface="+mn-lt"/>
              </a:rPr>
              <a:t>2. </a:t>
            </a:r>
            <a:r>
              <a:rPr lang="en-GB" sz="800" dirty="0">
                <a:latin typeface="+mn-lt"/>
              </a:rPr>
              <a:t>Describe characteristics of paediatric post-TB lung disease</a:t>
            </a:r>
          </a:p>
          <a:p>
            <a:pPr algn="l"/>
            <a:endParaRPr lang="en-GB" sz="800" dirty="0">
              <a:latin typeface="+mn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2594C24-3342-094F-BA87-1C94ADBC9675}"/>
              </a:ext>
            </a:extLst>
          </p:cNvPr>
          <p:cNvSpPr txBox="1"/>
          <p:nvPr/>
        </p:nvSpPr>
        <p:spPr>
          <a:xfrm>
            <a:off x="2123728" y="3606767"/>
            <a:ext cx="6278602" cy="2539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+mn-lt"/>
              </a:rPr>
              <a:t>PhD enrolment at LSHTM</a:t>
            </a:r>
            <a:endParaRPr lang="en-GM" sz="1050" b="1" dirty="0">
              <a:latin typeface="+mn-l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D9DB984-BC56-5545-A166-21CD72DD7FB0}"/>
              </a:ext>
            </a:extLst>
          </p:cNvPr>
          <p:cNvSpPr txBox="1"/>
          <p:nvPr/>
        </p:nvSpPr>
        <p:spPr>
          <a:xfrm>
            <a:off x="2070499" y="1925020"/>
            <a:ext cx="1061341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dirty="0">
                <a:latin typeface="+mn-lt"/>
              </a:rPr>
              <a:t>West African </a:t>
            </a:r>
            <a:r>
              <a:rPr lang="en-US" sz="600" dirty="0" err="1">
                <a:latin typeface="+mn-lt"/>
              </a:rPr>
              <a:t>Paediatric</a:t>
            </a:r>
            <a:r>
              <a:rPr lang="en-US" sz="600" dirty="0">
                <a:latin typeface="+mn-lt"/>
              </a:rPr>
              <a:t> Spirometry Training</a:t>
            </a:r>
            <a:endParaRPr lang="en-GM" sz="600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269BFD-ACE7-44D9-A588-4EE4717077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528" y="1373087"/>
            <a:ext cx="1687986" cy="33456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7DEC86-181C-4B9C-966B-CD2FB10445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1520" y="1877142"/>
            <a:ext cx="648072" cy="3345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25BB08C-782F-47D5-BF5E-23172EB2EAA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99792" y="1370709"/>
            <a:ext cx="1512168" cy="32385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D4FCD20E-470B-4A2C-8072-BE98C02FD70B}"/>
              </a:ext>
            </a:extLst>
          </p:cNvPr>
          <p:cNvSpPr txBox="1"/>
          <p:nvPr/>
        </p:nvSpPr>
        <p:spPr>
          <a:xfrm>
            <a:off x="3320623" y="1925020"/>
            <a:ext cx="1107361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dirty="0">
                <a:latin typeface="+mn-lt"/>
              </a:rPr>
              <a:t>GCRF Post-TB lung health in children</a:t>
            </a:r>
            <a:endParaRPr lang="en-GM" sz="600" dirty="0">
              <a:latin typeface="+mn-lt"/>
            </a:endParaRPr>
          </a:p>
        </p:txBody>
      </p:sp>
      <p:pic>
        <p:nvPicPr>
          <p:cNvPr id="56" name="Content Placeholder 16">
            <a:extLst>
              <a:ext uri="{FF2B5EF4-FFF2-40B4-BE49-F238E27FC236}">
                <a16:creationId xmlns:a16="http://schemas.microsoft.com/office/drawing/2014/main" id="{D26B1D20-5D35-4FD5-9FA0-2AD2D4A8E05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96352" y="984298"/>
            <a:ext cx="2671992" cy="1672848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E887328-0271-46FA-A3BF-AEF4F7D2F5D2}"/>
              </a:ext>
            </a:extLst>
          </p:cNvPr>
          <p:cNvSpPr txBox="1"/>
          <p:nvPr/>
        </p:nvSpPr>
        <p:spPr>
          <a:xfrm>
            <a:off x="1033237" y="1923678"/>
            <a:ext cx="874467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dirty="0">
                <a:latin typeface="+mn-lt"/>
              </a:rPr>
              <a:t>Imperial College Spirometry Training</a:t>
            </a:r>
            <a:endParaRPr lang="en-GM" sz="600" dirty="0">
              <a:latin typeface="+mn-lt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58FCF85-B64E-47E2-81B8-69EAA70C6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78411" y="2218725"/>
            <a:ext cx="557285" cy="41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604162-2A95-4276-B7BF-F8F7A991CD2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2213380" y="2221521"/>
            <a:ext cx="557291" cy="41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0646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2" grpId="0" animBg="1"/>
    </p:bldLst>
  </p:timing>
</p:sld>
</file>

<file path=ppt/theme/theme1.xml><?xml version="1.0" encoding="utf-8"?>
<a:theme xmlns:a="http://schemas.openxmlformats.org/drawingml/2006/main" name="EU WARM GRAY Powerpoint Template">
  <a:themeElements>
    <a:clrScheme name="MRC">
      <a:dk1>
        <a:sysClr val="windowText" lastClr="000000"/>
      </a:dk1>
      <a:lt1>
        <a:sysClr val="window" lastClr="FFFFFF"/>
      </a:lt1>
      <a:dk2>
        <a:srgbClr val="21677E"/>
      </a:dk2>
      <a:lt2>
        <a:srgbClr val="EEECE1"/>
      </a:lt2>
      <a:accent1>
        <a:srgbClr val="8A7967"/>
      </a:accent1>
      <a:accent2>
        <a:srgbClr val="21677E"/>
      </a:accent2>
      <a:accent3>
        <a:srgbClr val="6A3B77"/>
      </a:accent3>
      <a:accent4>
        <a:srgbClr val="822F5A"/>
      </a:accent4>
      <a:accent5>
        <a:srgbClr val="D07232"/>
      </a:accent5>
      <a:accent6>
        <a:srgbClr val="B5D334"/>
      </a:accent6>
      <a:hlink>
        <a:srgbClr val="21677E"/>
      </a:hlink>
      <a:folHlink>
        <a:srgbClr val="6A3B7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" charset="0"/>
          </a:defRPr>
        </a:defPPr>
      </a:lstStyle>
    </a:lnDef>
  </a:objectDefaults>
  <a:extraClrSchemeLst>
    <a:extraClrScheme>
      <a:clrScheme name="Powerpoint_template_CT_WG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CT_WG10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template_CT_WG10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CT_WG10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CT_WG10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CT_WG10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CT_WG10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RC_Unit_The Gambia_LSHTM_presentation_WS.potx [Read-Only]" id="{B867EC8E-55CA-4D82-913F-A40D14ACCE9D}" vid="{F92F4ED0-EF7D-4FA6-9F1E-06ADB29E2EB2}"/>
    </a:ext>
  </a:extLst>
</a:theme>
</file>

<file path=ppt/theme/theme2.xml><?xml version="1.0" encoding="utf-8"?>
<a:theme xmlns:a="http://schemas.openxmlformats.org/drawingml/2006/main" name="Office Theme">
  <a:themeElements>
    <a:clrScheme name="MRC">
      <a:dk1>
        <a:sysClr val="windowText" lastClr="000000"/>
      </a:dk1>
      <a:lt1>
        <a:sysClr val="window" lastClr="FFFFFF"/>
      </a:lt1>
      <a:dk2>
        <a:srgbClr val="21677E"/>
      </a:dk2>
      <a:lt2>
        <a:srgbClr val="EEECE1"/>
      </a:lt2>
      <a:accent1>
        <a:srgbClr val="8A7967"/>
      </a:accent1>
      <a:accent2>
        <a:srgbClr val="21677E"/>
      </a:accent2>
      <a:accent3>
        <a:srgbClr val="6A3B77"/>
      </a:accent3>
      <a:accent4>
        <a:srgbClr val="822F5A"/>
      </a:accent4>
      <a:accent5>
        <a:srgbClr val="D07232"/>
      </a:accent5>
      <a:accent6>
        <a:srgbClr val="B5D334"/>
      </a:accent6>
      <a:hlink>
        <a:srgbClr val="21677E"/>
      </a:hlink>
      <a:folHlink>
        <a:srgbClr val="6A3B7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RC_Unit_The Gambia_LSHTM_presentation_WS.potx [Read-Only]" id="{B867EC8E-55CA-4D82-913F-A40D14ACCE9D}" vid="{FFDA68C9-2AA7-4CCC-B9AA-162DFDE38F5A}"/>
    </a:ext>
  </a:extLst>
</a:theme>
</file>

<file path=ppt/theme/theme3.xml><?xml version="1.0" encoding="utf-8"?>
<a:theme xmlns:a="http://schemas.openxmlformats.org/drawingml/2006/main" name="MRC slides template">
  <a:themeElements>
    <a:clrScheme name="MRC">
      <a:dk1>
        <a:sysClr val="windowText" lastClr="000000"/>
      </a:dk1>
      <a:lt1>
        <a:sysClr val="window" lastClr="FFFFFF"/>
      </a:lt1>
      <a:dk2>
        <a:srgbClr val="21677E"/>
      </a:dk2>
      <a:lt2>
        <a:srgbClr val="EEECE1"/>
      </a:lt2>
      <a:accent1>
        <a:srgbClr val="8A7967"/>
      </a:accent1>
      <a:accent2>
        <a:srgbClr val="21677E"/>
      </a:accent2>
      <a:accent3>
        <a:srgbClr val="6A3B77"/>
      </a:accent3>
      <a:accent4>
        <a:srgbClr val="822F5A"/>
      </a:accent4>
      <a:accent5>
        <a:srgbClr val="D07232"/>
      </a:accent5>
      <a:accent6>
        <a:srgbClr val="B5D334"/>
      </a:accent6>
      <a:hlink>
        <a:srgbClr val="21677E"/>
      </a:hlink>
      <a:folHlink>
        <a:srgbClr val="6A3B7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" charset="0"/>
          </a:defRPr>
        </a:defPPr>
      </a:lstStyle>
    </a:lnDef>
  </a:objectDefaults>
  <a:extraClrSchemeLst>
    <a:extraClrScheme>
      <a:clrScheme name="MRC slides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 slides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RC slides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 slides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 slides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 slides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 slides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RC_Unit_The Gambia_LSHTM_presentation_WS.potx [Read-Only]" id="{B867EC8E-55CA-4D82-913F-A40D14ACCE9D}" vid="{3ED00C6F-A737-4E95-9001-4035B7C2C9AD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C25726B71BCF49A5AF2936BD28C7B3" ma:contentTypeVersion="2" ma:contentTypeDescription="Create a new document." ma:contentTypeScope="" ma:versionID="e5b24e1606666a4e89e5f2718e83eff4">
  <xsd:schema xmlns:xsd="http://www.w3.org/2001/XMLSchema" xmlns:xs="http://www.w3.org/2001/XMLSchema" xmlns:p="http://schemas.microsoft.com/office/2006/metadata/properties" xmlns:ns2="fe9f5093-6597-4824-a05c-6799ad7ce5e5" xmlns:ns3="32be81a6-7251-4714-a5f4-ab7dc8657e75" targetNamespace="http://schemas.microsoft.com/office/2006/metadata/properties" ma:root="true" ma:fieldsID="0bc80e867cad591deb485db79e5f3df7" ns2:_="" ns3:_="">
    <xsd:import namespace="fe9f5093-6597-4824-a05c-6799ad7ce5e5"/>
    <xsd:import namespace="32be81a6-7251-4714-a5f4-ab7dc8657e7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Procedure_x0020_for_x0020_logo_x0020_us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9f5093-6597-4824-a05c-6799ad7ce5e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be81a6-7251-4714-a5f4-ab7dc8657e75" elementFormDefault="qualified">
    <xsd:import namespace="http://schemas.microsoft.com/office/2006/documentManagement/types"/>
    <xsd:import namespace="http://schemas.microsoft.com/office/infopath/2007/PartnerControls"/>
    <xsd:element name="Procedure_x0020_for_x0020_logo_x0020_use" ma:index="11" nillable="true" ma:displayName="Procedure for logo use" ma:internalName="Procedure_x0020_for_x0020_logo_x0020_us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Description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ocedure_x0020_for_x0020_logo_x0020_use xmlns="32be81a6-7251-4714-a5f4-ab7dc8657e75" xsi:nil="true"/>
    <_dlc_DocId xmlns="fe9f5093-6597-4824-a05c-6799ad7ce5e5">ZAPTTS74AHZE-772-173</_dlc_DocId>
    <_dlc_DocIdUrl xmlns="fe9f5093-6597-4824-a05c-6799ad7ce5e5">
      <Url>https://mrcportal.mrc.gm/_layouts/DocIdRedir.aspx?ID=ZAPTTS74AHZE-772-173</Url>
      <Description>ZAPTTS74AHZE-772-173</Description>
    </_dlc_DocIdUrl>
  </documentManagement>
</p:properties>
</file>

<file path=customXml/itemProps1.xml><?xml version="1.0" encoding="utf-8"?>
<ds:datastoreItem xmlns:ds="http://schemas.openxmlformats.org/officeDocument/2006/customXml" ds:itemID="{34B36CA1-BF45-4B9E-BAF7-323CC102A7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9f5093-6597-4824-a05c-6799ad7ce5e5"/>
    <ds:schemaRef ds:uri="32be81a6-7251-4714-a5f4-ab7dc8657e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1EDF4C0-3FF1-4273-A112-F13DD15CB70B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EF54504C-5899-4130-ACDE-064236C736BD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26890BD-14ED-498E-84ED-1AD83AD2ECE7}">
  <ds:schemaRefs>
    <ds:schemaRef ds:uri="http://purl.org/dc/terms/"/>
    <ds:schemaRef ds:uri="http://schemas.microsoft.com/office/2006/metadata/properties"/>
    <ds:schemaRef ds:uri="http://schemas.microsoft.com/office/infopath/2007/PartnerControls"/>
    <ds:schemaRef ds:uri="32be81a6-7251-4714-a5f4-ab7dc8657e75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fe9f5093-6597-4824-a05c-6799ad7ce5e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EU WARM GRAY Powerpoint Template</Template>
  <TotalTime>0</TotalTime>
  <Words>447</Words>
  <Application>Microsoft Office PowerPoint</Application>
  <PresentationFormat>On-screen Show (16:9)</PresentationFormat>
  <Paragraphs>101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Times</vt:lpstr>
      <vt:lpstr>Times New Roman</vt:lpstr>
      <vt:lpstr>Verdana</vt:lpstr>
      <vt:lpstr>Wingdings</vt:lpstr>
      <vt:lpstr>EU WARM GRAY Powerpoint Template</vt:lpstr>
      <vt:lpstr>Office Theme</vt:lpstr>
      <vt:lpstr>MRC slides template</vt:lpstr>
      <vt:lpstr>PowerPoint Presentation</vt:lpstr>
      <vt:lpstr>Global state of childhood TB</vt:lpstr>
      <vt:lpstr>Childhood TB in The Gambia</vt:lpstr>
      <vt:lpstr>TB treatment outcomes</vt:lpstr>
      <vt:lpstr>PowerPoint Presentation</vt:lpstr>
      <vt:lpstr>Childhood TB Sequel 1</vt:lpstr>
      <vt:lpstr>Childhood TB Sequel 1..</vt:lpstr>
      <vt:lpstr>PowerPoint Presentation</vt:lpstr>
      <vt:lpstr>Childhood TB Sequel 2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Fernandes</dc:creator>
  <cp:lastModifiedBy>Eleanor  Martins</cp:lastModifiedBy>
  <cp:revision>38</cp:revision>
  <cp:lastPrinted>2002-07-16T15:27:40Z</cp:lastPrinted>
  <dcterms:created xsi:type="dcterms:W3CDTF">2018-09-14T11:04:12Z</dcterms:created>
  <dcterms:modified xsi:type="dcterms:W3CDTF">2022-03-15T17:05:26Z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0x010100A3C25726B71BCF49A5AF2936BD28C7B3</vt:lpwstr>
  </property>
  <property fmtid="{D5CDD505-2E9C-101B-9397-08002B2CF9AE}" pid="3" name="_dlc_DocIdItemGuid">
    <vt:lpwstr>e428bff8-fbb8-47a9-bc3c-c9289fc72f8e</vt:lpwstr>
  </property>
</Properties>
</file>