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35"/>
  </p:notesMasterIdLst>
  <p:handoutMasterIdLst>
    <p:handoutMasterId r:id="rId36"/>
  </p:handoutMasterIdLst>
  <p:sldIdLst>
    <p:sldId id="393" r:id="rId2"/>
    <p:sldId id="273" r:id="rId3"/>
    <p:sldId id="436" r:id="rId4"/>
    <p:sldId id="275" r:id="rId5"/>
    <p:sldId id="278" r:id="rId6"/>
    <p:sldId id="396" r:id="rId7"/>
    <p:sldId id="437" r:id="rId8"/>
    <p:sldId id="323" r:id="rId9"/>
    <p:sldId id="328" r:id="rId10"/>
    <p:sldId id="401" r:id="rId11"/>
    <p:sldId id="402" r:id="rId12"/>
    <p:sldId id="385" r:id="rId13"/>
    <p:sldId id="356" r:id="rId14"/>
    <p:sldId id="366" r:id="rId15"/>
    <p:sldId id="358" r:id="rId16"/>
    <p:sldId id="403" r:id="rId17"/>
    <p:sldId id="423" r:id="rId18"/>
    <p:sldId id="414" r:id="rId19"/>
    <p:sldId id="418" r:id="rId20"/>
    <p:sldId id="404" r:id="rId21"/>
    <p:sldId id="430" r:id="rId22"/>
    <p:sldId id="417" r:id="rId23"/>
    <p:sldId id="361" r:id="rId24"/>
    <p:sldId id="266" r:id="rId25"/>
    <p:sldId id="420" r:id="rId26"/>
    <p:sldId id="439" r:id="rId27"/>
    <p:sldId id="441" r:id="rId28"/>
    <p:sldId id="440" r:id="rId29"/>
    <p:sldId id="434" r:id="rId30"/>
    <p:sldId id="432" r:id="rId31"/>
    <p:sldId id="433" r:id="rId32"/>
    <p:sldId id="421" r:id="rId33"/>
    <p:sldId id="305" r:id="rId34"/>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00BF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34DA56-1B4B-B748-98C5-8BCE8990C89E}" v="20" dt="2022-03-14T16:58:47.3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77"/>
    <p:restoredTop sz="91402"/>
  </p:normalViewPr>
  <p:slideViewPr>
    <p:cSldViewPr snapToGrid="0" snapToObjects="1">
      <p:cViewPr varScale="1">
        <p:scale>
          <a:sx n="83" d="100"/>
          <a:sy n="83" d="100"/>
        </p:scale>
        <p:origin x="752" y="1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Bonell" userId="11bdf85e-ed59-416a-a416-1431adbc4bce" providerId="ADAL" clId="{3B34DA56-1B4B-B748-98C5-8BCE8990C89E}"/>
    <pc:docChg chg="custSel addSld delSld modSld sldOrd">
      <pc:chgData name="Ana Bonell" userId="11bdf85e-ed59-416a-a416-1431adbc4bce" providerId="ADAL" clId="{3B34DA56-1B4B-B748-98C5-8BCE8990C89E}" dt="2022-03-14T16:58:47.339" v="2169"/>
      <pc:docMkLst>
        <pc:docMk/>
      </pc:docMkLst>
      <pc:sldChg chg="addSp delSp modSp mod">
        <pc:chgData name="Ana Bonell" userId="11bdf85e-ed59-416a-a416-1431adbc4bce" providerId="ADAL" clId="{3B34DA56-1B4B-B748-98C5-8BCE8990C89E}" dt="2022-03-13T13:46:53.976" v="267" actId="20577"/>
        <pc:sldMkLst>
          <pc:docMk/>
          <pc:sldMk cId="4107537576" sldId="273"/>
        </pc:sldMkLst>
        <pc:spChg chg="mod">
          <ac:chgData name="Ana Bonell" userId="11bdf85e-ed59-416a-a416-1431adbc4bce" providerId="ADAL" clId="{3B34DA56-1B4B-B748-98C5-8BCE8990C89E}" dt="2022-03-13T13:44:26.762" v="21" actId="20577"/>
          <ac:spMkLst>
            <pc:docMk/>
            <pc:sldMk cId="4107537576" sldId="273"/>
            <ac:spMk id="2" creationId="{8C96A7AD-ADC1-E84F-9457-746316B643F2}"/>
          </ac:spMkLst>
        </pc:spChg>
        <pc:spChg chg="add del mod">
          <ac:chgData name="Ana Bonell" userId="11bdf85e-ed59-416a-a416-1431adbc4bce" providerId="ADAL" clId="{3B34DA56-1B4B-B748-98C5-8BCE8990C89E}" dt="2022-03-13T13:44:42.235" v="23" actId="931"/>
          <ac:spMkLst>
            <pc:docMk/>
            <pc:sldMk cId="4107537576" sldId="273"/>
            <ac:spMk id="4" creationId="{3E49ABDB-CE99-4B4A-B072-6BA867DC27F9}"/>
          </ac:spMkLst>
        </pc:spChg>
        <pc:spChg chg="mod">
          <ac:chgData name="Ana Bonell" userId="11bdf85e-ed59-416a-a416-1431adbc4bce" providerId="ADAL" clId="{3B34DA56-1B4B-B748-98C5-8BCE8990C89E}" dt="2022-03-13T13:46:53.976" v="267" actId="20577"/>
          <ac:spMkLst>
            <pc:docMk/>
            <pc:sldMk cId="4107537576" sldId="273"/>
            <ac:spMk id="10" creationId="{FD500DF8-7BA6-E348-AD2C-07877DA73EC4}"/>
          </ac:spMkLst>
        </pc:spChg>
        <pc:picChg chg="del">
          <ac:chgData name="Ana Bonell" userId="11bdf85e-ed59-416a-a416-1431adbc4bce" providerId="ADAL" clId="{3B34DA56-1B4B-B748-98C5-8BCE8990C89E}" dt="2022-03-13T13:44:28.386" v="22" actId="478"/>
          <ac:picMkLst>
            <pc:docMk/>
            <pc:sldMk cId="4107537576" sldId="273"/>
            <ac:picMk id="6" creationId="{CB8AFF36-F903-F747-8AEA-EF64BDC4AA72}"/>
          </ac:picMkLst>
        </pc:picChg>
        <pc:picChg chg="add mod">
          <ac:chgData name="Ana Bonell" userId="11bdf85e-ed59-416a-a416-1431adbc4bce" providerId="ADAL" clId="{3B34DA56-1B4B-B748-98C5-8BCE8990C89E}" dt="2022-03-13T13:44:45.459" v="25" actId="962"/>
          <ac:picMkLst>
            <pc:docMk/>
            <pc:sldMk cId="4107537576" sldId="273"/>
            <ac:picMk id="7" creationId="{7F933D8C-20D1-1644-90D5-A02E8A237035}"/>
          </ac:picMkLst>
        </pc:picChg>
      </pc:sldChg>
      <pc:sldChg chg="addSp modSp">
        <pc:chgData name="Ana Bonell" userId="11bdf85e-ed59-416a-a416-1431adbc4bce" providerId="ADAL" clId="{3B34DA56-1B4B-B748-98C5-8BCE8990C89E}" dt="2022-03-14T16:58:47.339" v="2169"/>
        <pc:sldMkLst>
          <pc:docMk/>
          <pc:sldMk cId="3953292102" sldId="278"/>
        </pc:sldMkLst>
        <pc:spChg chg="add mod">
          <ac:chgData name="Ana Bonell" userId="11bdf85e-ed59-416a-a416-1431adbc4bce" providerId="ADAL" clId="{3B34DA56-1B4B-B748-98C5-8BCE8990C89E}" dt="2022-03-14T16:58:47.339" v="2169"/>
          <ac:spMkLst>
            <pc:docMk/>
            <pc:sldMk cId="3953292102" sldId="278"/>
            <ac:spMk id="3" creationId="{00232080-B72B-7847-AA2D-814AB960EE21}"/>
          </ac:spMkLst>
        </pc:spChg>
      </pc:sldChg>
      <pc:sldChg chg="del">
        <pc:chgData name="Ana Bonell" userId="11bdf85e-ed59-416a-a416-1431adbc4bce" providerId="ADAL" clId="{3B34DA56-1B4B-B748-98C5-8BCE8990C89E}" dt="2022-03-13T15:25:55.711" v="1415" actId="2696"/>
        <pc:sldMkLst>
          <pc:docMk/>
          <pc:sldMk cId="1519727100" sldId="279"/>
        </pc:sldMkLst>
      </pc:sldChg>
      <pc:sldChg chg="del">
        <pc:chgData name="Ana Bonell" userId="11bdf85e-ed59-416a-a416-1431adbc4bce" providerId="ADAL" clId="{3B34DA56-1B4B-B748-98C5-8BCE8990C89E}" dt="2022-03-13T15:26:54.511" v="1417" actId="2696"/>
        <pc:sldMkLst>
          <pc:docMk/>
          <pc:sldMk cId="1647852275" sldId="282"/>
        </pc:sldMkLst>
      </pc:sldChg>
      <pc:sldChg chg="del">
        <pc:chgData name="Ana Bonell" userId="11bdf85e-ed59-416a-a416-1431adbc4bce" providerId="ADAL" clId="{3B34DA56-1B4B-B748-98C5-8BCE8990C89E}" dt="2022-03-13T15:26:57.971" v="1418" actId="2696"/>
        <pc:sldMkLst>
          <pc:docMk/>
          <pc:sldMk cId="3027086018" sldId="286"/>
        </pc:sldMkLst>
      </pc:sldChg>
      <pc:sldChg chg="modNotesTx">
        <pc:chgData name="Ana Bonell" userId="11bdf85e-ed59-416a-a416-1431adbc4bce" providerId="ADAL" clId="{3B34DA56-1B4B-B748-98C5-8BCE8990C89E}" dt="2022-03-13T19:46:28.832" v="1534" actId="20577"/>
        <pc:sldMkLst>
          <pc:docMk/>
          <pc:sldMk cId="1479521558" sldId="323"/>
        </pc:sldMkLst>
      </pc:sldChg>
      <pc:sldChg chg="del">
        <pc:chgData name="Ana Bonell" userId="11bdf85e-ed59-416a-a416-1431adbc4bce" providerId="ADAL" clId="{3B34DA56-1B4B-B748-98C5-8BCE8990C89E}" dt="2022-03-13T15:12:25.405" v="1109" actId="2696"/>
        <pc:sldMkLst>
          <pc:docMk/>
          <pc:sldMk cId="1657214831" sldId="337"/>
        </pc:sldMkLst>
      </pc:sldChg>
      <pc:sldChg chg="modSp mod">
        <pc:chgData name="Ana Bonell" userId="11bdf85e-ed59-416a-a416-1431adbc4bce" providerId="ADAL" clId="{3B34DA56-1B4B-B748-98C5-8BCE8990C89E}" dt="2022-03-13T15:28:06.808" v="1437" actId="122"/>
        <pc:sldMkLst>
          <pc:docMk/>
          <pc:sldMk cId="941215193" sldId="356"/>
        </pc:sldMkLst>
        <pc:spChg chg="mod">
          <ac:chgData name="Ana Bonell" userId="11bdf85e-ed59-416a-a416-1431adbc4bce" providerId="ADAL" clId="{3B34DA56-1B4B-B748-98C5-8BCE8990C89E}" dt="2022-03-13T15:28:06.808" v="1437" actId="122"/>
          <ac:spMkLst>
            <pc:docMk/>
            <pc:sldMk cId="941215193" sldId="356"/>
            <ac:spMk id="2" creationId="{34224C47-D59C-A044-9204-1755D872425A}"/>
          </ac:spMkLst>
        </pc:spChg>
      </pc:sldChg>
      <pc:sldChg chg="modSp mod">
        <pc:chgData name="Ana Bonell" userId="11bdf85e-ed59-416a-a416-1431adbc4bce" providerId="ADAL" clId="{3B34DA56-1B4B-B748-98C5-8BCE8990C89E}" dt="2022-03-13T15:27:37.390" v="1432" actId="122"/>
        <pc:sldMkLst>
          <pc:docMk/>
          <pc:sldMk cId="1731001860" sldId="358"/>
        </pc:sldMkLst>
        <pc:spChg chg="mod">
          <ac:chgData name="Ana Bonell" userId="11bdf85e-ed59-416a-a416-1431adbc4bce" providerId="ADAL" clId="{3B34DA56-1B4B-B748-98C5-8BCE8990C89E}" dt="2022-03-13T15:27:37.390" v="1432" actId="122"/>
          <ac:spMkLst>
            <pc:docMk/>
            <pc:sldMk cId="1731001860" sldId="358"/>
            <ac:spMk id="2" creationId="{E048E12A-CCB1-4032-BD76-636B6A9266E2}"/>
          </ac:spMkLst>
        </pc:spChg>
      </pc:sldChg>
      <pc:sldChg chg="del">
        <pc:chgData name="Ana Bonell" userId="11bdf85e-ed59-416a-a416-1431adbc4bce" providerId="ADAL" clId="{3B34DA56-1B4B-B748-98C5-8BCE8990C89E}" dt="2022-03-13T15:27:05.272" v="1419" actId="2696"/>
        <pc:sldMkLst>
          <pc:docMk/>
          <pc:sldMk cId="2822415938" sldId="362"/>
        </pc:sldMkLst>
      </pc:sldChg>
      <pc:sldChg chg="modSp mod">
        <pc:chgData name="Ana Bonell" userId="11bdf85e-ed59-416a-a416-1431adbc4bce" providerId="ADAL" clId="{3B34DA56-1B4B-B748-98C5-8BCE8990C89E}" dt="2022-03-13T19:48:35.616" v="1563" actId="122"/>
        <pc:sldMkLst>
          <pc:docMk/>
          <pc:sldMk cId="3102464125" sldId="366"/>
        </pc:sldMkLst>
        <pc:spChg chg="mod">
          <ac:chgData name="Ana Bonell" userId="11bdf85e-ed59-416a-a416-1431adbc4bce" providerId="ADAL" clId="{3B34DA56-1B4B-B748-98C5-8BCE8990C89E}" dt="2022-03-13T19:48:35.616" v="1563" actId="122"/>
          <ac:spMkLst>
            <pc:docMk/>
            <pc:sldMk cId="3102464125" sldId="366"/>
            <ac:spMk id="2" creationId="{00000000-0000-0000-0000-000000000000}"/>
          </ac:spMkLst>
        </pc:spChg>
      </pc:sldChg>
      <pc:sldChg chg="del">
        <pc:chgData name="Ana Bonell" userId="11bdf85e-ed59-416a-a416-1431adbc4bce" providerId="ADAL" clId="{3B34DA56-1B4B-B748-98C5-8BCE8990C89E}" dt="2022-03-13T15:26:53.153" v="1416" actId="2696"/>
        <pc:sldMkLst>
          <pc:docMk/>
          <pc:sldMk cId="2158671799" sldId="370"/>
        </pc:sldMkLst>
      </pc:sldChg>
      <pc:sldChg chg="del">
        <pc:chgData name="Ana Bonell" userId="11bdf85e-ed59-416a-a416-1431adbc4bce" providerId="ADAL" clId="{3B34DA56-1B4B-B748-98C5-8BCE8990C89E}" dt="2022-03-14T11:20:13.224" v="1572" actId="2696"/>
        <pc:sldMkLst>
          <pc:docMk/>
          <pc:sldMk cId="1313735762" sldId="381"/>
        </pc:sldMkLst>
      </pc:sldChg>
      <pc:sldChg chg="addSp delSp modSp mod ord modClrScheme chgLayout">
        <pc:chgData name="Ana Bonell" userId="11bdf85e-ed59-416a-a416-1431adbc4bce" providerId="ADAL" clId="{3B34DA56-1B4B-B748-98C5-8BCE8990C89E}" dt="2022-03-14T11:25:16.169" v="1602" actId="20577"/>
        <pc:sldMkLst>
          <pc:docMk/>
          <pc:sldMk cId="2549381265" sldId="385"/>
        </pc:sldMkLst>
        <pc:spChg chg="mod ord">
          <ac:chgData name="Ana Bonell" userId="11bdf85e-ed59-416a-a416-1431adbc4bce" providerId="ADAL" clId="{3B34DA56-1B4B-B748-98C5-8BCE8990C89E}" dt="2022-03-14T11:25:16.169" v="1602" actId="20577"/>
          <ac:spMkLst>
            <pc:docMk/>
            <pc:sldMk cId="2549381265" sldId="385"/>
            <ac:spMk id="2" creationId="{35478353-48CD-F845-AAB9-91237C745AEA}"/>
          </ac:spMkLst>
        </pc:spChg>
        <pc:spChg chg="del mod ord">
          <ac:chgData name="Ana Bonell" userId="11bdf85e-ed59-416a-a416-1431adbc4bce" providerId="ADAL" clId="{3B34DA56-1B4B-B748-98C5-8BCE8990C89E}" dt="2022-03-14T11:24:43.073" v="1584" actId="931"/>
          <ac:spMkLst>
            <pc:docMk/>
            <pc:sldMk cId="2549381265" sldId="385"/>
            <ac:spMk id="3" creationId="{11600275-77DD-4C49-809C-385678FC6697}"/>
          </ac:spMkLst>
        </pc:spChg>
        <pc:spChg chg="add mod ord">
          <ac:chgData name="Ana Bonell" userId="11bdf85e-ed59-416a-a416-1431adbc4bce" providerId="ADAL" clId="{3B34DA56-1B4B-B748-98C5-8BCE8990C89E}" dt="2022-03-14T11:22:13.514" v="1577"/>
          <ac:spMkLst>
            <pc:docMk/>
            <pc:sldMk cId="2549381265" sldId="385"/>
            <ac:spMk id="4" creationId="{1F469231-41E3-3C42-99AA-24EE63BD7AA2}"/>
          </ac:spMkLst>
        </pc:spChg>
        <pc:picChg chg="add mod">
          <ac:chgData name="Ana Bonell" userId="11bdf85e-ed59-416a-a416-1431adbc4bce" providerId="ADAL" clId="{3B34DA56-1B4B-B748-98C5-8BCE8990C89E}" dt="2022-03-14T11:24:45.738" v="1586" actId="962"/>
          <ac:picMkLst>
            <pc:docMk/>
            <pc:sldMk cId="2549381265" sldId="385"/>
            <ac:picMk id="6" creationId="{129B18A1-D080-FD47-86CA-D984C519DE26}"/>
          </ac:picMkLst>
        </pc:picChg>
      </pc:sldChg>
      <pc:sldChg chg="modSp del mod modNotesTx">
        <pc:chgData name="Ana Bonell" userId="11bdf85e-ed59-416a-a416-1431adbc4bce" providerId="ADAL" clId="{3B34DA56-1B4B-B748-98C5-8BCE8990C89E}" dt="2022-03-14T11:20:10.742" v="1571" actId="2696"/>
        <pc:sldMkLst>
          <pc:docMk/>
          <pc:sldMk cId="1153519294" sldId="394"/>
        </pc:sldMkLst>
        <pc:spChg chg="mod">
          <ac:chgData name="Ana Bonell" userId="11bdf85e-ed59-416a-a416-1431adbc4bce" providerId="ADAL" clId="{3B34DA56-1B4B-B748-98C5-8BCE8990C89E}" dt="2022-03-13T13:57:07.322" v="1108" actId="20577"/>
          <ac:spMkLst>
            <pc:docMk/>
            <pc:sldMk cId="1153519294" sldId="394"/>
            <ac:spMk id="2" creationId="{E90AB6C5-1923-0340-B811-10C6D410D296}"/>
          </ac:spMkLst>
        </pc:spChg>
      </pc:sldChg>
      <pc:sldChg chg="del">
        <pc:chgData name="Ana Bonell" userId="11bdf85e-ed59-416a-a416-1431adbc4bce" providerId="ADAL" clId="{3B34DA56-1B4B-B748-98C5-8BCE8990C89E}" dt="2022-03-13T19:45:33.138" v="1500" actId="2696"/>
        <pc:sldMkLst>
          <pc:docMk/>
          <pc:sldMk cId="1938820301" sldId="395"/>
        </pc:sldMkLst>
      </pc:sldChg>
      <pc:sldChg chg="modSp mod">
        <pc:chgData name="Ana Bonell" userId="11bdf85e-ed59-416a-a416-1431adbc4bce" providerId="ADAL" clId="{3B34DA56-1B4B-B748-98C5-8BCE8990C89E}" dt="2022-03-13T15:28:17.502" v="1439" actId="122"/>
        <pc:sldMkLst>
          <pc:docMk/>
          <pc:sldMk cId="580032749" sldId="401"/>
        </pc:sldMkLst>
        <pc:spChg chg="mod">
          <ac:chgData name="Ana Bonell" userId="11bdf85e-ed59-416a-a416-1431adbc4bce" providerId="ADAL" clId="{3B34DA56-1B4B-B748-98C5-8BCE8990C89E}" dt="2022-03-13T15:28:17.502" v="1439" actId="122"/>
          <ac:spMkLst>
            <pc:docMk/>
            <pc:sldMk cId="580032749" sldId="401"/>
            <ac:spMk id="4" creationId="{8320629A-5E49-F149-96E0-FB72AAA1CB7A}"/>
          </ac:spMkLst>
        </pc:spChg>
      </pc:sldChg>
      <pc:sldChg chg="modSp mod">
        <pc:chgData name="Ana Bonell" userId="11bdf85e-ed59-416a-a416-1431adbc4bce" providerId="ADAL" clId="{3B34DA56-1B4B-B748-98C5-8BCE8990C89E}" dt="2022-03-13T15:28:12.501" v="1438" actId="122"/>
        <pc:sldMkLst>
          <pc:docMk/>
          <pc:sldMk cId="2010825447" sldId="402"/>
        </pc:sldMkLst>
        <pc:spChg chg="mod">
          <ac:chgData name="Ana Bonell" userId="11bdf85e-ed59-416a-a416-1431adbc4bce" providerId="ADAL" clId="{3B34DA56-1B4B-B748-98C5-8BCE8990C89E}" dt="2022-03-13T15:28:12.501" v="1438" actId="122"/>
          <ac:spMkLst>
            <pc:docMk/>
            <pc:sldMk cId="2010825447" sldId="402"/>
            <ac:spMk id="4" creationId="{E1A16CB3-B3F0-F24E-B272-23267859892B}"/>
          </ac:spMkLst>
        </pc:spChg>
      </pc:sldChg>
      <pc:sldChg chg="modSp mod">
        <pc:chgData name="Ana Bonell" userId="11bdf85e-ed59-416a-a416-1431adbc4bce" providerId="ADAL" clId="{3B34DA56-1B4B-B748-98C5-8BCE8990C89E}" dt="2022-03-13T15:27:32.585" v="1431" actId="122"/>
        <pc:sldMkLst>
          <pc:docMk/>
          <pc:sldMk cId="441156338" sldId="403"/>
        </pc:sldMkLst>
        <pc:spChg chg="mod">
          <ac:chgData name="Ana Bonell" userId="11bdf85e-ed59-416a-a416-1431adbc4bce" providerId="ADAL" clId="{3B34DA56-1B4B-B748-98C5-8BCE8990C89E}" dt="2022-03-13T15:27:32.585" v="1431" actId="122"/>
          <ac:spMkLst>
            <pc:docMk/>
            <pc:sldMk cId="441156338" sldId="403"/>
            <ac:spMk id="2" creationId="{109FC0E8-5E4B-A340-8E53-C529E76E9135}"/>
          </ac:spMkLst>
        </pc:spChg>
      </pc:sldChg>
      <pc:sldChg chg="ord">
        <pc:chgData name="Ana Bonell" userId="11bdf85e-ed59-416a-a416-1431adbc4bce" providerId="ADAL" clId="{3B34DA56-1B4B-B748-98C5-8BCE8990C89E}" dt="2022-03-13T19:49:29.949" v="1564" actId="20578"/>
        <pc:sldMkLst>
          <pc:docMk/>
          <pc:sldMk cId="2970177269" sldId="404"/>
        </pc:sldMkLst>
      </pc:sldChg>
      <pc:sldChg chg="del">
        <pc:chgData name="Ana Bonell" userId="11bdf85e-ed59-416a-a416-1431adbc4bce" providerId="ADAL" clId="{3B34DA56-1B4B-B748-98C5-8BCE8990C89E}" dt="2022-03-13T15:29:25.657" v="1471" actId="2696"/>
        <pc:sldMkLst>
          <pc:docMk/>
          <pc:sldMk cId="2795369252" sldId="408"/>
        </pc:sldMkLst>
      </pc:sldChg>
      <pc:sldChg chg="del">
        <pc:chgData name="Ana Bonell" userId="11bdf85e-ed59-416a-a416-1431adbc4bce" providerId="ADAL" clId="{3B34DA56-1B4B-B748-98C5-8BCE8990C89E}" dt="2022-03-13T15:21:15.336" v="1150" actId="2696"/>
        <pc:sldMkLst>
          <pc:docMk/>
          <pc:sldMk cId="1766262251" sldId="412"/>
        </pc:sldMkLst>
      </pc:sldChg>
      <pc:sldChg chg="modSp del mod">
        <pc:chgData name="Ana Bonell" userId="11bdf85e-ed59-416a-a416-1431adbc4bce" providerId="ADAL" clId="{3B34DA56-1B4B-B748-98C5-8BCE8990C89E}" dt="2022-03-14T11:25:46.166" v="1603" actId="2696"/>
        <pc:sldMkLst>
          <pc:docMk/>
          <pc:sldMk cId="1875585831" sldId="413"/>
        </pc:sldMkLst>
        <pc:spChg chg="mod">
          <ac:chgData name="Ana Bonell" userId="11bdf85e-ed59-416a-a416-1431adbc4bce" providerId="ADAL" clId="{3B34DA56-1B4B-B748-98C5-8BCE8990C89E}" dt="2022-03-13T15:27:27.530" v="1430" actId="122"/>
          <ac:spMkLst>
            <pc:docMk/>
            <pc:sldMk cId="1875585831" sldId="413"/>
            <ac:spMk id="2" creationId="{F2DA7D34-7AAD-FE44-A8F3-6D83A01C0F85}"/>
          </ac:spMkLst>
        </pc:spChg>
      </pc:sldChg>
      <pc:sldChg chg="del">
        <pc:chgData name="Ana Bonell" userId="11bdf85e-ed59-416a-a416-1431adbc4bce" providerId="ADAL" clId="{3B34DA56-1B4B-B748-98C5-8BCE8990C89E}" dt="2022-03-13T19:46:57.706" v="1535" actId="2696"/>
        <pc:sldMkLst>
          <pc:docMk/>
          <pc:sldMk cId="3469040876" sldId="415"/>
        </pc:sldMkLst>
      </pc:sldChg>
      <pc:sldChg chg="modSp del mod">
        <pc:chgData name="Ana Bonell" userId="11bdf85e-ed59-416a-a416-1431adbc4bce" providerId="ADAL" clId="{3B34DA56-1B4B-B748-98C5-8BCE8990C89E}" dt="2022-03-13T19:48:02.758" v="1538" actId="2696"/>
        <pc:sldMkLst>
          <pc:docMk/>
          <pc:sldMk cId="1778653252" sldId="416"/>
        </pc:sldMkLst>
        <pc:spChg chg="mod">
          <ac:chgData name="Ana Bonell" userId="11bdf85e-ed59-416a-a416-1431adbc4bce" providerId="ADAL" clId="{3B34DA56-1B4B-B748-98C5-8BCE8990C89E}" dt="2022-03-13T15:27:59.167" v="1436" actId="122"/>
          <ac:spMkLst>
            <pc:docMk/>
            <pc:sldMk cId="1778653252" sldId="416"/>
            <ac:spMk id="2" creationId="{EEC0BFEC-3598-3D4F-86C6-3F2734FE4E26}"/>
          </ac:spMkLst>
        </pc:spChg>
      </pc:sldChg>
      <pc:sldChg chg="ord">
        <pc:chgData name="Ana Bonell" userId="11bdf85e-ed59-416a-a416-1431adbc4bce" providerId="ADAL" clId="{3B34DA56-1B4B-B748-98C5-8BCE8990C89E}" dt="2022-03-13T19:22:44.296" v="1472" actId="20578"/>
        <pc:sldMkLst>
          <pc:docMk/>
          <pc:sldMk cId="939724983" sldId="417"/>
        </pc:sldMkLst>
      </pc:sldChg>
      <pc:sldChg chg="del">
        <pc:chgData name="Ana Bonell" userId="11bdf85e-ed59-416a-a416-1431adbc4bce" providerId="ADAL" clId="{3B34DA56-1B4B-B748-98C5-8BCE8990C89E}" dt="2022-03-13T19:24:50.865" v="1473" actId="2696"/>
        <pc:sldMkLst>
          <pc:docMk/>
          <pc:sldMk cId="1216617706" sldId="419"/>
        </pc:sldMkLst>
      </pc:sldChg>
      <pc:sldChg chg="ord">
        <pc:chgData name="Ana Bonell" userId="11bdf85e-ed59-416a-a416-1431adbc4bce" providerId="ADAL" clId="{3B34DA56-1B4B-B748-98C5-8BCE8990C89E}" dt="2022-03-14T12:07:11.095" v="1918" actId="20578"/>
        <pc:sldMkLst>
          <pc:docMk/>
          <pc:sldMk cId="1936029855" sldId="420"/>
        </pc:sldMkLst>
      </pc:sldChg>
      <pc:sldChg chg="modSp mod ord">
        <pc:chgData name="Ana Bonell" userId="11bdf85e-ed59-416a-a416-1431adbc4bce" providerId="ADAL" clId="{3B34DA56-1B4B-B748-98C5-8BCE8990C89E}" dt="2022-03-14T12:18:56.298" v="2150" actId="20578"/>
        <pc:sldMkLst>
          <pc:docMk/>
          <pc:sldMk cId="17019900" sldId="421"/>
        </pc:sldMkLst>
        <pc:spChg chg="mod">
          <ac:chgData name="Ana Bonell" userId="11bdf85e-ed59-416a-a416-1431adbc4bce" providerId="ADAL" clId="{3B34DA56-1B4B-B748-98C5-8BCE8990C89E}" dt="2022-03-14T12:10:38.080" v="2029" actId="20577"/>
          <ac:spMkLst>
            <pc:docMk/>
            <pc:sldMk cId="17019900" sldId="421"/>
            <ac:spMk id="3" creationId="{77DCCD77-6B63-7941-89EF-D64E206E5C39}"/>
          </ac:spMkLst>
        </pc:spChg>
      </pc:sldChg>
      <pc:sldChg chg="modSp mod">
        <pc:chgData name="Ana Bonell" userId="11bdf85e-ed59-416a-a416-1431adbc4bce" providerId="ADAL" clId="{3B34DA56-1B4B-B748-98C5-8BCE8990C89E}" dt="2022-03-13T15:28:52.976" v="1470" actId="122"/>
        <pc:sldMkLst>
          <pc:docMk/>
          <pc:sldMk cId="131934756" sldId="423"/>
        </pc:sldMkLst>
        <pc:spChg chg="mod">
          <ac:chgData name="Ana Bonell" userId="11bdf85e-ed59-416a-a416-1431adbc4bce" providerId="ADAL" clId="{3B34DA56-1B4B-B748-98C5-8BCE8990C89E}" dt="2022-03-13T15:28:52.976" v="1470" actId="122"/>
          <ac:spMkLst>
            <pc:docMk/>
            <pc:sldMk cId="131934756" sldId="423"/>
            <ac:spMk id="2" creationId="{F2DA7D34-7AAD-FE44-A8F3-6D83A01C0F85}"/>
          </ac:spMkLst>
        </pc:spChg>
      </pc:sldChg>
      <pc:sldChg chg="del">
        <pc:chgData name="Ana Bonell" userId="11bdf85e-ed59-416a-a416-1431adbc4bce" providerId="ADAL" clId="{3B34DA56-1B4B-B748-98C5-8BCE8990C89E}" dt="2022-03-13T19:48:01.084" v="1536" actId="2696"/>
        <pc:sldMkLst>
          <pc:docMk/>
          <pc:sldMk cId="761275154" sldId="425"/>
        </pc:sldMkLst>
      </pc:sldChg>
      <pc:sldChg chg="del">
        <pc:chgData name="Ana Bonell" userId="11bdf85e-ed59-416a-a416-1431adbc4bce" providerId="ADAL" clId="{3B34DA56-1B4B-B748-98C5-8BCE8990C89E}" dt="2022-03-13T19:48:01.735" v="1537" actId="2696"/>
        <pc:sldMkLst>
          <pc:docMk/>
          <pc:sldMk cId="1799306133" sldId="426"/>
        </pc:sldMkLst>
      </pc:sldChg>
      <pc:sldChg chg="modSp del mod">
        <pc:chgData name="Ana Bonell" userId="11bdf85e-ed59-416a-a416-1431adbc4bce" providerId="ADAL" clId="{3B34DA56-1B4B-B748-98C5-8BCE8990C89E}" dt="2022-03-13T19:48:04.135" v="1539" actId="2696"/>
        <pc:sldMkLst>
          <pc:docMk/>
          <pc:sldMk cId="241150554" sldId="427"/>
        </pc:sldMkLst>
        <pc:spChg chg="mod">
          <ac:chgData name="Ana Bonell" userId="11bdf85e-ed59-416a-a416-1431adbc4bce" providerId="ADAL" clId="{3B34DA56-1B4B-B748-98C5-8BCE8990C89E}" dt="2022-03-13T15:27:53.425" v="1435" actId="122"/>
          <ac:spMkLst>
            <pc:docMk/>
            <pc:sldMk cId="241150554" sldId="427"/>
            <ac:spMk id="2" creationId="{FFF5DCAE-CBD6-E74E-93D5-A24A1ADAE22C}"/>
          </ac:spMkLst>
        </pc:spChg>
      </pc:sldChg>
      <pc:sldChg chg="modSp del mod">
        <pc:chgData name="Ana Bonell" userId="11bdf85e-ed59-416a-a416-1431adbc4bce" providerId="ADAL" clId="{3B34DA56-1B4B-B748-98C5-8BCE8990C89E}" dt="2022-03-13T19:48:07.101" v="1540" actId="2696"/>
        <pc:sldMkLst>
          <pc:docMk/>
          <pc:sldMk cId="4210572118" sldId="428"/>
        </pc:sldMkLst>
        <pc:spChg chg="mod">
          <ac:chgData name="Ana Bonell" userId="11bdf85e-ed59-416a-a416-1431adbc4bce" providerId="ADAL" clId="{3B34DA56-1B4B-B748-98C5-8BCE8990C89E}" dt="2022-03-13T15:27:49.132" v="1434" actId="122"/>
          <ac:spMkLst>
            <pc:docMk/>
            <pc:sldMk cId="4210572118" sldId="428"/>
            <ac:spMk id="4" creationId="{65CFE2FF-1EB4-F546-80A1-BF857FEE0277}"/>
          </ac:spMkLst>
        </pc:spChg>
      </pc:sldChg>
      <pc:sldChg chg="modSp del mod">
        <pc:chgData name="Ana Bonell" userId="11bdf85e-ed59-416a-a416-1431adbc4bce" providerId="ADAL" clId="{3B34DA56-1B4B-B748-98C5-8BCE8990C89E}" dt="2022-03-13T19:48:09.544" v="1541" actId="2696"/>
        <pc:sldMkLst>
          <pc:docMk/>
          <pc:sldMk cId="1068158127" sldId="429"/>
        </pc:sldMkLst>
        <pc:spChg chg="mod">
          <ac:chgData name="Ana Bonell" userId="11bdf85e-ed59-416a-a416-1431adbc4bce" providerId="ADAL" clId="{3B34DA56-1B4B-B748-98C5-8BCE8990C89E}" dt="2022-03-13T15:27:44.136" v="1433" actId="122"/>
          <ac:spMkLst>
            <pc:docMk/>
            <pc:sldMk cId="1068158127" sldId="429"/>
            <ac:spMk id="4" creationId="{05504BB2-D48B-0643-8DE1-BF879C846385}"/>
          </ac:spMkLst>
        </pc:spChg>
      </pc:sldChg>
      <pc:sldChg chg="ord">
        <pc:chgData name="Ana Bonell" userId="11bdf85e-ed59-416a-a416-1431adbc4bce" providerId="ADAL" clId="{3B34DA56-1B4B-B748-98C5-8BCE8990C89E}" dt="2022-03-13T19:49:39.780" v="1565" actId="20578"/>
        <pc:sldMkLst>
          <pc:docMk/>
          <pc:sldMk cId="1868008993" sldId="430"/>
        </pc:sldMkLst>
      </pc:sldChg>
      <pc:sldChg chg="addSp modSp mod modClrScheme chgLayout">
        <pc:chgData name="Ana Bonell" userId="11bdf85e-ed59-416a-a416-1431adbc4bce" providerId="ADAL" clId="{3B34DA56-1B4B-B748-98C5-8BCE8990C89E}" dt="2022-03-14T12:17:54.291" v="2127" actId="1076"/>
        <pc:sldMkLst>
          <pc:docMk/>
          <pc:sldMk cId="2011408613" sldId="432"/>
        </pc:sldMkLst>
        <pc:spChg chg="mod ord">
          <ac:chgData name="Ana Bonell" userId="11bdf85e-ed59-416a-a416-1431adbc4bce" providerId="ADAL" clId="{3B34DA56-1B4B-B748-98C5-8BCE8990C89E}" dt="2022-03-14T12:15:48.797" v="2100" actId="700"/>
          <ac:spMkLst>
            <pc:docMk/>
            <pc:sldMk cId="2011408613" sldId="432"/>
            <ac:spMk id="2" creationId="{B863858A-166A-2C49-A6C3-A1B506438C33}"/>
          </ac:spMkLst>
        </pc:spChg>
        <pc:spChg chg="mod ord">
          <ac:chgData name="Ana Bonell" userId="11bdf85e-ed59-416a-a416-1431adbc4bce" providerId="ADAL" clId="{3B34DA56-1B4B-B748-98C5-8BCE8990C89E}" dt="2022-03-14T12:17:04.520" v="2122" actId="20577"/>
          <ac:spMkLst>
            <pc:docMk/>
            <pc:sldMk cId="2011408613" sldId="432"/>
            <ac:spMk id="3" creationId="{1F6271D2-993D-4B40-99EF-0CBACC0D8D3E}"/>
          </ac:spMkLst>
        </pc:spChg>
        <pc:spChg chg="add mod ord">
          <ac:chgData name="Ana Bonell" userId="11bdf85e-ed59-416a-a416-1431adbc4bce" providerId="ADAL" clId="{3B34DA56-1B4B-B748-98C5-8BCE8990C89E}" dt="2022-03-14T12:15:48.797" v="2100" actId="700"/>
          <ac:spMkLst>
            <pc:docMk/>
            <pc:sldMk cId="2011408613" sldId="432"/>
            <ac:spMk id="4" creationId="{E1B8497A-46D7-964A-9156-76D1EA5D33A7}"/>
          </ac:spMkLst>
        </pc:spChg>
        <pc:picChg chg="add mod">
          <ac:chgData name="Ana Bonell" userId="11bdf85e-ed59-416a-a416-1431adbc4bce" providerId="ADAL" clId="{3B34DA56-1B4B-B748-98C5-8BCE8990C89E}" dt="2022-03-14T12:17:54.291" v="2127" actId="1076"/>
          <ac:picMkLst>
            <pc:docMk/>
            <pc:sldMk cId="2011408613" sldId="432"/>
            <ac:picMk id="6" creationId="{F47FAD43-0548-BB43-B14B-DF4169B3C441}"/>
          </ac:picMkLst>
        </pc:picChg>
      </pc:sldChg>
      <pc:sldChg chg="addSp modSp mod modClrScheme chgLayout">
        <pc:chgData name="Ana Bonell" userId="11bdf85e-ed59-416a-a416-1431adbc4bce" providerId="ADAL" clId="{3B34DA56-1B4B-B748-98C5-8BCE8990C89E}" dt="2022-03-14T12:20:44.397" v="2167" actId="1076"/>
        <pc:sldMkLst>
          <pc:docMk/>
          <pc:sldMk cId="1524188583" sldId="433"/>
        </pc:sldMkLst>
        <pc:spChg chg="mod ord">
          <ac:chgData name="Ana Bonell" userId="11bdf85e-ed59-416a-a416-1431adbc4bce" providerId="ADAL" clId="{3B34DA56-1B4B-B748-98C5-8BCE8990C89E}" dt="2022-03-14T12:19:25.202" v="2151" actId="700"/>
          <ac:spMkLst>
            <pc:docMk/>
            <pc:sldMk cId="1524188583" sldId="433"/>
            <ac:spMk id="2" creationId="{C2F273AC-6B51-0547-B50D-595DC88D37B9}"/>
          </ac:spMkLst>
        </pc:spChg>
        <pc:spChg chg="mod ord">
          <ac:chgData name="Ana Bonell" userId="11bdf85e-ed59-416a-a416-1431adbc4bce" providerId="ADAL" clId="{3B34DA56-1B4B-B748-98C5-8BCE8990C89E}" dt="2022-03-14T12:20:04.036" v="2157" actId="5793"/>
          <ac:spMkLst>
            <pc:docMk/>
            <pc:sldMk cId="1524188583" sldId="433"/>
            <ac:spMk id="3" creationId="{3BCDF97F-C599-4445-AAD0-4F1DA2A263CB}"/>
          </ac:spMkLst>
        </pc:spChg>
        <pc:spChg chg="add mod ord">
          <ac:chgData name="Ana Bonell" userId="11bdf85e-ed59-416a-a416-1431adbc4bce" providerId="ADAL" clId="{3B34DA56-1B4B-B748-98C5-8BCE8990C89E}" dt="2022-03-14T12:19:25.202" v="2151" actId="700"/>
          <ac:spMkLst>
            <pc:docMk/>
            <pc:sldMk cId="1524188583" sldId="433"/>
            <ac:spMk id="4" creationId="{FDE0D690-FBB6-8B42-A05C-BD5DF273C814}"/>
          </ac:spMkLst>
        </pc:spChg>
        <pc:picChg chg="add mod modCrop">
          <ac:chgData name="Ana Bonell" userId="11bdf85e-ed59-416a-a416-1431adbc4bce" providerId="ADAL" clId="{3B34DA56-1B4B-B748-98C5-8BCE8990C89E}" dt="2022-03-14T12:20:44.397" v="2167" actId="1076"/>
          <ac:picMkLst>
            <pc:docMk/>
            <pc:sldMk cId="1524188583" sldId="433"/>
            <ac:picMk id="6" creationId="{080EBCA8-C44E-204F-972B-072B581D009E}"/>
          </ac:picMkLst>
        </pc:picChg>
      </pc:sldChg>
      <pc:sldChg chg="addSp modSp mod modClrScheme chgLayout">
        <pc:chgData name="Ana Bonell" userId="11bdf85e-ed59-416a-a416-1431adbc4bce" providerId="ADAL" clId="{3B34DA56-1B4B-B748-98C5-8BCE8990C89E}" dt="2022-03-14T12:15:06.596" v="2067" actId="20577"/>
        <pc:sldMkLst>
          <pc:docMk/>
          <pc:sldMk cId="1430891308" sldId="434"/>
        </pc:sldMkLst>
        <pc:spChg chg="mod ord">
          <ac:chgData name="Ana Bonell" userId="11bdf85e-ed59-416a-a416-1431adbc4bce" providerId="ADAL" clId="{3B34DA56-1B4B-B748-98C5-8BCE8990C89E}" dt="2022-03-14T12:12:11.881" v="2057" actId="700"/>
          <ac:spMkLst>
            <pc:docMk/>
            <pc:sldMk cId="1430891308" sldId="434"/>
            <ac:spMk id="2" creationId="{3FF0F7BA-DFFB-4248-A676-B87A48F4E7FA}"/>
          </ac:spMkLst>
        </pc:spChg>
        <pc:spChg chg="mod ord">
          <ac:chgData name="Ana Bonell" userId="11bdf85e-ed59-416a-a416-1431adbc4bce" providerId="ADAL" clId="{3B34DA56-1B4B-B748-98C5-8BCE8990C89E}" dt="2022-03-14T12:15:06.596" v="2067" actId="20577"/>
          <ac:spMkLst>
            <pc:docMk/>
            <pc:sldMk cId="1430891308" sldId="434"/>
            <ac:spMk id="3" creationId="{63012435-9D9A-194D-AE72-9CBEB6CEBB3F}"/>
          </ac:spMkLst>
        </pc:spChg>
        <pc:spChg chg="add mod ord">
          <ac:chgData name="Ana Bonell" userId="11bdf85e-ed59-416a-a416-1431adbc4bce" providerId="ADAL" clId="{3B34DA56-1B4B-B748-98C5-8BCE8990C89E}" dt="2022-03-14T12:12:11.881" v="2057" actId="700"/>
          <ac:spMkLst>
            <pc:docMk/>
            <pc:sldMk cId="1430891308" sldId="434"/>
            <ac:spMk id="4" creationId="{50842C8D-6348-184D-8E24-665A093565A8}"/>
          </ac:spMkLst>
        </pc:spChg>
        <pc:picChg chg="add mod">
          <ac:chgData name="Ana Bonell" userId="11bdf85e-ed59-416a-a416-1431adbc4bce" providerId="ADAL" clId="{3B34DA56-1B4B-B748-98C5-8BCE8990C89E}" dt="2022-03-14T12:14:38.765" v="2062" actId="1076"/>
          <ac:picMkLst>
            <pc:docMk/>
            <pc:sldMk cId="1430891308" sldId="434"/>
            <ac:picMk id="6" creationId="{7E89B249-FF2E-B140-93D1-A8C3F8C7D7B5}"/>
          </ac:picMkLst>
        </pc:picChg>
      </pc:sldChg>
      <pc:sldChg chg="del">
        <pc:chgData name="Ana Bonell" userId="11bdf85e-ed59-416a-a416-1431adbc4bce" providerId="ADAL" clId="{3B34DA56-1B4B-B748-98C5-8BCE8990C89E}" dt="2022-03-13T19:51:48.885" v="1570" actId="2696"/>
        <pc:sldMkLst>
          <pc:docMk/>
          <pc:sldMk cId="509887499" sldId="435"/>
        </pc:sldMkLst>
      </pc:sldChg>
      <pc:sldChg chg="addSp modSp add mod modNotesTx">
        <pc:chgData name="Ana Bonell" userId="11bdf85e-ed59-416a-a416-1431adbc4bce" providerId="ADAL" clId="{3B34DA56-1B4B-B748-98C5-8BCE8990C89E}" dt="2022-03-13T13:55:31.655" v="860" actId="1076"/>
        <pc:sldMkLst>
          <pc:docMk/>
          <pc:sldMk cId="66589346" sldId="436"/>
        </pc:sldMkLst>
        <pc:spChg chg="mod">
          <ac:chgData name="Ana Bonell" userId="11bdf85e-ed59-416a-a416-1431adbc4bce" providerId="ADAL" clId="{3B34DA56-1B4B-B748-98C5-8BCE8990C89E}" dt="2022-03-13T13:52:39.503" v="319" actId="20577"/>
          <ac:spMkLst>
            <pc:docMk/>
            <pc:sldMk cId="66589346" sldId="436"/>
            <ac:spMk id="2" creationId="{68A4D987-99C4-8143-BA05-B02E27E21540}"/>
          </ac:spMkLst>
        </pc:spChg>
        <pc:spChg chg="mod">
          <ac:chgData name="Ana Bonell" userId="11bdf85e-ed59-416a-a416-1431adbc4bce" providerId="ADAL" clId="{3B34DA56-1B4B-B748-98C5-8BCE8990C89E}" dt="2022-03-13T13:55:18.989" v="859" actId="5793"/>
          <ac:spMkLst>
            <pc:docMk/>
            <pc:sldMk cId="66589346" sldId="436"/>
            <ac:spMk id="3" creationId="{DCD9B929-86B5-674A-A150-565DC87E7F20}"/>
          </ac:spMkLst>
        </pc:spChg>
        <pc:picChg chg="add mod">
          <ac:chgData name="Ana Bonell" userId="11bdf85e-ed59-416a-a416-1431adbc4bce" providerId="ADAL" clId="{3B34DA56-1B4B-B748-98C5-8BCE8990C89E}" dt="2022-03-13T13:55:31.655" v="860" actId="1076"/>
          <ac:picMkLst>
            <pc:docMk/>
            <pc:sldMk cId="66589346" sldId="436"/>
            <ac:picMk id="5" creationId="{E62D7840-4073-2343-86D0-4063868B5EAA}"/>
          </ac:picMkLst>
        </pc:picChg>
      </pc:sldChg>
      <pc:sldChg chg="add del">
        <pc:chgData name="Ana Bonell" userId="11bdf85e-ed59-416a-a416-1431adbc4bce" providerId="ADAL" clId="{3B34DA56-1B4B-B748-98C5-8BCE8990C89E}" dt="2022-03-13T13:55:39.549" v="861" actId="2696"/>
        <pc:sldMkLst>
          <pc:docMk/>
          <pc:sldMk cId="3583510132" sldId="437"/>
        </pc:sldMkLst>
      </pc:sldChg>
      <pc:sldChg chg="addSp delSp modSp new mod ord modNotesTx">
        <pc:chgData name="Ana Bonell" userId="11bdf85e-ed59-416a-a416-1431adbc4bce" providerId="ADAL" clId="{3B34DA56-1B4B-B748-98C5-8BCE8990C89E}" dt="2022-03-14T11:21:02.828" v="1573" actId="20578"/>
        <pc:sldMkLst>
          <pc:docMk/>
          <pc:sldMk cId="4058453992" sldId="437"/>
        </pc:sldMkLst>
        <pc:spChg chg="mod">
          <ac:chgData name="Ana Bonell" userId="11bdf85e-ed59-416a-a416-1431adbc4bce" providerId="ADAL" clId="{3B34DA56-1B4B-B748-98C5-8BCE8990C89E}" dt="2022-03-13T15:21:13.514" v="1149" actId="20577"/>
          <ac:spMkLst>
            <pc:docMk/>
            <pc:sldMk cId="4058453992" sldId="437"/>
            <ac:spMk id="2" creationId="{73DDE0AF-B217-174B-96B5-41488EC5122A}"/>
          </ac:spMkLst>
        </pc:spChg>
        <pc:spChg chg="del">
          <ac:chgData name="Ana Bonell" userId="11bdf85e-ed59-416a-a416-1431adbc4bce" providerId="ADAL" clId="{3B34DA56-1B4B-B748-98C5-8BCE8990C89E}" dt="2022-03-13T15:19:46.644" v="1112" actId="931"/>
          <ac:spMkLst>
            <pc:docMk/>
            <pc:sldMk cId="4058453992" sldId="437"/>
            <ac:spMk id="3" creationId="{1737B9BE-068C-434D-A1FD-3FD665714CB0}"/>
          </ac:spMkLst>
        </pc:spChg>
        <pc:spChg chg="add mod">
          <ac:chgData name="Ana Bonell" userId="11bdf85e-ed59-416a-a416-1431adbc4bce" providerId="ADAL" clId="{3B34DA56-1B4B-B748-98C5-8BCE8990C89E}" dt="2022-03-13T15:20:39.040" v="1122" actId="1582"/>
          <ac:spMkLst>
            <pc:docMk/>
            <pc:sldMk cId="4058453992" sldId="437"/>
            <ac:spMk id="6" creationId="{D732E615-89CB-1546-A1C7-0F5245EFA528}"/>
          </ac:spMkLst>
        </pc:spChg>
        <pc:spChg chg="add mod">
          <ac:chgData name="Ana Bonell" userId="11bdf85e-ed59-416a-a416-1431adbc4bce" providerId="ADAL" clId="{3B34DA56-1B4B-B748-98C5-8BCE8990C89E}" dt="2022-03-13T15:22:36.049" v="1267" actId="20577"/>
          <ac:spMkLst>
            <pc:docMk/>
            <pc:sldMk cId="4058453992" sldId="437"/>
            <ac:spMk id="7" creationId="{A3C574C9-8994-FF42-9F61-B258FE7E4C01}"/>
          </ac:spMkLst>
        </pc:spChg>
        <pc:picChg chg="add mod modCrop">
          <ac:chgData name="Ana Bonell" userId="11bdf85e-ed59-416a-a416-1431adbc4bce" providerId="ADAL" clId="{3B34DA56-1B4B-B748-98C5-8BCE8990C89E}" dt="2022-03-13T15:19:59.859" v="1118" actId="732"/>
          <ac:picMkLst>
            <pc:docMk/>
            <pc:sldMk cId="4058453992" sldId="437"/>
            <ac:picMk id="5" creationId="{D736E10D-6646-4448-8AE2-D1C67266B6D6}"/>
          </ac:picMkLst>
        </pc:picChg>
      </pc:sldChg>
      <pc:sldChg chg="addSp delSp modSp new del mod ord">
        <pc:chgData name="Ana Bonell" userId="11bdf85e-ed59-416a-a416-1431adbc4bce" providerId="ADAL" clId="{3B34DA56-1B4B-B748-98C5-8BCE8990C89E}" dt="2022-03-14T11:27:30.461" v="1639" actId="2696"/>
        <pc:sldMkLst>
          <pc:docMk/>
          <pc:sldMk cId="3832273095" sldId="438"/>
        </pc:sldMkLst>
        <pc:spChg chg="mod">
          <ac:chgData name="Ana Bonell" userId="11bdf85e-ed59-416a-a416-1431adbc4bce" providerId="ADAL" clId="{3B34DA56-1B4B-B748-98C5-8BCE8990C89E}" dt="2022-03-13T19:26:08.501" v="1498" actId="122"/>
          <ac:spMkLst>
            <pc:docMk/>
            <pc:sldMk cId="3832273095" sldId="438"/>
            <ac:spMk id="2" creationId="{1096693D-3966-F242-A523-04D5F5D1FAA6}"/>
          </ac:spMkLst>
        </pc:spChg>
        <pc:spChg chg="del">
          <ac:chgData name="Ana Bonell" userId="11bdf85e-ed59-416a-a416-1431adbc4bce" providerId="ADAL" clId="{3B34DA56-1B4B-B748-98C5-8BCE8990C89E}" dt="2022-03-13T19:25:37.305" v="1475"/>
          <ac:spMkLst>
            <pc:docMk/>
            <pc:sldMk cId="3832273095" sldId="438"/>
            <ac:spMk id="3" creationId="{D13060E1-EE25-0442-A39A-2AA8578F57E1}"/>
          </ac:spMkLst>
        </pc:spChg>
        <pc:picChg chg="add mod modCrop">
          <ac:chgData name="Ana Bonell" userId="11bdf85e-ed59-416a-a416-1431adbc4bce" providerId="ADAL" clId="{3B34DA56-1B4B-B748-98C5-8BCE8990C89E}" dt="2022-03-13T19:50:41.085" v="1569" actId="1076"/>
          <ac:picMkLst>
            <pc:docMk/>
            <pc:sldMk cId="3832273095" sldId="438"/>
            <ac:picMk id="5" creationId="{414C3762-0F59-FD46-8916-C8BE119D7F2C}"/>
          </ac:picMkLst>
        </pc:picChg>
      </pc:sldChg>
      <pc:sldChg chg="new del">
        <pc:chgData name="Ana Bonell" userId="11bdf85e-ed59-416a-a416-1431adbc4bce" providerId="ADAL" clId="{3B34DA56-1B4B-B748-98C5-8BCE8990C89E}" dt="2022-03-14T11:25:03.030" v="1587" actId="2696"/>
        <pc:sldMkLst>
          <pc:docMk/>
          <pc:sldMk cId="630179801" sldId="439"/>
        </pc:sldMkLst>
      </pc:sldChg>
      <pc:sldChg chg="addSp delSp modSp new mod modNotesTx">
        <pc:chgData name="Ana Bonell" userId="11bdf85e-ed59-416a-a416-1431adbc4bce" providerId="ADAL" clId="{3B34DA56-1B4B-B748-98C5-8BCE8990C89E}" dt="2022-03-14T11:42:35.036" v="1893" actId="931"/>
        <pc:sldMkLst>
          <pc:docMk/>
          <pc:sldMk cId="4280199085" sldId="439"/>
        </pc:sldMkLst>
        <pc:spChg chg="del">
          <ac:chgData name="Ana Bonell" userId="11bdf85e-ed59-416a-a416-1431adbc4bce" providerId="ADAL" clId="{3B34DA56-1B4B-B748-98C5-8BCE8990C89E}" dt="2022-03-14T11:26:44.828" v="1605"/>
          <ac:spMkLst>
            <pc:docMk/>
            <pc:sldMk cId="4280199085" sldId="439"/>
            <ac:spMk id="2" creationId="{213C29CF-C0B5-6344-A057-E8776B0F0AB3}"/>
          </ac:spMkLst>
        </pc:spChg>
        <pc:spChg chg="mod">
          <ac:chgData name="Ana Bonell" userId="11bdf85e-ed59-416a-a416-1431adbc4bce" providerId="ADAL" clId="{3B34DA56-1B4B-B748-98C5-8BCE8990C89E}" dt="2022-03-14T11:27:22.297" v="1638" actId="20577"/>
          <ac:spMkLst>
            <pc:docMk/>
            <pc:sldMk cId="4280199085" sldId="439"/>
            <ac:spMk id="4" creationId="{DDDE40AE-C25C-9044-94D2-A039E125AB7A}"/>
          </ac:spMkLst>
        </pc:spChg>
        <pc:spChg chg="add del mod">
          <ac:chgData name="Ana Bonell" userId="11bdf85e-ed59-416a-a416-1431adbc4bce" providerId="ADAL" clId="{3B34DA56-1B4B-B748-98C5-8BCE8990C89E}" dt="2022-03-14T11:42:35.036" v="1893" actId="931"/>
          <ac:spMkLst>
            <pc:docMk/>
            <pc:sldMk cId="4280199085" sldId="439"/>
            <ac:spMk id="10" creationId="{5DEF26B5-B4F5-D64F-8B41-DA3678852EAF}"/>
          </ac:spMkLst>
        </pc:spChg>
        <pc:picChg chg="add del mod">
          <ac:chgData name="Ana Bonell" userId="11bdf85e-ed59-416a-a416-1431adbc4bce" providerId="ADAL" clId="{3B34DA56-1B4B-B748-98C5-8BCE8990C89E}" dt="2022-03-14T11:42:10.252" v="1892" actId="478"/>
          <ac:picMkLst>
            <pc:docMk/>
            <pc:sldMk cId="4280199085" sldId="439"/>
            <ac:picMk id="6" creationId="{D00CE68E-6E26-1D4A-BC01-6F093901A41C}"/>
          </ac:picMkLst>
        </pc:picChg>
        <pc:picChg chg="add mod">
          <ac:chgData name="Ana Bonell" userId="11bdf85e-ed59-416a-a416-1431adbc4bce" providerId="ADAL" clId="{3B34DA56-1B4B-B748-98C5-8BCE8990C89E}" dt="2022-03-14T11:31:32.150" v="1684" actId="1076"/>
          <ac:picMkLst>
            <pc:docMk/>
            <pc:sldMk cId="4280199085" sldId="439"/>
            <ac:picMk id="8" creationId="{6BCBAFFC-4342-B74C-A601-E6996A79F7B6}"/>
          </ac:picMkLst>
        </pc:picChg>
        <pc:picChg chg="add mod">
          <ac:chgData name="Ana Bonell" userId="11bdf85e-ed59-416a-a416-1431adbc4bce" providerId="ADAL" clId="{3B34DA56-1B4B-B748-98C5-8BCE8990C89E}" dt="2022-03-14T11:42:35.036" v="1893" actId="931"/>
          <ac:picMkLst>
            <pc:docMk/>
            <pc:sldMk cId="4280199085" sldId="439"/>
            <ac:picMk id="12" creationId="{296B8BBE-E377-9D4B-A388-FB3A5D998300}"/>
          </ac:picMkLst>
        </pc:picChg>
      </pc:sldChg>
      <pc:sldChg chg="addSp delSp modSp new mod">
        <pc:chgData name="Ana Bonell" userId="11bdf85e-ed59-416a-a416-1431adbc4bce" providerId="ADAL" clId="{3B34DA56-1B4B-B748-98C5-8BCE8990C89E}" dt="2022-03-14T11:28:29.548" v="1679" actId="20577"/>
        <pc:sldMkLst>
          <pc:docMk/>
          <pc:sldMk cId="375769656" sldId="440"/>
        </pc:sldMkLst>
        <pc:spChg chg="del">
          <ac:chgData name="Ana Bonell" userId="11bdf85e-ed59-416a-a416-1431adbc4bce" providerId="ADAL" clId="{3B34DA56-1B4B-B748-98C5-8BCE8990C89E}" dt="2022-03-14T11:28:14.081" v="1642" actId="26606"/>
          <ac:spMkLst>
            <pc:docMk/>
            <pc:sldMk cId="375769656" sldId="440"/>
            <ac:spMk id="2" creationId="{FC2E9B41-AF6E-4948-971E-EBB9691F17AC}"/>
          </ac:spMkLst>
        </pc:spChg>
        <pc:spChg chg="del">
          <ac:chgData name="Ana Bonell" userId="11bdf85e-ed59-416a-a416-1431adbc4bce" providerId="ADAL" clId="{3B34DA56-1B4B-B748-98C5-8BCE8990C89E}" dt="2022-03-14T11:28:07.401" v="1641" actId="931"/>
          <ac:spMkLst>
            <pc:docMk/>
            <pc:sldMk cId="375769656" sldId="440"/>
            <ac:spMk id="3" creationId="{79F9EBE3-E7AC-FC49-91C1-484270B251DA}"/>
          </ac:spMkLst>
        </pc:spChg>
        <pc:spChg chg="add mod">
          <ac:chgData name="Ana Bonell" userId="11bdf85e-ed59-416a-a416-1431adbc4bce" providerId="ADAL" clId="{3B34DA56-1B4B-B748-98C5-8BCE8990C89E}" dt="2022-03-14T11:28:29.548" v="1679" actId="20577"/>
          <ac:spMkLst>
            <pc:docMk/>
            <pc:sldMk cId="375769656" sldId="440"/>
            <ac:spMk id="10" creationId="{8E0D698C-8763-D228-ADA5-02659B2B21A6}"/>
          </ac:spMkLst>
        </pc:spChg>
        <pc:picChg chg="add mod">
          <ac:chgData name="Ana Bonell" userId="11bdf85e-ed59-416a-a416-1431adbc4bce" providerId="ADAL" clId="{3B34DA56-1B4B-B748-98C5-8BCE8990C89E}" dt="2022-03-14T11:28:14.081" v="1642" actId="26606"/>
          <ac:picMkLst>
            <pc:docMk/>
            <pc:sldMk cId="375769656" sldId="440"/>
            <ac:picMk id="5" creationId="{436DDE59-FA17-2A4F-9708-14344DB5047C}"/>
          </ac:picMkLst>
        </pc:picChg>
      </pc:sldChg>
      <pc:sldChg chg="addSp delSp modSp new mod">
        <pc:chgData name="Ana Bonell" userId="11bdf85e-ed59-416a-a416-1431adbc4bce" providerId="ADAL" clId="{3B34DA56-1B4B-B748-98C5-8BCE8990C89E}" dt="2022-03-14T12:07:32.694" v="1939" actId="20577"/>
        <pc:sldMkLst>
          <pc:docMk/>
          <pc:sldMk cId="2241583924" sldId="441"/>
        </pc:sldMkLst>
        <pc:spChg chg="del">
          <ac:chgData name="Ana Bonell" userId="11bdf85e-ed59-416a-a416-1431adbc4bce" providerId="ADAL" clId="{3B34DA56-1B4B-B748-98C5-8BCE8990C89E}" dt="2022-03-14T11:58:08.282" v="1895" actId="931"/>
          <ac:spMkLst>
            <pc:docMk/>
            <pc:sldMk cId="2241583924" sldId="441"/>
            <ac:spMk id="2" creationId="{D2EC6869-5700-0A40-8976-13BB0AB82BA1}"/>
          </ac:spMkLst>
        </pc:spChg>
        <pc:spChg chg="mod">
          <ac:chgData name="Ana Bonell" userId="11bdf85e-ed59-416a-a416-1431adbc4bce" providerId="ADAL" clId="{3B34DA56-1B4B-B748-98C5-8BCE8990C89E}" dt="2022-03-14T12:07:32.694" v="1939" actId="20577"/>
          <ac:spMkLst>
            <pc:docMk/>
            <pc:sldMk cId="2241583924" sldId="441"/>
            <ac:spMk id="4" creationId="{D9D23067-D1D9-F94B-996C-C153C1187A63}"/>
          </ac:spMkLst>
        </pc:spChg>
        <pc:picChg chg="add mod">
          <ac:chgData name="Ana Bonell" userId="11bdf85e-ed59-416a-a416-1431adbc4bce" providerId="ADAL" clId="{3B34DA56-1B4B-B748-98C5-8BCE8990C89E}" dt="2022-03-14T11:58:33.997" v="1899" actId="1076"/>
          <ac:picMkLst>
            <pc:docMk/>
            <pc:sldMk cId="2241583924" sldId="441"/>
            <ac:picMk id="6" creationId="{5443DFD1-1FC7-1447-8CE4-716498BBDBB6}"/>
          </ac:picMkLst>
        </pc:picChg>
        <pc:picChg chg="add mod">
          <ac:chgData name="Ana Bonell" userId="11bdf85e-ed59-416a-a416-1431adbc4bce" providerId="ADAL" clId="{3B34DA56-1B4B-B748-98C5-8BCE8990C89E}" dt="2022-03-14T11:58:39.985" v="1900" actId="1076"/>
          <ac:picMkLst>
            <pc:docMk/>
            <pc:sldMk cId="2241583924" sldId="441"/>
            <ac:picMk id="8" creationId="{8672670E-7226-424E-B5C9-501C0F899FF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7" name="Date Placeholder 6"/>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B0B10B-99B7-4C00-B5B6-8E5B193798C0}" type="datetimeFigureOut">
              <a:rPr lang="en-GB" smtClean="0"/>
              <a:t>14/03/2022</a:t>
            </a:fld>
            <a:endParaRPr lang="en-GB"/>
          </a:p>
        </p:txBody>
      </p:sp>
      <p:sp>
        <p:nvSpPr>
          <p:cNvPr id="8" name="Footer Placeholder 7"/>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9" name="Slide Number Placeholder 8"/>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3FF9BC-6B7D-4350-9373-A662223D45D8}" type="slidenum">
              <a:rPr lang="en-GB" smtClean="0"/>
              <a:t>‹#›</a:t>
            </a:fld>
            <a:endParaRPr lang="en-GB"/>
          </a:p>
        </p:txBody>
      </p:sp>
    </p:spTree>
    <p:extLst>
      <p:ext uri="{BB962C8B-B14F-4D97-AF65-F5344CB8AC3E}">
        <p14:creationId xmlns:p14="http://schemas.microsoft.com/office/powerpoint/2010/main" val="3318578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B3693C-8B6A-4603-B70E-59B550F9D39C}" type="datetimeFigureOut">
              <a:rPr lang="en-GB" smtClean="0"/>
              <a:t>14/03/2022</a:t>
            </a:fld>
            <a:endParaRPr lang="en-GB"/>
          </a:p>
        </p:txBody>
      </p:sp>
      <p:sp>
        <p:nvSpPr>
          <p:cNvPr id="10" name="Slide Image Placeholder 9"/>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11" name="Notes Placeholder 10"/>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Footer Placeholder 11"/>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13" name="Slide Number Placeholder 12"/>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BF7C7-580D-481F-82AA-E85D3568AFCF}" type="slidenum">
              <a:rPr lang="en-GB" smtClean="0"/>
              <a:t>‹#›</a:t>
            </a:fld>
            <a:endParaRPr lang="en-GB"/>
          </a:p>
        </p:txBody>
      </p:sp>
    </p:spTree>
    <p:extLst>
      <p:ext uri="{BB962C8B-B14F-4D97-AF65-F5344CB8AC3E}">
        <p14:creationId xmlns:p14="http://schemas.microsoft.com/office/powerpoint/2010/main" val="103001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CBF7C7-580D-481F-82AA-E85D3568AFCF}" type="slidenum">
              <a:rPr lang="en-GB" smtClean="0"/>
              <a:t>0</a:t>
            </a:fld>
            <a:endParaRPr lang="en-GB"/>
          </a:p>
        </p:txBody>
      </p:sp>
    </p:spTree>
    <p:extLst>
      <p:ext uri="{BB962C8B-B14F-4D97-AF65-F5344CB8AC3E}">
        <p14:creationId xmlns:p14="http://schemas.microsoft.com/office/powerpoint/2010/main" val="2940714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What do we already know about the underlying pathophysiology?</a:t>
            </a:r>
          </a:p>
          <a:p>
            <a:endParaRPr lang="en-US" dirty="0"/>
          </a:p>
        </p:txBody>
      </p:sp>
      <p:sp>
        <p:nvSpPr>
          <p:cNvPr id="4" name="Slide Number Placeholder 3"/>
          <p:cNvSpPr>
            <a:spLocks noGrp="1"/>
          </p:cNvSpPr>
          <p:nvPr>
            <p:ph type="sldNum" sz="quarter" idx="5"/>
          </p:nvPr>
        </p:nvSpPr>
        <p:spPr/>
        <p:txBody>
          <a:bodyPr/>
          <a:lstStyle/>
          <a:p>
            <a:fld id="{28CBF7C7-580D-481F-82AA-E85D3568AFCF}" type="slidenum">
              <a:rPr lang="en-GB" smtClean="0"/>
              <a:t>11</a:t>
            </a:fld>
            <a:endParaRPr lang="en-GB"/>
          </a:p>
        </p:txBody>
      </p:sp>
    </p:spTree>
    <p:extLst>
      <p:ext uri="{BB962C8B-B14F-4D97-AF65-F5344CB8AC3E}">
        <p14:creationId xmlns:p14="http://schemas.microsoft.com/office/powerpoint/2010/main" val="138784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Exposure – directly measured air temperature/relative humidity/solar radiation (black globe temp)/wind speed</a:t>
            </a:r>
          </a:p>
        </p:txBody>
      </p:sp>
      <p:sp>
        <p:nvSpPr>
          <p:cNvPr id="4" name="Slide Number Placeholder 3"/>
          <p:cNvSpPr>
            <a:spLocks noGrp="1"/>
          </p:cNvSpPr>
          <p:nvPr>
            <p:ph type="sldNum" sz="quarter" idx="5"/>
          </p:nvPr>
        </p:nvSpPr>
        <p:spPr/>
        <p:txBody>
          <a:bodyPr/>
          <a:lstStyle/>
          <a:p>
            <a:fld id="{28CBF7C7-580D-481F-82AA-E85D3568AFCF}" type="slidenum">
              <a:rPr lang="en-GB" smtClean="0"/>
              <a:t>12</a:t>
            </a:fld>
            <a:endParaRPr lang="en-GB"/>
          </a:p>
        </p:txBody>
      </p:sp>
    </p:spTree>
    <p:extLst>
      <p:ext uri="{BB962C8B-B14F-4D97-AF65-F5344CB8AC3E}">
        <p14:creationId xmlns:p14="http://schemas.microsoft.com/office/powerpoint/2010/main" val="391408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baby’s heart pumps</a:t>
            </a:r>
            <a:r>
              <a:rPr lang="en-ZA" baseline="0" dirty="0"/>
              <a:t> oxygen-poor blood through the 2 umbilical arteries to the placenta (note: ARTERY with oxygen POOR blood).</a:t>
            </a:r>
          </a:p>
          <a:p>
            <a:r>
              <a:rPr lang="en-ZA" baseline="0" dirty="0"/>
              <a:t>The placenta needs to have low resistance: wide open vessels to facilitate and maximise </a:t>
            </a:r>
            <a:r>
              <a:rPr lang="en-ZA" baseline="0" dirty="0" err="1"/>
              <a:t>bloodflow</a:t>
            </a:r>
            <a:r>
              <a:rPr lang="en-ZA" baseline="0" dirty="0"/>
              <a:t> through the placenta for the baby (maximum oxygen, nutrients).</a:t>
            </a:r>
          </a:p>
          <a:p>
            <a:r>
              <a:rPr lang="en-ZA" baseline="0" dirty="0"/>
              <a:t>In case of placental insufficiency: rigid blood vessels, high resistance, this shows in the Doppler. </a:t>
            </a:r>
            <a:endParaRPr lang="en-GB" dirty="0"/>
          </a:p>
        </p:txBody>
      </p:sp>
      <p:sp>
        <p:nvSpPr>
          <p:cNvPr id="4" name="Slide Number Placeholder 3"/>
          <p:cNvSpPr>
            <a:spLocks noGrp="1"/>
          </p:cNvSpPr>
          <p:nvPr>
            <p:ph type="sldNum" sz="quarter" idx="10"/>
          </p:nvPr>
        </p:nvSpPr>
        <p:spPr/>
        <p:txBody>
          <a:bodyPr/>
          <a:lstStyle/>
          <a:p>
            <a:fld id="{AFEA95CA-6014-45FA-9B37-C25D5E52D3CB}" type="slidenum">
              <a:rPr lang="en-GB" smtClean="0"/>
              <a:t>13</a:t>
            </a:fld>
            <a:endParaRPr lang="en-GB"/>
          </a:p>
        </p:txBody>
      </p:sp>
    </p:spTree>
    <p:extLst>
      <p:ext uri="{BB962C8B-B14F-4D97-AF65-F5344CB8AC3E}">
        <p14:creationId xmlns:p14="http://schemas.microsoft.com/office/powerpoint/2010/main" val="2192653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this/change this</a:t>
            </a:r>
          </a:p>
        </p:txBody>
      </p:sp>
      <p:sp>
        <p:nvSpPr>
          <p:cNvPr id="4" name="Slide Number Placeholder 3"/>
          <p:cNvSpPr>
            <a:spLocks noGrp="1"/>
          </p:cNvSpPr>
          <p:nvPr>
            <p:ph type="sldNum" sz="quarter" idx="5"/>
          </p:nvPr>
        </p:nvSpPr>
        <p:spPr/>
        <p:txBody>
          <a:bodyPr/>
          <a:lstStyle/>
          <a:p>
            <a:fld id="{28CBF7C7-580D-481F-82AA-E85D3568AFCF}" type="slidenum">
              <a:rPr lang="en-GB" smtClean="0"/>
              <a:t>16</a:t>
            </a:fld>
            <a:endParaRPr lang="en-GB"/>
          </a:p>
        </p:txBody>
      </p:sp>
    </p:spTree>
    <p:extLst>
      <p:ext uri="{BB962C8B-B14F-4D97-AF65-F5344CB8AC3E}">
        <p14:creationId xmlns:p14="http://schemas.microsoft.com/office/powerpoint/2010/main" val="4076273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 change in maternal temperature as measured by tympanic thermometers</a:t>
            </a:r>
          </a:p>
        </p:txBody>
      </p:sp>
      <p:sp>
        <p:nvSpPr>
          <p:cNvPr id="4" name="Slide Number Placeholder 3"/>
          <p:cNvSpPr>
            <a:spLocks noGrp="1"/>
          </p:cNvSpPr>
          <p:nvPr>
            <p:ph type="sldNum" sz="quarter" idx="5"/>
          </p:nvPr>
        </p:nvSpPr>
        <p:spPr/>
        <p:txBody>
          <a:bodyPr/>
          <a:lstStyle/>
          <a:p>
            <a:fld id="{28CBF7C7-580D-481F-82AA-E85D3568AFCF}" type="slidenum">
              <a:rPr lang="en-GB" smtClean="0"/>
              <a:t>22</a:t>
            </a:fld>
            <a:endParaRPr lang="en-GB"/>
          </a:p>
        </p:txBody>
      </p:sp>
    </p:spTree>
    <p:extLst>
      <p:ext uri="{BB962C8B-B14F-4D97-AF65-F5344CB8AC3E}">
        <p14:creationId xmlns:p14="http://schemas.microsoft.com/office/powerpoint/2010/main" val="3408404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in fetal heart rate at baseline, middle and end of day (can see that the whole mean is shifted up and where at baseline all HR were within normal range, when working there are several cases about 160)</a:t>
            </a:r>
          </a:p>
        </p:txBody>
      </p:sp>
      <p:sp>
        <p:nvSpPr>
          <p:cNvPr id="4" name="Slide Number Placeholder 3"/>
          <p:cNvSpPr>
            <a:spLocks noGrp="1"/>
          </p:cNvSpPr>
          <p:nvPr>
            <p:ph type="sldNum" sz="quarter" idx="5"/>
          </p:nvPr>
        </p:nvSpPr>
        <p:spPr/>
        <p:txBody>
          <a:bodyPr/>
          <a:lstStyle/>
          <a:p>
            <a:fld id="{28CBF7C7-580D-481F-82AA-E85D3568AFCF}" type="slidenum">
              <a:rPr lang="en-GB" smtClean="0"/>
              <a:t>23</a:t>
            </a:fld>
            <a:endParaRPr lang="en-GB"/>
          </a:p>
        </p:txBody>
      </p:sp>
    </p:spTree>
    <p:extLst>
      <p:ext uri="{BB962C8B-B14F-4D97-AF65-F5344CB8AC3E}">
        <p14:creationId xmlns:p14="http://schemas.microsoft.com/office/powerpoint/2010/main" val="2191284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interested here in 2 things – is there a relationship between RI (blood velocity) and heat stress? Is there a difference in this response in those that have an adverse pregnancy outcome?</a:t>
            </a:r>
          </a:p>
        </p:txBody>
      </p:sp>
      <p:sp>
        <p:nvSpPr>
          <p:cNvPr id="4" name="Slide Number Placeholder 3"/>
          <p:cNvSpPr>
            <a:spLocks noGrp="1"/>
          </p:cNvSpPr>
          <p:nvPr>
            <p:ph type="sldNum" sz="quarter" idx="5"/>
          </p:nvPr>
        </p:nvSpPr>
        <p:spPr/>
        <p:txBody>
          <a:bodyPr/>
          <a:lstStyle/>
          <a:p>
            <a:fld id="{28CBF7C7-580D-481F-82AA-E85D3568AFCF}" type="slidenum">
              <a:rPr lang="en-GB" smtClean="0"/>
              <a:t>25</a:t>
            </a:fld>
            <a:endParaRPr lang="en-GB"/>
          </a:p>
        </p:txBody>
      </p:sp>
    </p:spTree>
    <p:extLst>
      <p:ext uri="{BB962C8B-B14F-4D97-AF65-F5344CB8AC3E}">
        <p14:creationId xmlns:p14="http://schemas.microsoft.com/office/powerpoint/2010/main" val="3771604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inequality in where the impact will be felt and inequality by gender with a recognition that women are more vulnerable for the following reasons:</a:t>
            </a:r>
          </a:p>
          <a:p>
            <a:r>
              <a:rPr lang="en-US" dirty="0"/>
              <a:t>Caring responsibilities; lack of empowerment in terms of land ownership/ability to earn money; difficulty in safe migration – risk of exploitation and violence</a:t>
            </a:r>
          </a:p>
        </p:txBody>
      </p:sp>
      <p:sp>
        <p:nvSpPr>
          <p:cNvPr id="4" name="Slide Number Placeholder 3"/>
          <p:cNvSpPr>
            <a:spLocks noGrp="1"/>
          </p:cNvSpPr>
          <p:nvPr>
            <p:ph type="sldNum" sz="quarter" idx="5"/>
          </p:nvPr>
        </p:nvSpPr>
        <p:spPr/>
        <p:txBody>
          <a:bodyPr/>
          <a:lstStyle/>
          <a:p>
            <a:fld id="{28CBF7C7-580D-481F-82AA-E85D3568AFCF}" type="slidenum">
              <a:rPr lang="en-GB" smtClean="0"/>
              <a:t>2</a:t>
            </a:fld>
            <a:endParaRPr lang="en-GB"/>
          </a:p>
        </p:txBody>
      </p:sp>
    </p:spTree>
    <p:extLst>
      <p:ext uri="{BB962C8B-B14F-4D97-AF65-F5344CB8AC3E}">
        <p14:creationId xmlns:p14="http://schemas.microsoft.com/office/powerpoint/2010/main" val="1499304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Gives number of days of heatwaves in different climate models</a:t>
            </a:r>
          </a:p>
        </p:txBody>
      </p:sp>
      <p:sp>
        <p:nvSpPr>
          <p:cNvPr id="4" name="Slide Number Placeholder 3"/>
          <p:cNvSpPr>
            <a:spLocks noGrp="1"/>
          </p:cNvSpPr>
          <p:nvPr>
            <p:ph type="sldNum" sz="quarter" idx="5"/>
          </p:nvPr>
        </p:nvSpPr>
        <p:spPr/>
        <p:txBody>
          <a:bodyPr/>
          <a:lstStyle/>
          <a:p>
            <a:fld id="{EAC562EA-A8C8-A14E-87A0-A9915C628311}" type="slidenum">
              <a:rPr lang="en-US" smtClean="0"/>
              <a:t>3</a:t>
            </a:fld>
            <a:endParaRPr lang="en-US"/>
          </a:p>
        </p:txBody>
      </p:sp>
    </p:spTree>
    <p:extLst>
      <p:ext uri="{BB962C8B-B14F-4D97-AF65-F5344CB8AC3E}">
        <p14:creationId xmlns:p14="http://schemas.microsoft.com/office/powerpoint/2010/main" val="365416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study is exploring – mainly change in blood flow. But will also look at change in inflammatory markers. Hydration status beginning and end of day. Change in blood glucose as factors that may contribute to impact of heat stress on pregnancy</a:t>
            </a:r>
          </a:p>
        </p:txBody>
      </p:sp>
      <p:sp>
        <p:nvSpPr>
          <p:cNvPr id="4" name="Slide Number Placeholder 3"/>
          <p:cNvSpPr>
            <a:spLocks noGrp="1"/>
          </p:cNvSpPr>
          <p:nvPr>
            <p:ph type="sldNum" sz="quarter" idx="5"/>
          </p:nvPr>
        </p:nvSpPr>
        <p:spPr/>
        <p:txBody>
          <a:bodyPr/>
          <a:lstStyle/>
          <a:p>
            <a:fld id="{28CBF7C7-580D-481F-82AA-E85D3568AFCF}" type="slidenum">
              <a:rPr lang="en-GB" smtClean="0"/>
              <a:t>5</a:t>
            </a:fld>
            <a:endParaRPr lang="en-GB"/>
          </a:p>
        </p:txBody>
      </p:sp>
    </p:spTree>
    <p:extLst>
      <p:ext uri="{BB962C8B-B14F-4D97-AF65-F5344CB8AC3E}">
        <p14:creationId xmlns:p14="http://schemas.microsoft.com/office/powerpoint/2010/main" val="3830413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for USA with 56 million births of 25,000 infants born earlier as a result of heat exposure.</a:t>
            </a:r>
          </a:p>
          <a:p>
            <a:r>
              <a:rPr lang="en-US" dirty="0"/>
              <a:t>Their conclusion is highly problematic.</a:t>
            </a:r>
          </a:p>
        </p:txBody>
      </p:sp>
      <p:sp>
        <p:nvSpPr>
          <p:cNvPr id="4" name="Slide Number Placeholder 3"/>
          <p:cNvSpPr>
            <a:spLocks noGrp="1"/>
          </p:cNvSpPr>
          <p:nvPr>
            <p:ph type="sldNum" sz="quarter" idx="5"/>
          </p:nvPr>
        </p:nvSpPr>
        <p:spPr/>
        <p:txBody>
          <a:bodyPr/>
          <a:lstStyle/>
          <a:p>
            <a:fld id="{28CBF7C7-580D-481F-82AA-E85D3568AFCF}" type="slidenum">
              <a:rPr lang="en-GB" smtClean="0"/>
              <a:t>6</a:t>
            </a:fld>
            <a:endParaRPr lang="en-GB"/>
          </a:p>
        </p:txBody>
      </p:sp>
    </p:spTree>
    <p:extLst>
      <p:ext uri="{BB962C8B-B14F-4D97-AF65-F5344CB8AC3E}">
        <p14:creationId xmlns:p14="http://schemas.microsoft.com/office/powerpoint/2010/main" val="2134046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observational cohort study</a:t>
            </a:r>
          </a:p>
        </p:txBody>
      </p:sp>
      <p:sp>
        <p:nvSpPr>
          <p:cNvPr id="4" name="Slide Number Placeholder 3"/>
          <p:cNvSpPr>
            <a:spLocks noGrp="1"/>
          </p:cNvSpPr>
          <p:nvPr>
            <p:ph type="sldNum" sz="quarter" idx="5"/>
          </p:nvPr>
        </p:nvSpPr>
        <p:spPr/>
        <p:txBody>
          <a:bodyPr/>
          <a:lstStyle/>
          <a:p>
            <a:fld id="{28CBF7C7-580D-481F-82AA-E85D3568AFCF}" type="slidenum">
              <a:rPr lang="en-GB" smtClean="0"/>
              <a:t>7</a:t>
            </a:fld>
            <a:endParaRPr lang="en-GB"/>
          </a:p>
        </p:txBody>
      </p:sp>
    </p:spTree>
    <p:extLst>
      <p:ext uri="{BB962C8B-B14F-4D97-AF65-F5344CB8AC3E}">
        <p14:creationId xmlns:p14="http://schemas.microsoft.com/office/powerpoint/2010/main" val="1662503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Targetted</a:t>
            </a:r>
            <a:r>
              <a:rPr lang="en-US" dirty="0"/>
              <a:t> pregnant women who have to complete manual tasks during their usual day. Anyone who does some gardening or goes to the field. Included pulling up water from wells and also washing clothes.</a:t>
            </a:r>
          </a:p>
        </p:txBody>
      </p:sp>
      <p:sp>
        <p:nvSpPr>
          <p:cNvPr id="4" name="Slide Number Placeholder 3"/>
          <p:cNvSpPr>
            <a:spLocks noGrp="1"/>
          </p:cNvSpPr>
          <p:nvPr>
            <p:ph type="sldNum" sz="quarter" idx="5"/>
          </p:nvPr>
        </p:nvSpPr>
        <p:spPr/>
        <p:txBody>
          <a:bodyPr/>
          <a:lstStyle/>
          <a:p>
            <a:fld id="{28CBF7C7-580D-481F-82AA-E85D3568AFCF}" type="slidenum">
              <a:rPr lang="en-GB" smtClean="0"/>
              <a:t>8</a:t>
            </a:fld>
            <a:endParaRPr lang="en-GB"/>
          </a:p>
        </p:txBody>
      </p:sp>
    </p:spTree>
    <p:extLst>
      <p:ext uri="{BB962C8B-B14F-4D97-AF65-F5344CB8AC3E}">
        <p14:creationId xmlns:p14="http://schemas.microsoft.com/office/powerpoint/2010/main" val="4210298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Natural heat chamber</a:t>
            </a:r>
          </a:p>
        </p:txBody>
      </p:sp>
      <p:sp>
        <p:nvSpPr>
          <p:cNvPr id="4" name="Slide Number Placeholder 3"/>
          <p:cNvSpPr>
            <a:spLocks noGrp="1"/>
          </p:cNvSpPr>
          <p:nvPr>
            <p:ph type="sldNum" sz="quarter" idx="5"/>
          </p:nvPr>
        </p:nvSpPr>
        <p:spPr/>
        <p:txBody>
          <a:bodyPr/>
          <a:lstStyle/>
          <a:p>
            <a:fld id="{28CBF7C7-580D-481F-82AA-E85D3568AFCF}" type="slidenum">
              <a:rPr lang="en-GB" smtClean="0"/>
              <a:t>9</a:t>
            </a:fld>
            <a:endParaRPr lang="en-GB"/>
          </a:p>
        </p:txBody>
      </p:sp>
    </p:spTree>
    <p:extLst>
      <p:ext uri="{BB962C8B-B14F-4D97-AF65-F5344CB8AC3E}">
        <p14:creationId xmlns:p14="http://schemas.microsoft.com/office/powerpoint/2010/main" val="3390339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Limited options to escape the heat</a:t>
            </a:r>
          </a:p>
        </p:txBody>
      </p:sp>
      <p:sp>
        <p:nvSpPr>
          <p:cNvPr id="4" name="Slide Number Placeholder 3"/>
          <p:cNvSpPr>
            <a:spLocks noGrp="1"/>
          </p:cNvSpPr>
          <p:nvPr>
            <p:ph type="sldNum" sz="quarter" idx="5"/>
          </p:nvPr>
        </p:nvSpPr>
        <p:spPr/>
        <p:txBody>
          <a:bodyPr/>
          <a:lstStyle/>
          <a:p>
            <a:fld id="{28CBF7C7-580D-481F-82AA-E85D3568AFCF}" type="slidenum">
              <a:rPr lang="en-GB" smtClean="0"/>
              <a:t>10</a:t>
            </a:fld>
            <a:endParaRPr lang="en-GB"/>
          </a:p>
        </p:txBody>
      </p:sp>
    </p:spTree>
    <p:extLst>
      <p:ext uri="{BB962C8B-B14F-4D97-AF65-F5344CB8AC3E}">
        <p14:creationId xmlns:p14="http://schemas.microsoft.com/office/powerpoint/2010/main" val="107314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113243"/>
            <a:ext cx="10512425" cy="1325563"/>
          </a:xfrm>
          <a:prstGeom prst="rect">
            <a:avLst/>
          </a:prstGeom>
        </p:spPr>
        <p:txBody>
          <a:bodyPr/>
          <a:lstStyle>
            <a:lvl1pPr>
              <a:defRPr>
                <a:solidFill>
                  <a:schemeClr val="bg1"/>
                </a:solidFill>
              </a:defRPr>
            </a:lvl1pPr>
          </a:lstStyle>
          <a:p>
            <a:r>
              <a:rPr lang="en-US" dirty="0"/>
              <a:t>Slide Title</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104278"/>
            <a:ext cx="10512425" cy="1325563"/>
          </a:xfrm>
          <a:prstGeom prst="rect">
            <a:avLst/>
          </a:prstGeom>
        </p:spPr>
        <p:txBody>
          <a:bodyPr/>
          <a:lstStyle>
            <a:lvl1pPr>
              <a:defRPr>
                <a:solidFill>
                  <a:schemeClr val="accent2"/>
                </a:solidFill>
              </a:defRPr>
            </a:lvl1pPr>
          </a:lstStyle>
          <a:p>
            <a:r>
              <a:rPr lang="en-US" dirty="0"/>
              <a:t>Slide Title</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279132"/>
            <a:ext cx="9480857" cy="623236"/>
          </a:xfrm>
          <a:prstGeom prst="rect">
            <a:avLst/>
          </a:prstGeom>
        </p:spPr>
        <p:txBody>
          <a:bodyPr>
            <a:normAutofit/>
          </a:bodyPr>
          <a:lstStyle>
            <a:lvl1pPr algn="l">
              <a:defRPr sz="3200" baseline="0">
                <a:solidFill>
                  <a:schemeClr val="bg1"/>
                </a:solidFill>
              </a:defRPr>
            </a:lvl1pPr>
          </a:lstStyle>
          <a:p>
            <a:r>
              <a:rPr lang="en-US" dirty="0"/>
              <a:t>Slide Title</a:t>
            </a:r>
          </a:p>
        </p:txBody>
      </p:sp>
      <p:sp>
        <p:nvSpPr>
          <p:cNvPr id="3" name="Content Placeholder 2"/>
          <p:cNvSpPr>
            <a:spLocks noGrp="1"/>
          </p:cNvSpPr>
          <p:nvPr>
            <p:ph idx="1" hasCustomPrompt="1"/>
          </p:nvPr>
        </p:nvSpPr>
        <p:spPr>
          <a:xfrm>
            <a:off x="609440" y="1477818"/>
            <a:ext cx="10969943" cy="4821382"/>
          </a:xfrm>
          <a:prstGeom prst="rect">
            <a:avLst/>
          </a:prstGeom>
        </p:spPr>
        <p:txBody>
          <a:bodyPr/>
          <a:lstStyle>
            <a:lvl1pPr marL="0" indent="0">
              <a:buNone/>
              <a:defRPr sz="2400" b="0" i="0" baseline="0">
                <a:solidFill>
                  <a:srgbClr val="333333"/>
                </a:solidFill>
                <a:latin typeface="open sans" charset="0"/>
              </a:defRPr>
            </a:lvl1pPr>
          </a:lstStyle>
          <a:p>
            <a:pPr fontAlgn="t"/>
            <a:r>
              <a:rPr lang="en-US" sz="2400" b="1" i="0" baseline="0" dirty="0">
                <a:solidFill>
                  <a:schemeClr val="tx1"/>
                </a:solidFill>
                <a:latin typeface="open sans" charset="0"/>
              </a:rPr>
              <a:t>Body Header</a:t>
            </a:r>
          </a:p>
          <a:p>
            <a:r>
              <a:rPr lang="en-US" sz="2400" b="0" i="0" baseline="0" dirty="0">
                <a:solidFill>
                  <a:schemeClr val="tx1"/>
                </a:solidFill>
                <a:latin typeface="open sans" charset="0"/>
              </a:rPr>
              <a:t>Body text</a:t>
            </a:r>
          </a:p>
        </p:txBody>
      </p:sp>
      <p:sp>
        <p:nvSpPr>
          <p:cNvPr id="4" name="Slide Number Placeholder 5"/>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5BBFC-F8AB-4F99-B558-DEBF12561351}" type="slidenum">
              <a:rPr lang="en-GB" smtClean="0"/>
              <a:t>‹#›</a:t>
            </a:fld>
            <a:endParaRPr lang="en-GB"/>
          </a:p>
        </p:txBody>
      </p:sp>
      <p:sp>
        <p:nvSpPr>
          <p:cNvPr id="5" name="Footer Placeholder 4"/>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450866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_Slide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440" y="1477818"/>
            <a:ext cx="10969943" cy="4821382"/>
          </a:xfrm>
          <a:prstGeom prst="rect">
            <a:avLst/>
          </a:prstGeom>
        </p:spPr>
        <p:txBody>
          <a:bodyPr/>
          <a:lstStyle>
            <a:lvl1pPr marL="0" indent="0">
              <a:buNone/>
              <a:defRPr sz="2400" b="0" i="0" baseline="0">
                <a:solidFill>
                  <a:srgbClr val="333333"/>
                </a:solidFill>
                <a:latin typeface="open sans" charset="0"/>
              </a:defRPr>
            </a:lvl1pPr>
          </a:lstStyle>
          <a:p>
            <a:pPr fontAlgn="t"/>
            <a:r>
              <a:rPr lang="en-US" sz="2400" b="1" i="0" baseline="0" dirty="0">
                <a:solidFill>
                  <a:schemeClr val="tx1"/>
                </a:solidFill>
                <a:latin typeface="open sans" charset="0"/>
              </a:rPr>
              <a:t>Body Header</a:t>
            </a:r>
          </a:p>
          <a:p>
            <a:r>
              <a:rPr lang="en-US" sz="2400" b="0" i="0" baseline="0" dirty="0">
                <a:solidFill>
                  <a:schemeClr val="tx1"/>
                </a:solidFill>
                <a:latin typeface="open sans" charset="0"/>
              </a:rPr>
              <a:t>Body text</a:t>
            </a:r>
          </a:p>
        </p:txBody>
      </p:sp>
      <p:sp>
        <p:nvSpPr>
          <p:cNvPr id="5" name="Title 1"/>
          <p:cNvSpPr>
            <a:spLocks noGrp="1"/>
          </p:cNvSpPr>
          <p:nvPr>
            <p:ph type="title" hasCustomPrompt="1"/>
          </p:nvPr>
        </p:nvSpPr>
        <p:spPr>
          <a:xfrm>
            <a:off x="609441" y="279132"/>
            <a:ext cx="9417061" cy="623236"/>
          </a:xfrm>
          <a:prstGeom prst="rect">
            <a:avLst/>
          </a:prstGeom>
        </p:spPr>
        <p:txBody>
          <a:bodyPr>
            <a:normAutofit/>
          </a:bodyPr>
          <a:lstStyle>
            <a:lvl1pPr algn="l">
              <a:defRPr sz="3200" baseline="0">
                <a:solidFill>
                  <a:schemeClr val="tx1"/>
                </a:solidFill>
              </a:defRPr>
            </a:lvl1pPr>
          </a:lstStyle>
          <a:p>
            <a:r>
              <a:rPr lang="en-US" dirty="0"/>
              <a:t>Slide Title</a:t>
            </a:r>
          </a:p>
        </p:txBody>
      </p:sp>
      <p:sp>
        <p:nvSpPr>
          <p:cNvPr id="4" name="Slide Number Placeholder 5"/>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5BBFC-F8AB-4F99-B558-DEBF12561351}" type="slidenum">
              <a:rPr lang="en-GB" smtClean="0"/>
              <a:t>‹#›</a:t>
            </a:fld>
            <a:endParaRPr lang="en-GB"/>
          </a:p>
        </p:txBody>
      </p:sp>
      <p:sp>
        <p:nvSpPr>
          <p:cNvPr id="6" name="Footer Placeholder 4"/>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_Column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5492" y="1491919"/>
            <a:ext cx="6813892" cy="4807281"/>
          </a:xfrm>
          <a:prstGeom prst="rect">
            <a:avLst/>
          </a:prstGeom>
        </p:spPr>
        <p:txBody>
          <a:bodyPr/>
          <a:lstStyle>
            <a:lvl1pPr>
              <a:defRPr sz="2400" baseline="0">
                <a:solidFill>
                  <a:srgbClr val="333333"/>
                </a:solidFill>
                <a:latin typeface="Open Sans"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4" name="Text Placeholder 3"/>
          <p:cNvSpPr>
            <a:spLocks noGrp="1"/>
          </p:cNvSpPr>
          <p:nvPr>
            <p:ph type="body" sz="half" idx="2" hasCustomPrompt="1"/>
          </p:nvPr>
        </p:nvSpPr>
        <p:spPr>
          <a:xfrm>
            <a:off x="609442" y="1491919"/>
            <a:ext cx="4010039" cy="4807281"/>
          </a:xfrm>
          <a:prstGeom prst="rect">
            <a:avLst/>
          </a:prstGeom>
        </p:spPr>
        <p:txBody>
          <a:bodyPr/>
          <a:lstStyle>
            <a:lvl1pPr marL="0" indent="0">
              <a:buNone/>
              <a:defRPr sz="2400" baseline="0">
                <a:solidFill>
                  <a:srgbClr val="333333"/>
                </a:solidFill>
                <a:latin typeface="Open Sans"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fontAlgn="t"/>
            <a:r>
              <a:rPr lang="en-US" sz="2400" b="1" i="0" baseline="0" dirty="0">
                <a:solidFill>
                  <a:schemeClr val="tx1"/>
                </a:solidFill>
                <a:latin typeface="open sans" charset="0"/>
              </a:rPr>
              <a:t>Body Header</a:t>
            </a:r>
          </a:p>
          <a:p>
            <a:r>
              <a:rPr lang="en-US" sz="2400" b="0" i="0" baseline="0" dirty="0">
                <a:solidFill>
                  <a:schemeClr val="tx1"/>
                </a:solidFill>
                <a:latin typeface="open sans" charset="0"/>
              </a:rPr>
              <a:t>Body text</a:t>
            </a:r>
          </a:p>
        </p:txBody>
      </p:sp>
      <p:sp>
        <p:nvSpPr>
          <p:cNvPr id="9" name="Title 1"/>
          <p:cNvSpPr>
            <a:spLocks noGrp="1"/>
          </p:cNvSpPr>
          <p:nvPr>
            <p:ph type="title" hasCustomPrompt="1"/>
          </p:nvPr>
        </p:nvSpPr>
        <p:spPr>
          <a:xfrm>
            <a:off x="609442" y="279132"/>
            <a:ext cx="9470224" cy="623236"/>
          </a:xfrm>
          <a:prstGeom prst="rect">
            <a:avLst/>
          </a:prstGeom>
        </p:spPr>
        <p:txBody>
          <a:bodyPr>
            <a:normAutofit/>
          </a:bodyPr>
          <a:lstStyle>
            <a:lvl1pPr algn="l">
              <a:defRPr sz="3200" baseline="0">
                <a:solidFill>
                  <a:schemeClr val="bg1"/>
                </a:solidFill>
              </a:defRPr>
            </a:lvl1pPr>
          </a:lstStyle>
          <a:p>
            <a:r>
              <a:rPr lang="en-US" dirty="0"/>
              <a:t>Slide Title</a:t>
            </a:r>
          </a:p>
        </p:txBody>
      </p:sp>
      <p:sp>
        <p:nvSpPr>
          <p:cNvPr id="5" name="Slide Number Placeholder 5"/>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5BBFC-F8AB-4F99-B558-DEBF12561351}" type="slidenum">
              <a:rPr lang="en-GB" smtClean="0"/>
              <a:t>‹#›</a:t>
            </a:fld>
            <a:endParaRPr lang="en-GB"/>
          </a:p>
        </p:txBody>
      </p:sp>
      <p:sp>
        <p:nvSpPr>
          <p:cNvPr id="6" name="Footer Placeholder 4"/>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307872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_Column_Slide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5492" y="1491919"/>
            <a:ext cx="6813892" cy="4807281"/>
          </a:xfrm>
          <a:prstGeom prst="rect">
            <a:avLst/>
          </a:prstGeom>
        </p:spPr>
        <p:txBody>
          <a:bodyPr/>
          <a:lstStyle>
            <a:lvl1pPr>
              <a:defRPr sz="2400" baseline="0">
                <a:solidFill>
                  <a:srgbClr val="333333"/>
                </a:solidFill>
                <a:latin typeface="Open Sans"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4" name="Text Placeholder 3"/>
          <p:cNvSpPr>
            <a:spLocks noGrp="1"/>
          </p:cNvSpPr>
          <p:nvPr>
            <p:ph type="body" sz="half" idx="2" hasCustomPrompt="1"/>
          </p:nvPr>
        </p:nvSpPr>
        <p:spPr>
          <a:xfrm>
            <a:off x="609442" y="1491919"/>
            <a:ext cx="4010039" cy="4807281"/>
          </a:xfrm>
          <a:prstGeom prst="rect">
            <a:avLst/>
          </a:prstGeom>
        </p:spPr>
        <p:txBody>
          <a:bodyPr/>
          <a:lstStyle>
            <a:lvl1pPr marL="0" indent="0">
              <a:buNone/>
              <a:defRPr sz="2400" baseline="0">
                <a:solidFill>
                  <a:srgbClr val="333333"/>
                </a:solidFill>
                <a:latin typeface="Open Sans"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fontAlgn="t"/>
            <a:r>
              <a:rPr lang="en-US" sz="2400" b="1" i="0" baseline="0" dirty="0">
                <a:solidFill>
                  <a:schemeClr val="tx1"/>
                </a:solidFill>
                <a:latin typeface="open sans" charset="0"/>
              </a:rPr>
              <a:t>Body Header</a:t>
            </a:r>
          </a:p>
          <a:p>
            <a:r>
              <a:rPr lang="en-US" sz="2400" b="0" i="0" baseline="0" dirty="0">
                <a:solidFill>
                  <a:schemeClr val="tx1"/>
                </a:solidFill>
                <a:latin typeface="open sans" charset="0"/>
              </a:rPr>
              <a:t>Body text</a:t>
            </a:r>
          </a:p>
        </p:txBody>
      </p:sp>
      <p:sp>
        <p:nvSpPr>
          <p:cNvPr id="9" name="Title 1"/>
          <p:cNvSpPr>
            <a:spLocks noGrp="1"/>
          </p:cNvSpPr>
          <p:nvPr>
            <p:ph type="title" hasCustomPrompt="1"/>
          </p:nvPr>
        </p:nvSpPr>
        <p:spPr>
          <a:xfrm>
            <a:off x="609441" y="279132"/>
            <a:ext cx="10195579" cy="623236"/>
          </a:xfrm>
          <a:prstGeom prst="rect">
            <a:avLst/>
          </a:prstGeom>
        </p:spPr>
        <p:txBody>
          <a:bodyPr>
            <a:normAutofit/>
          </a:bodyPr>
          <a:lstStyle>
            <a:lvl1pPr algn="l">
              <a:defRPr sz="3200" baseline="0">
                <a:solidFill>
                  <a:schemeClr val="tx1"/>
                </a:solidFill>
              </a:defRPr>
            </a:lvl1pPr>
          </a:lstStyle>
          <a:p>
            <a:r>
              <a:rPr lang="en-US" dirty="0"/>
              <a:t>Slide Title</a:t>
            </a:r>
          </a:p>
        </p:txBody>
      </p:sp>
      <p:sp>
        <p:nvSpPr>
          <p:cNvPr id="5" name="Footer Placeholder 4"/>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5BBFC-F8AB-4F99-B558-DEBF12561351}"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3/14/22</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rgbClr val="FFFFFF"/>
              </a:solidFill>
            </a:endParaRPr>
          </a:p>
        </p:txBody>
      </p:sp>
    </p:spTree>
    <p:extLst>
      <p:ext uri="{BB962C8B-B14F-4D97-AF65-F5344CB8AC3E}">
        <p14:creationId xmlns:p14="http://schemas.microsoft.com/office/powerpoint/2010/main" val="305136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645777"/>
      </p:ext>
    </p:extLst>
  </p:cSld>
  <p:clrMap bg1="lt1" tx1="dk1" bg2="lt2" tx2="dk2" accent1="accent1" accent2="accent2" accent3="accent3" accent4="accent4" accent5="accent5" accent6="accent6" hlink="hlink" folHlink="folHlink"/>
  <p:sldLayoutIdLst>
    <p:sldLayoutId id="2147483664" r:id="rId1"/>
    <p:sldLayoutId id="2147483668" r:id="rId2"/>
    <p:sldLayoutId id="2147483650" r:id="rId3"/>
    <p:sldLayoutId id="2147483663" r:id="rId4"/>
    <p:sldLayoutId id="2147483656" r:id="rId5"/>
    <p:sldLayoutId id="2147483665" r:id="rId6"/>
    <p:sldLayoutId id="2147483669" r:id="rId7"/>
  </p:sldLayoutIdLst>
  <p:hf sldNum="0" hdr="0" ftr="0" dt="0"/>
  <p:txStyles>
    <p:titleStyle>
      <a:lvl1pPr algn="ctr" defTabSz="457200" rtl="0" eaLnBrk="1" latinLnBrk="0" hangingPunct="1">
        <a:spcBef>
          <a:spcPct val="0"/>
        </a:spcBef>
        <a:buNone/>
        <a:defRPr sz="4400" kern="1200" baseline="0">
          <a:solidFill>
            <a:schemeClr val="bg2"/>
          </a:solidFill>
          <a:latin typeface="merriweather"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na.bonell@lshtm.ac.uk"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1.emf"/></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4.emf"/></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Impact of extreme </a:t>
            </a:r>
            <a:r>
              <a:rPr lang="en-GB"/>
              <a:t>heat on maternal </a:t>
            </a:r>
            <a:r>
              <a:rPr lang="en-GB" dirty="0"/>
              <a:t>and </a:t>
            </a:r>
            <a:r>
              <a:rPr lang="en-GB" dirty="0" err="1"/>
              <a:t>fetal</a:t>
            </a:r>
            <a:r>
              <a:rPr lang="en-GB" dirty="0"/>
              <a:t> physiology</a:t>
            </a:r>
            <a:endParaRPr lang="en-GB" sz="320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Placeholder 1"/>
          <p:cNvSpPr txBox="1">
            <a:spLocks/>
          </p:cNvSpPr>
          <p:nvPr/>
        </p:nvSpPr>
        <p:spPr>
          <a:xfrm>
            <a:off x="838200" y="4369235"/>
            <a:ext cx="10512425" cy="1257300"/>
          </a:xfrm>
          <a:prstGeom prst="rect">
            <a:avLst/>
          </a:prstGeom>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baseline="0">
                <a:solidFill>
                  <a:schemeClr val="bg2"/>
                </a:solidFill>
                <a:latin typeface="merriweather" charset="0"/>
                <a:ea typeface="+mj-ea"/>
                <a:cs typeface="+mj-cs"/>
              </a:defRPr>
            </a:lvl1pPr>
          </a:lstStyle>
          <a:p>
            <a:pPr algn="r"/>
            <a:r>
              <a:rPr lang="en-US" sz="3200" baseline="0" dirty="0">
                <a:solidFill>
                  <a:schemeClr val="bg1">
                    <a:lumMod val="50000"/>
                  </a:schemeClr>
                </a:solidFill>
                <a:latin typeface="open sans" charset="0"/>
              </a:rPr>
              <a:t>Dr Ana </a:t>
            </a:r>
            <a:r>
              <a:rPr lang="en-US" sz="3200" baseline="0" dirty="0" err="1">
                <a:solidFill>
                  <a:schemeClr val="bg1">
                    <a:lumMod val="50000"/>
                  </a:schemeClr>
                </a:solidFill>
                <a:latin typeface="open sans" charset="0"/>
              </a:rPr>
              <a:t>Bonell</a:t>
            </a:r>
            <a:r>
              <a:rPr lang="en-US" sz="3200" baseline="0" dirty="0">
                <a:solidFill>
                  <a:schemeClr val="bg1">
                    <a:lumMod val="50000"/>
                  </a:schemeClr>
                </a:solidFill>
                <a:latin typeface="open sans" charset="0"/>
              </a:rPr>
              <a:t>, MBChB, MSc, DTMH, MRCP, FRCA</a:t>
            </a:r>
          </a:p>
          <a:p>
            <a:pPr algn="r"/>
            <a:r>
              <a:rPr lang="en-US" sz="3200" dirty="0">
                <a:solidFill>
                  <a:schemeClr val="bg1">
                    <a:lumMod val="50000"/>
                  </a:schemeClr>
                </a:solidFill>
                <a:latin typeface="open sans" charset="0"/>
              </a:rPr>
              <a:t>PhD candidate, </a:t>
            </a:r>
            <a:r>
              <a:rPr lang="en-US" sz="3200" dirty="0" err="1">
                <a:solidFill>
                  <a:schemeClr val="bg1">
                    <a:lumMod val="50000"/>
                  </a:schemeClr>
                </a:solidFill>
                <a:latin typeface="open sans" charset="0"/>
              </a:rPr>
              <a:t>Wellcome</a:t>
            </a:r>
            <a:r>
              <a:rPr lang="en-US" sz="3200" dirty="0">
                <a:solidFill>
                  <a:schemeClr val="bg1">
                    <a:lumMod val="50000"/>
                  </a:schemeClr>
                </a:solidFill>
                <a:latin typeface="open sans" charset="0"/>
              </a:rPr>
              <a:t> Trust Global Health Clinical Fellow</a:t>
            </a:r>
            <a:endParaRPr lang="en-US" sz="3200" baseline="0" dirty="0">
              <a:solidFill>
                <a:schemeClr val="bg1">
                  <a:lumMod val="50000"/>
                </a:schemeClr>
              </a:solidFill>
              <a:latin typeface="open sans" charset="0"/>
            </a:endParaRPr>
          </a:p>
          <a:p>
            <a:pPr algn="r"/>
            <a:r>
              <a:rPr lang="en-US" sz="3200" dirty="0">
                <a:solidFill>
                  <a:schemeClr val="bg1">
                    <a:lumMod val="50000"/>
                  </a:schemeClr>
                </a:solidFill>
                <a:latin typeface="open sans" charset="0"/>
              </a:rPr>
              <a:t>London School of Hygiene and Tropical Medicine</a:t>
            </a:r>
          </a:p>
          <a:p>
            <a:pPr algn="r"/>
            <a:r>
              <a:rPr lang="en-US" sz="3200" baseline="0" dirty="0">
                <a:solidFill>
                  <a:schemeClr val="bg1">
                    <a:lumMod val="50000"/>
                  </a:schemeClr>
                </a:solidFill>
                <a:latin typeface="open sans" charset="0"/>
              </a:rPr>
              <a:t>MRCG@LSHTM</a:t>
            </a:r>
          </a:p>
          <a:p>
            <a:pPr algn="r"/>
            <a:endParaRPr lang="en-US" sz="3200" baseline="0" dirty="0">
              <a:solidFill>
                <a:schemeClr val="bg1">
                  <a:lumMod val="50000"/>
                </a:schemeClr>
              </a:solidFill>
              <a:latin typeface="open sans" charset="0"/>
            </a:endParaRPr>
          </a:p>
          <a:p>
            <a:pPr algn="r"/>
            <a:r>
              <a:rPr lang="en-US" sz="3200" dirty="0">
                <a:solidFill>
                  <a:schemeClr val="bg1">
                    <a:lumMod val="50000"/>
                  </a:schemeClr>
                </a:solidFill>
                <a:latin typeface="open sans" charset="0"/>
                <a:hlinkClick r:id="rId3"/>
              </a:rPr>
              <a:t>Ana.bonell@lshtm.ac.uk</a:t>
            </a:r>
            <a:endParaRPr lang="en-US" sz="3200" dirty="0">
              <a:solidFill>
                <a:schemeClr val="bg1">
                  <a:lumMod val="50000"/>
                </a:schemeClr>
              </a:solidFill>
              <a:latin typeface="open sans" charset="0"/>
            </a:endParaRPr>
          </a:p>
          <a:p>
            <a:pPr algn="r"/>
            <a:r>
              <a:rPr lang="en-US" sz="3200" baseline="0" dirty="0">
                <a:solidFill>
                  <a:schemeClr val="bg1">
                    <a:lumMod val="50000"/>
                  </a:schemeClr>
                </a:solidFill>
                <a:latin typeface="open sans" charset="0"/>
              </a:rPr>
              <a:t>@</a:t>
            </a:r>
            <a:r>
              <a:rPr lang="en-US" sz="3200" baseline="0" dirty="0" err="1">
                <a:solidFill>
                  <a:schemeClr val="bg1">
                    <a:lumMod val="50000"/>
                  </a:schemeClr>
                </a:solidFill>
                <a:latin typeface="open sans" charset="0"/>
              </a:rPr>
              <a:t>BonellAna</a:t>
            </a:r>
            <a:endParaRPr lang="en-US" sz="3200" baseline="0" dirty="0">
              <a:solidFill>
                <a:schemeClr val="bg1">
                  <a:lumMod val="50000"/>
                </a:schemeClr>
              </a:solidFill>
              <a:latin typeface="open sans" charset="0"/>
            </a:endParaRPr>
          </a:p>
        </p:txBody>
      </p:sp>
      <p:pic>
        <p:nvPicPr>
          <p:cNvPr id="5" name="Picture 4" descr="Graphical user interface, text, application&#10;&#10;Description automatically generated with medium confidence">
            <a:extLst>
              <a:ext uri="{FF2B5EF4-FFF2-40B4-BE49-F238E27FC236}">
                <a16:creationId xmlns:a16="http://schemas.microsoft.com/office/drawing/2014/main" id="{A7EFCF30-EC47-D54F-8A79-3043C2EAB98B}"/>
              </a:ext>
            </a:extLst>
          </p:cNvPr>
          <p:cNvPicPr>
            <a:picLocks noChangeAspect="1"/>
          </p:cNvPicPr>
          <p:nvPr/>
        </p:nvPicPr>
        <p:blipFill>
          <a:blip r:embed="rId4"/>
          <a:stretch>
            <a:fillRect/>
          </a:stretch>
        </p:blipFill>
        <p:spPr>
          <a:xfrm>
            <a:off x="7511143" y="144971"/>
            <a:ext cx="4857296" cy="1282643"/>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D9A33BF0-4DE5-D947-A3FE-B406115AC19B}"/>
              </a:ext>
            </a:extLst>
          </p:cNvPr>
          <p:cNvPicPr>
            <a:picLocks noChangeAspect="1"/>
          </p:cNvPicPr>
          <p:nvPr/>
        </p:nvPicPr>
        <p:blipFill>
          <a:blip r:embed="rId5"/>
          <a:stretch>
            <a:fillRect/>
          </a:stretch>
        </p:blipFill>
        <p:spPr>
          <a:xfrm>
            <a:off x="253319" y="110580"/>
            <a:ext cx="4070512" cy="1257301"/>
          </a:xfrm>
          <a:prstGeom prst="rect">
            <a:avLst/>
          </a:prstGeom>
        </p:spPr>
      </p:pic>
    </p:spTree>
    <p:extLst>
      <p:ext uri="{BB962C8B-B14F-4D97-AF65-F5344CB8AC3E}">
        <p14:creationId xmlns:p14="http://schemas.microsoft.com/office/powerpoint/2010/main" val="1963466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line chart&#10;&#10;Description automatically generated">
            <a:extLst>
              <a:ext uri="{FF2B5EF4-FFF2-40B4-BE49-F238E27FC236}">
                <a16:creationId xmlns:a16="http://schemas.microsoft.com/office/drawing/2014/main" id="{D375F69C-4E67-9240-870A-20B0CCCB2018}"/>
              </a:ext>
            </a:extLst>
          </p:cNvPr>
          <p:cNvPicPr>
            <a:picLocks noChangeAspect="1"/>
          </p:cNvPicPr>
          <p:nvPr/>
        </p:nvPicPr>
        <p:blipFill>
          <a:blip r:embed="rId3"/>
          <a:stretch>
            <a:fillRect/>
          </a:stretch>
        </p:blipFill>
        <p:spPr>
          <a:xfrm>
            <a:off x="608013" y="1549400"/>
            <a:ext cx="5464175" cy="4675188"/>
          </a:xfrm>
          <a:prstGeom prst="rect">
            <a:avLst/>
          </a:prstGeom>
        </p:spPr>
      </p:pic>
      <p:pic>
        <p:nvPicPr>
          <p:cNvPr id="8" name="Picture 7" descr="Chart, line chart&#10;&#10;Description automatically generated">
            <a:extLst>
              <a:ext uri="{FF2B5EF4-FFF2-40B4-BE49-F238E27FC236}">
                <a16:creationId xmlns:a16="http://schemas.microsoft.com/office/drawing/2014/main" id="{0D890AEF-3949-8546-947B-B845FA5AE420}"/>
              </a:ext>
            </a:extLst>
          </p:cNvPr>
          <p:cNvPicPr>
            <a:picLocks noChangeAspect="1"/>
          </p:cNvPicPr>
          <p:nvPr/>
        </p:nvPicPr>
        <p:blipFill>
          <a:blip r:embed="rId4"/>
          <a:stretch>
            <a:fillRect/>
          </a:stretch>
        </p:blipFill>
        <p:spPr>
          <a:xfrm>
            <a:off x="6146800" y="1549400"/>
            <a:ext cx="5430838" cy="4675188"/>
          </a:xfrm>
          <a:prstGeom prst="rect">
            <a:avLst/>
          </a:prstGeom>
        </p:spPr>
      </p:pic>
      <p:sp>
        <p:nvSpPr>
          <p:cNvPr id="4" name="Title 3">
            <a:extLst>
              <a:ext uri="{FF2B5EF4-FFF2-40B4-BE49-F238E27FC236}">
                <a16:creationId xmlns:a16="http://schemas.microsoft.com/office/drawing/2014/main" id="{8320629A-5E49-F149-96E0-FB72AAA1CB7A}"/>
              </a:ext>
            </a:extLst>
          </p:cNvPr>
          <p:cNvSpPr>
            <a:spLocks noGrp="1"/>
          </p:cNvSpPr>
          <p:nvPr>
            <p:ph type="title"/>
          </p:nvPr>
        </p:nvSpPr>
        <p:spPr>
          <a:xfrm>
            <a:off x="609441" y="279132"/>
            <a:ext cx="9480857" cy="623236"/>
          </a:xfrm>
        </p:spPr>
        <p:txBody>
          <a:bodyPr>
            <a:normAutofit/>
          </a:bodyPr>
          <a:lstStyle/>
          <a:p>
            <a:pPr algn="ctr"/>
            <a:r>
              <a:rPr lang="en-US" dirty="0"/>
              <a:t>Why here?</a:t>
            </a:r>
          </a:p>
        </p:txBody>
      </p:sp>
    </p:spTree>
    <p:extLst>
      <p:ext uri="{BB962C8B-B14F-4D97-AF65-F5344CB8AC3E}">
        <p14:creationId xmlns:p14="http://schemas.microsoft.com/office/powerpoint/2010/main" val="580032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standing in a field&#10;&#10;Description automatically generated with medium confidence">
            <a:extLst>
              <a:ext uri="{FF2B5EF4-FFF2-40B4-BE49-F238E27FC236}">
                <a16:creationId xmlns:a16="http://schemas.microsoft.com/office/drawing/2014/main" id="{702082F2-C370-5F48-A150-7786136B3841}"/>
              </a:ext>
            </a:extLst>
          </p:cNvPr>
          <p:cNvPicPr>
            <a:picLocks noGrp="1" noChangeAspect="1"/>
          </p:cNvPicPr>
          <p:nvPr>
            <p:ph idx="1"/>
          </p:nvPr>
        </p:nvPicPr>
        <p:blipFill>
          <a:blip r:embed="rId3"/>
          <a:stretch>
            <a:fillRect/>
          </a:stretch>
        </p:blipFill>
        <p:spPr>
          <a:xfrm>
            <a:off x="5345033" y="2000250"/>
            <a:ext cx="5018167" cy="3364134"/>
          </a:xfrm>
        </p:spPr>
      </p:pic>
      <p:sp>
        <p:nvSpPr>
          <p:cNvPr id="3" name="Text Placeholder 2">
            <a:extLst>
              <a:ext uri="{FF2B5EF4-FFF2-40B4-BE49-F238E27FC236}">
                <a16:creationId xmlns:a16="http://schemas.microsoft.com/office/drawing/2014/main" id="{79DC7D15-D159-304A-9BB4-E9211F82EF6C}"/>
              </a:ext>
            </a:extLst>
          </p:cNvPr>
          <p:cNvSpPr>
            <a:spLocks noGrp="1"/>
          </p:cNvSpPr>
          <p:nvPr>
            <p:ph type="body" sz="half" idx="2"/>
          </p:nvPr>
        </p:nvSpPr>
        <p:spPr/>
        <p:txBody>
          <a:bodyPr/>
          <a:lstStyle/>
          <a:p>
            <a:pPr marL="342900" indent="-342900">
              <a:buFont typeface="Arial" panose="020B0604020202020204" pitchFamily="34" charset="0"/>
              <a:buChar char="•"/>
            </a:pPr>
            <a:r>
              <a:rPr lang="en-US" sz="2800" dirty="0"/>
              <a:t>Neglected population</a:t>
            </a:r>
          </a:p>
          <a:p>
            <a:pPr marL="342900" indent="-342900">
              <a:buFont typeface="Arial" panose="020B0604020202020204" pitchFamily="34" charset="0"/>
              <a:buChar char="•"/>
            </a:pPr>
            <a:r>
              <a:rPr lang="en-US" sz="2800" dirty="0"/>
              <a:t>↑ risk with ↑ population and ↑ temperature</a:t>
            </a:r>
          </a:p>
          <a:p>
            <a:pPr marL="342900" indent="-342900">
              <a:buFont typeface="Arial" panose="020B0604020202020204" pitchFamily="34" charset="0"/>
              <a:buChar char="•"/>
            </a:pPr>
            <a:r>
              <a:rPr lang="en-US" sz="2800" dirty="0"/>
              <a:t>Active in tasks of daily living</a:t>
            </a:r>
          </a:p>
          <a:p>
            <a:endParaRPr lang="en-US" dirty="0"/>
          </a:p>
          <a:p>
            <a:endParaRPr lang="en-US" dirty="0"/>
          </a:p>
        </p:txBody>
      </p:sp>
      <p:sp>
        <p:nvSpPr>
          <p:cNvPr id="4" name="Title 3">
            <a:extLst>
              <a:ext uri="{FF2B5EF4-FFF2-40B4-BE49-F238E27FC236}">
                <a16:creationId xmlns:a16="http://schemas.microsoft.com/office/drawing/2014/main" id="{E1A16CB3-B3F0-F24E-B272-23267859892B}"/>
              </a:ext>
            </a:extLst>
          </p:cNvPr>
          <p:cNvSpPr>
            <a:spLocks noGrp="1"/>
          </p:cNvSpPr>
          <p:nvPr>
            <p:ph type="title"/>
          </p:nvPr>
        </p:nvSpPr>
        <p:spPr/>
        <p:txBody>
          <a:bodyPr/>
          <a:lstStyle/>
          <a:p>
            <a:pPr algn="ctr"/>
            <a:r>
              <a:rPr lang="en-US" dirty="0"/>
              <a:t>Why this population?</a:t>
            </a:r>
          </a:p>
        </p:txBody>
      </p:sp>
    </p:spTree>
    <p:extLst>
      <p:ext uri="{BB962C8B-B14F-4D97-AF65-F5344CB8AC3E}">
        <p14:creationId xmlns:p14="http://schemas.microsoft.com/office/powerpoint/2010/main" val="2010825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imeline&#10;&#10;Description automatically generated">
            <a:extLst>
              <a:ext uri="{FF2B5EF4-FFF2-40B4-BE49-F238E27FC236}">
                <a16:creationId xmlns:a16="http://schemas.microsoft.com/office/drawing/2014/main" id="{129B18A1-D080-FD47-86CA-D984C519DE26}"/>
              </a:ext>
            </a:extLst>
          </p:cNvPr>
          <p:cNvPicPr>
            <a:picLocks noGrp="1" noChangeAspect="1"/>
          </p:cNvPicPr>
          <p:nvPr>
            <p:ph idx="1"/>
          </p:nvPr>
        </p:nvPicPr>
        <p:blipFill>
          <a:blip r:embed="rId3"/>
          <a:stretch>
            <a:fillRect/>
          </a:stretch>
        </p:blipFill>
        <p:spPr>
          <a:xfrm>
            <a:off x="7211060" y="1492250"/>
            <a:ext cx="1922780" cy="4806950"/>
          </a:xfrm>
        </p:spPr>
      </p:pic>
      <p:sp>
        <p:nvSpPr>
          <p:cNvPr id="4" name="Text Placeholder 3">
            <a:extLst>
              <a:ext uri="{FF2B5EF4-FFF2-40B4-BE49-F238E27FC236}">
                <a16:creationId xmlns:a16="http://schemas.microsoft.com/office/drawing/2014/main" id="{1F469231-41E3-3C42-99AA-24EE63BD7AA2}"/>
              </a:ext>
            </a:extLst>
          </p:cNvPr>
          <p:cNvSpPr>
            <a:spLocks noGrp="1"/>
          </p:cNvSpPr>
          <p:nvPr>
            <p:ph type="body" sz="half" idx="2"/>
          </p:nvPr>
        </p:nvSpPr>
        <p:spPr/>
        <p:txBody>
          <a:bodyPr/>
          <a:lstStyle/>
          <a:p>
            <a:pPr marL="342900" indent="-342900">
              <a:buFont typeface="Arial" panose="020B0604020202020204" pitchFamily="34" charset="0"/>
              <a:buChar char="•"/>
            </a:pPr>
            <a:r>
              <a:rPr lang="en-US" dirty="0"/>
              <a:t>Dehydration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Rise in core temperature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Reduction in blood flow to the placenta</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Heat shock proteins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Inflammation activation</a:t>
            </a:r>
          </a:p>
          <a:p>
            <a:endParaRPr lang="en-US" dirty="0"/>
          </a:p>
        </p:txBody>
      </p:sp>
      <p:sp>
        <p:nvSpPr>
          <p:cNvPr id="2" name="Title 1">
            <a:extLst>
              <a:ext uri="{FF2B5EF4-FFF2-40B4-BE49-F238E27FC236}">
                <a16:creationId xmlns:a16="http://schemas.microsoft.com/office/drawing/2014/main" id="{35478353-48CD-F845-AAB9-91237C745AEA}"/>
              </a:ext>
            </a:extLst>
          </p:cNvPr>
          <p:cNvSpPr>
            <a:spLocks noGrp="1"/>
          </p:cNvSpPr>
          <p:nvPr>
            <p:ph type="title"/>
          </p:nvPr>
        </p:nvSpPr>
        <p:spPr/>
        <p:txBody>
          <a:bodyPr>
            <a:normAutofit fontScale="90000"/>
          </a:bodyPr>
          <a:lstStyle/>
          <a:p>
            <a:r>
              <a:rPr lang="en-US" dirty="0"/>
              <a:t>Testing the hypotheses for adverse birth outcomes</a:t>
            </a:r>
          </a:p>
        </p:txBody>
      </p:sp>
    </p:spTree>
    <p:extLst>
      <p:ext uri="{BB962C8B-B14F-4D97-AF65-F5344CB8AC3E}">
        <p14:creationId xmlns:p14="http://schemas.microsoft.com/office/powerpoint/2010/main" val="2549381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ree, outdoor, person, holding&#10;&#10;Description automatically generated">
            <a:extLst>
              <a:ext uri="{FF2B5EF4-FFF2-40B4-BE49-F238E27FC236}">
                <a16:creationId xmlns:a16="http://schemas.microsoft.com/office/drawing/2014/main" id="{DC6B3CC5-5D3F-0249-B775-C5F4E4C01CBB}"/>
              </a:ext>
            </a:extLst>
          </p:cNvPr>
          <p:cNvPicPr>
            <a:picLocks noChangeAspect="1"/>
          </p:cNvPicPr>
          <p:nvPr/>
        </p:nvPicPr>
        <p:blipFill>
          <a:blip r:embed="rId3"/>
          <a:stretch>
            <a:fillRect/>
          </a:stretch>
        </p:blipFill>
        <p:spPr>
          <a:xfrm>
            <a:off x="608013" y="2073275"/>
            <a:ext cx="5446713" cy="3627438"/>
          </a:xfrm>
          <a:prstGeom prst="rect">
            <a:avLst/>
          </a:prstGeom>
        </p:spPr>
      </p:pic>
      <p:pic>
        <p:nvPicPr>
          <p:cNvPr id="18" name="Content Placeholder 17">
            <a:extLst>
              <a:ext uri="{FF2B5EF4-FFF2-40B4-BE49-F238E27FC236}">
                <a16:creationId xmlns:a16="http://schemas.microsoft.com/office/drawing/2014/main" id="{AC676025-B76E-7C41-AD98-EEA2D516ACBD}"/>
              </a:ext>
            </a:extLst>
          </p:cNvPr>
          <p:cNvPicPr>
            <a:picLocks noGrp="1" noChangeAspect="1"/>
          </p:cNvPicPr>
          <p:nvPr>
            <p:ph idx="1"/>
          </p:nvPr>
        </p:nvPicPr>
        <p:blipFill>
          <a:blip r:embed="rId4"/>
          <a:stretch>
            <a:fillRect/>
          </a:stretch>
        </p:blipFill>
        <p:spPr>
          <a:xfrm>
            <a:off x="6129338" y="2073275"/>
            <a:ext cx="5446713" cy="3627438"/>
          </a:xfrm>
        </p:spPr>
      </p:pic>
      <p:sp>
        <p:nvSpPr>
          <p:cNvPr id="2" name="Title 1">
            <a:extLst>
              <a:ext uri="{FF2B5EF4-FFF2-40B4-BE49-F238E27FC236}">
                <a16:creationId xmlns:a16="http://schemas.microsoft.com/office/drawing/2014/main" id="{34224C47-D59C-A044-9204-1755D872425A}"/>
              </a:ext>
            </a:extLst>
          </p:cNvPr>
          <p:cNvSpPr>
            <a:spLocks noGrp="1"/>
          </p:cNvSpPr>
          <p:nvPr>
            <p:ph type="title"/>
          </p:nvPr>
        </p:nvSpPr>
        <p:spPr>
          <a:xfrm>
            <a:off x="609441" y="279132"/>
            <a:ext cx="9480857" cy="623236"/>
          </a:xfrm>
        </p:spPr>
        <p:txBody>
          <a:bodyPr>
            <a:normAutofit/>
          </a:bodyPr>
          <a:lstStyle/>
          <a:p>
            <a:pPr algn="ctr"/>
            <a:r>
              <a:rPr lang="en-US" dirty="0"/>
              <a:t>Exposure</a:t>
            </a:r>
          </a:p>
        </p:txBody>
      </p:sp>
    </p:spTree>
    <p:extLst>
      <p:ext uri="{BB962C8B-B14F-4D97-AF65-F5344CB8AC3E}">
        <p14:creationId xmlns:p14="http://schemas.microsoft.com/office/powerpoint/2010/main" val="941215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ZA" dirty="0"/>
              <a:t>Outcome: fetoplacental circulation</a:t>
            </a:r>
            <a:endParaRPr lang="en-GB" dirty="0"/>
          </a:p>
        </p:txBody>
      </p:sp>
      <p:sp>
        <p:nvSpPr>
          <p:cNvPr id="3" name="Content Placeholder 2"/>
          <p:cNvSpPr>
            <a:spLocks noGrp="1"/>
          </p:cNvSpPr>
          <p:nvPr>
            <p:ph idx="1"/>
          </p:nvPr>
        </p:nvSpPr>
        <p:spPr>
          <a:xfrm>
            <a:off x="837982" y="1826042"/>
            <a:ext cx="4587628" cy="4170328"/>
          </a:xfrm>
        </p:spPr>
        <p:txBody>
          <a:bodyPr/>
          <a:lstStyle/>
          <a:p>
            <a:r>
              <a:rPr lang="en-ZA" dirty="0"/>
              <a:t>Umbilical artery Doppler</a:t>
            </a:r>
          </a:p>
          <a:p>
            <a:pPr lvl="1"/>
            <a:r>
              <a:rPr lang="en-ZA" dirty="0"/>
              <a:t>Reflects placental function</a:t>
            </a:r>
          </a:p>
          <a:p>
            <a:pPr lvl="1"/>
            <a:endParaRPr lang="en-ZA" dirty="0"/>
          </a:p>
          <a:p>
            <a:pPr lvl="1"/>
            <a:r>
              <a:rPr lang="en-ZA" dirty="0"/>
              <a:t>Measure of “</a:t>
            </a:r>
            <a:r>
              <a:rPr lang="en-ZA" i="1" u="sng" dirty="0"/>
              <a:t>Utero-placental insufficiency”</a:t>
            </a:r>
            <a:endParaRPr lang="en-GB" dirty="0"/>
          </a:p>
        </p:txBody>
      </p:sp>
      <p:pic>
        <p:nvPicPr>
          <p:cNvPr id="4" name="Picture 3"/>
          <p:cNvPicPr>
            <a:picLocks noChangeAspect="1"/>
          </p:cNvPicPr>
          <p:nvPr/>
        </p:nvPicPr>
        <p:blipFill>
          <a:blip r:embed="rId3"/>
          <a:stretch>
            <a:fillRect/>
          </a:stretch>
        </p:blipFill>
        <p:spPr>
          <a:xfrm>
            <a:off x="6243682" y="1109150"/>
            <a:ext cx="4771982" cy="5092140"/>
          </a:xfrm>
          <a:prstGeom prst="rect">
            <a:avLst/>
          </a:prstGeom>
        </p:spPr>
      </p:pic>
    </p:spTree>
    <p:extLst>
      <p:ext uri="{BB962C8B-B14F-4D97-AF65-F5344CB8AC3E}">
        <p14:creationId xmlns:p14="http://schemas.microsoft.com/office/powerpoint/2010/main" val="3102464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E12A-CCB1-4032-BD76-636B6A9266E2}"/>
              </a:ext>
            </a:extLst>
          </p:cNvPr>
          <p:cNvSpPr>
            <a:spLocks noGrp="1"/>
          </p:cNvSpPr>
          <p:nvPr>
            <p:ph type="title"/>
          </p:nvPr>
        </p:nvSpPr>
        <p:spPr/>
        <p:txBody>
          <a:bodyPr/>
          <a:lstStyle/>
          <a:p>
            <a:pPr algn="ctr"/>
            <a:r>
              <a:rPr lang="en-GB" dirty="0"/>
              <a:t>Outcome measures</a:t>
            </a:r>
          </a:p>
        </p:txBody>
      </p:sp>
      <p:pic>
        <p:nvPicPr>
          <p:cNvPr id="4" name="Content Placeholder 3">
            <a:extLst>
              <a:ext uri="{FF2B5EF4-FFF2-40B4-BE49-F238E27FC236}">
                <a16:creationId xmlns:a16="http://schemas.microsoft.com/office/drawing/2014/main" id="{C869A3FC-CA59-4A20-A43D-441BAB80AAAD}"/>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5216901" y="1118959"/>
            <a:ext cx="6229790" cy="2774922"/>
          </a:xfrm>
          <a:prstGeom prst="rect">
            <a:avLst/>
          </a:prstGeom>
        </p:spPr>
      </p:pic>
      <p:pic>
        <p:nvPicPr>
          <p:cNvPr id="5" name="Content Placeholder 3">
            <a:extLst>
              <a:ext uri="{FF2B5EF4-FFF2-40B4-BE49-F238E27FC236}">
                <a16:creationId xmlns:a16="http://schemas.microsoft.com/office/drawing/2014/main" id="{7BC36BA4-203D-CF4A-BF1D-BC76898623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49869" y="3717156"/>
            <a:ext cx="6096822" cy="2735523"/>
          </a:xfrm>
          <a:prstGeom prst="rect">
            <a:avLst/>
          </a:prstGeom>
        </p:spPr>
      </p:pic>
      <p:sp>
        <p:nvSpPr>
          <p:cNvPr id="3" name="TextBox 2">
            <a:extLst>
              <a:ext uri="{FF2B5EF4-FFF2-40B4-BE49-F238E27FC236}">
                <a16:creationId xmlns:a16="http://schemas.microsoft.com/office/drawing/2014/main" id="{4CC30EBE-AE6F-B94C-8542-0603C3E72698}"/>
              </a:ext>
            </a:extLst>
          </p:cNvPr>
          <p:cNvSpPr txBox="1"/>
          <p:nvPr/>
        </p:nvSpPr>
        <p:spPr>
          <a:xfrm>
            <a:off x="753035" y="1595718"/>
            <a:ext cx="3890683" cy="2585323"/>
          </a:xfrm>
          <a:prstGeom prst="rect">
            <a:avLst/>
          </a:prstGeom>
          <a:noFill/>
        </p:spPr>
        <p:txBody>
          <a:bodyPr wrap="square" rtlCol="0">
            <a:spAutoFit/>
          </a:bodyPr>
          <a:lstStyle/>
          <a:p>
            <a:r>
              <a:rPr lang="en-US" dirty="0" err="1"/>
              <a:t>UmbiFlow</a:t>
            </a:r>
            <a:r>
              <a:rPr lang="en-US" dirty="0"/>
              <a:t> – portable cheap fetal doppler, developed in SA for identifying low risk pregnancies at risk of stillbirth</a:t>
            </a:r>
          </a:p>
          <a:p>
            <a:endParaRPr lang="en-US" dirty="0"/>
          </a:p>
          <a:p>
            <a:r>
              <a:rPr lang="en-US" dirty="0"/>
              <a:t>Umbilical artery </a:t>
            </a:r>
            <a:r>
              <a:rPr lang="en-US"/>
              <a:t>Resistance Index (RI) </a:t>
            </a:r>
            <a:endParaRPr lang="en-US" dirty="0"/>
          </a:p>
          <a:p>
            <a:endParaRPr lang="en-US" dirty="0"/>
          </a:p>
          <a:p>
            <a:r>
              <a:rPr lang="en-US" dirty="0"/>
              <a:t>Or</a:t>
            </a:r>
          </a:p>
          <a:p>
            <a:endParaRPr lang="en-US" dirty="0"/>
          </a:p>
          <a:p>
            <a:r>
              <a:rPr lang="en-US" dirty="0"/>
              <a:t>Fetal Heart Rate</a:t>
            </a:r>
          </a:p>
        </p:txBody>
      </p:sp>
    </p:spTree>
    <p:extLst>
      <p:ext uri="{BB962C8B-B14F-4D97-AF65-F5344CB8AC3E}">
        <p14:creationId xmlns:p14="http://schemas.microsoft.com/office/powerpoint/2010/main" val="1731001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FC0E8-5E4B-A340-8E53-C529E76E9135}"/>
              </a:ext>
            </a:extLst>
          </p:cNvPr>
          <p:cNvSpPr>
            <a:spLocks noGrp="1"/>
          </p:cNvSpPr>
          <p:nvPr>
            <p:ph type="title"/>
          </p:nvPr>
        </p:nvSpPr>
        <p:spPr>
          <a:xfrm>
            <a:off x="609441" y="279132"/>
            <a:ext cx="9480857" cy="623236"/>
          </a:xfrm>
        </p:spPr>
        <p:txBody>
          <a:bodyPr>
            <a:normAutofit/>
          </a:bodyPr>
          <a:lstStyle/>
          <a:p>
            <a:pPr algn="ctr"/>
            <a:r>
              <a:rPr lang="en-US" dirty="0"/>
              <a:t>Outcome measurement</a:t>
            </a:r>
          </a:p>
        </p:txBody>
      </p:sp>
      <p:pic>
        <p:nvPicPr>
          <p:cNvPr id="17" name="Content Placeholder 16" descr="A picture containing tree, outdoor, sitting, person&#10;&#10;Description automatically generated">
            <a:extLst>
              <a:ext uri="{FF2B5EF4-FFF2-40B4-BE49-F238E27FC236}">
                <a16:creationId xmlns:a16="http://schemas.microsoft.com/office/drawing/2014/main" id="{BE4C7DD1-9ACA-DE47-B4AE-A816F1046321}"/>
              </a:ext>
            </a:extLst>
          </p:cNvPr>
          <p:cNvPicPr>
            <a:picLocks noGrp="1" noChangeAspect="1"/>
          </p:cNvPicPr>
          <p:nvPr>
            <p:ph idx="1"/>
          </p:nvPr>
        </p:nvPicPr>
        <p:blipFill rotWithShape="1">
          <a:blip r:embed="rId2"/>
          <a:srcRect t="13406" r="1" b="20750"/>
          <a:stretch/>
        </p:blipFill>
        <p:spPr>
          <a:xfrm>
            <a:off x="609440" y="1477818"/>
            <a:ext cx="10969943" cy="4821382"/>
          </a:xfrm>
          <a:noFill/>
        </p:spPr>
      </p:pic>
    </p:spTree>
    <p:extLst>
      <p:ext uri="{BB962C8B-B14F-4D97-AF65-F5344CB8AC3E}">
        <p14:creationId xmlns:p14="http://schemas.microsoft.com/office/powerpoint/2010/main" val="441156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A7D34-7AAD-FE44-A8F3-6D83A01C0F85}"/>
              </a:ext>
            </a:extLst>
          </p:cNvPr>
          <p:cNvSpPr>
            <a:spLocks noGrp="1"/>
          </p:cNvSpPr>
          <p:nvPr>
            <p:ph type="title"/>
          </p:nvPr>
        </p:nvSpPr>
        <p:spPr/>
        <p:txBody>
          <a:bodyPr/>
          <a:lstStyle/>
          <a:p>
            <a:pPr algn="ctr"/>
            <a:r>
              <a:rPr lang="en-US" dirty="0"/>
              <a:t>92 participants</a:t>
            </a:r>
          </a:p>
        </p:txBody>
      </p:sp>
      <p:graphicFrame>
        <p:nvGraphicFramePr>
          <p:cNvPr id="6" name="Content Placeholder 5">
            <a:extLst>
              <a:ext uri="{FF2B5EF4-FFF2-40B4-BE49-F238E27FC236}">
                <a16:creationId xmlns:a16="http://schemas.microsoft.com/office/drawing/2014/main" id="{D21F57C7-E249-F944-A466-630A914041E8}"/>
              </a:ext>
            </a:extLst>
          </p:cNvPr>
          <p:cNvGraphicFramePr>
            <a:graphicFrameLocks noGrp="1"/>
          </p:cNvGraphicFramePr>
          <p:nvPr>
            <p:ph idx="1"/>
            <p:extLst>
              <p:ext uri="{D42A27DB-BD31-4B8C-83A1-F6EECF244321}">
                <p14:modId xmlns:p14="http://schemas.microsoft.com/office/powerpoint/2010/main" val="1963759892"/>
              </p:ext>
            </p:extLst>
          </p:nvPr>
        </p:nvGraphicFramePr>
        <p:xfrm>
          <a:off x="1393598" y="1219594"/>
          <a:ext cx="8113485" cy="5359274"/>
        </p:xfrm>
        <a:graphic>
          <a:graphicData uri="http://schemas.openxmlformats.org/drawingml/2006/table">
            <a:tbl>
              <a:tblPr firstRow="1" firstCol="1" bandRow="1">
                <a:tableStyleId>{21E4AEA4-8DFA-4A89-87EB-49C32662AFE0}</a:tableStyleId>
              </a:tblPr>
              <a:tblGrid>
                <a:gridCol w="3737519">
                  <a:extLst>
                    <a:ext uri="{9D8B030D-6E8A-4147-A177-3AD203B41FA5}">
                      <a16:colId xmlns:a16="http://schemas.microsoft.com/office/drawing/2014/main" val="771867871"/>
                    </a:ext>
                  </a:extLst>
                </a:gridCol>
                <a:gridCol w="2750367">
                  <a:extLst>
                    <a:ext uri="{9D8B030D-6E8A-4147-A177-3AD203B41FA5}">
                      <a16:colId xmlns:a16="http://schemas.microsoft.com/office/drawing/2014/main" val="2107336607"/>
                    </a:ext>
                  </a:extLst>
                </a:gridCol>
                <a:gridCol w="1625599">
                  <a:extLst>
                    <a:ext uri="{9D8B030D-6E8A-4147-A177-3AD203B41FA5}">
                      <a16:colId xmlns:a16="http://schemas.microsoft.com/office/drawing/2014/main" val="3624478836"/>
                    </a:ext>
                  </a:extLst>
                </a:gridCol>
              </a:tblGrid>
              <a:tr h="482474">
                <a:tc>
                  <a:txBody>
                    <a:bodyPr/>
                    <a:lstStyle/>
                    <a:p>
                      <a:r>
                        <a:rPr lang="en-GB" sz="20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dirty="0">
                          <a:effectLst/>
                        </a:rPr>
                        <a:t>Median (IQR) or Mean +/- SD</a:t>
                      </a:r>
                    </a:p>
                    <a:p>
                      <a:r>
                        <a:rPr lang="en-GB" sz="20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extLst>
                  <a:ext uri="{0D108BD9-81ED-4DB2-BD59-A6C34878D82A}">
                    <a16:rowId xmlns:a16="http://schemas.microsoft.com/office/drawing/2014/main" val="3125290096"/>
                  </a:ext>
                </a:extLst>
              </a:tr>
              <a:tr h="241237">
                <a:tc>
                  <a:txBody>
                    <a:bodyPr/>
                    <a:lstStyle/>
                    <a:p>
                      <a:r>
                        <a:rPr lang="en-GB" sz="2000">
                          <a:effectLst/>
                        </a:rPr>
                        <a:t>Gravida</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dirty="0">
                          <a:effectLst/>
                        </a:rPr>
                        <a:t>4 (2-7)</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extLst>
                  <a:ext uri="{0D108BD9-81ED-4DB2-BD59-A6C34878D82A}">
                    <a16:rowId xmlns:a16="http://schemas.microsoft.com/office/drawing/2014/main" val="401028408"/>
                  </a:ext>
                </a:extLst>
              </a:tr>
              <a:tr h="241237">
                <a:tc>
                  <a:txBody>
                    <a:bodyPr/>
                    <a:lstStyle/>
                    <a:p>
                      <a:r>
                        <a:rPr lang="en-GB" sz="2000">
                          <a:effectLst/>
                        </a:rPr>
                        <a:t>Parity</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dirty="0">
                          <a:effectLst/>
                        </a:rPr>
                        <a:t>3 (1-5.25)</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extLst>
                  <a:ext uri="{0D108BD9-81ED-4DB2-BD59-A6C34878D82A}">
                    <a16:rowId xmlns:a16="http://schemas.microsoft.com/office/drawing/2014/main" val="2341424959"/>
                  </a:ext>
                </a:extLst>
              </a:tr>
              <a:tr h="241237">
                <a:tc>
                  <a:txBody>
                    <a:bodyPr/>
                    <a:lstStyle/>
                    <a:p>
                      <a:r>
                        <a:rPr lang="en-GB" sz="2000">
                          <a:effectLst/>
                        </a:rPr>
                        <a:t>Gestational Age at visit (weeks)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dirty="0">
                          <a:effectLst/>
                        </a:rPr>
                        <a:t>28.5 (23.6-32.9)</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extLst>
                  <a:ext uri="{0D108BD9-81ED-4DB2-BD59-A6C34878D82A}">
                    <a16:rowId xmlns:a16="http://schemas.microsoft.com/office/drawing/2014/main" val="412143868"/>
                  </a:ext>
                </a:extLst>
              </a:tr>
              <a:tr h="241237">
                <a:tc>
                  <a:txBody>
                    <a:bodyPr/>
                    <a:lstStyle/>
                    <a:p>
                      <a:r>
                        <a:rPr lang="en-GB" sz="2000">
                          <a:effectLst/>
                        </a:rPr>
                        <a:t>Height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dirty="0">
                          <a:effectLst/>
                        </a:rPr>
                        <a:t>162.9 +/- 5.6</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extLst>
                  <a:ext uri="{0D108BD9-81ED-4DB2-BD59-A6C34878D82A}">
                    <a16:rowId xmlns:a16="http://schemas.microsoft.com/office/drawing/2014/main" val="32547647"/>
                  </a:ext>
                </a:extLst>
              </a:tr>
              <a:tr h="241237">
                <a:tc>
                  <a:txBody>
                    <a:bodyPr/>
                    <a:lstStyle/>
                    <a:p>
                      <a:r>
                        <a:rPr lang="en-GB" sz="2000">
                          <a:effectLst/>
                        </a:rPr>
                        <a:t>Weight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dirty="0">
                          <a:effectLst/>
                        </a:rPr>
                        <a:t>61.9 (55.8-97.3)</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extLst>
                  <a:ext uri="{0D108BD9-81ED-4DB2-BD59-A6C34878D82A}">
                    <a16:rowId xmlns:a16="http://schemas.microsoft.com/office/drawing/2014/main" val="4030926641"/>
                  </a:ext>
                </a:extLst>
              </a:tr>
              <a:tr h="241237">
                <a:tc>
                  <a:txBody>
                    <a:bodyPr/>
                    <a:lstStyle/>
                    <a:p>
                      <a:r>
                        <a:rPr lang="en-GB" sz="2000">
                          <a:effectLst/>
                        </a:rPr>
                        <a:t>BMI</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dirty="0">
                          <a:effectLst/>
                        </a:rPr>
                        <a:t>23.0 (21.3-25.9)</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extLst>
                  <a:ext uri="{0D108BD9-81ED-4DB2-BD59-A6C34878D82A}">
                    <a16:rowId xmlns:a16="http://schemas.microsoft.com/office/drawing/2014/main" val="3466729354"/>
                  </a:ext>
                </a:extLst>
              </a:tr>
              <a:tr h="241237">
                <a:tc>
                  <a:txBody>
                    <a:bodyPr/>
                    <a:lstStyle/>
                    <a:p>
                      <a:r>
                        <a:rPr lang="en-GB" sz="2000">
                          <a:effectLst/>
                        </a:rPr>
                        <a:t>MUAC</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dirty="0">
                          <a:effectLst/>
                        </a:rPr>
                        <a:t>27.0 (25.1-29.7)</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extLst>
                  <a:ext uri="{0D108BD9-81ED-4DB2-BD59-A6C34878D82A}">
                    <a16:rowId xmlns:a16="http://schemas.microsoft.com/office/drawing/2014/main" val="1863944346"/>
                  </a:ext>
                </a:extLst>
              </a:tr>
              <a:tr h="241237">
                <a:tc>
                  <a:txBody>
                    <a:bodyPr/>
                    <a:lstStyle/>
                    <a:p>
                      <a:r>
                        <a:rPr lang="en-GB" sz="2000">
                          <a:effectLst/>
                        </a:rPr>
                        <a:t>Percentage fat mass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dirty="0">
                          <a:effectLst/>
                        </a:rPr>
                        <a:t>28.7 (25.8-33.8)</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extLst>
                  <a:ext uri="{0D108BD9-81ED-4DB2-BD59-A6C34878D82A}">
                    <a16:rowId xmlns:a16="http://schemas.microsoft.com/office/drawing/2014/main" val="937403514"/>
                  </a:ext>
                </a:extLst>
              </a:tr>
              <a:tr h="482474">
                <a:tc>
                  <a:txBody>
                    <a:bodyPr/>
                    <a:lstStyle/>
                    <a:p>
                      <a:r>
                        <a:rPr lang="en-GB" sz="20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dirty="0">
                          <a:effectLst/>
                        </a:rPr>
                        <a:t>Count (%)</a:t>
                      </a:r>
                    </a:p>
                  </a:txBody>
                  <a:tcPr marL="58321" marR="58321" marT="0" marB="0"/>
                </a:tc>
                <a:tc>
                  <a:txBody>
                    <a:bodyPr/>
                    <a:lstStyle/>
                    <a:p>
                      <a:r>
                        <a:rPr lang="en-GB" sz="20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extLst>
                  <a:ext uri="{0D108BD9-81ED-4DB2-BD59-A6C34878D82A}">
                    <a16:rowId xmlns:a16="http://schemas.microsoft.com/office/drawing/2014/main" val="4270120944"/>
                  </a:ext>
                </a:extLst>
              </a:tr>
              <a:tr h="241237">
                <a:tc>
                  <a:txBody>
                    <a:bodyPr/>
                    <a:lstStyle/>
                    <a:p>
                      <a:r>
                        <a:rPr lang="en-GB" sz="2000">
                          <a:effectLst/>
                        </a:rPr>
                        <a:t>Normal birth</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dirty="0">
                          <a:effectLst/>
                        </a:rPr>
                        <a:t>53/91 (58%)</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dirty="0">
                          <a:effectLst/>
                        </a:rPr>
                        <a:t>Missing n=1</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extLst>
                  <a:ext uri="{0D108BD9-81ED-4DB2-BD59-A6C34878D82A}">
                    <a16:rowId xmlns:a16="http://schemas.microsoft.com/office/drawing/2014/main" val="1474475577"/>
                  </a:ext>
                </a:extLst>
              </a:tr>
              <a:tr h="241237">
                <a:tc>
                  <a:txBody>
                    <a:bodyPr/>
                    <a:lstStyle/>
                    <a:p>
                      <a:r>
                        <a:rPr lang="en-GB" sz="2000">
                          <a:effectLst/>
                        </a:rPr>
                        <a:t>SGA</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a:effectLst/>
                        </a:rPr>
                        <a:t>24/91 (26%)</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dirty="0">
                          <a:effectLst/>
                        </a:rPr>
                        <a:t>Missing n=1</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extLst>
                  <a:ext uri="{0D108BD9-81ED-4DB2-BD59-A6C34878D82A}">
                    <a16:rowId xmlns:a16="http://schemas.microsoft.com/office/drawing/2014/main" val="3672650321"/>
                  </a:ext>
                </a:extLst>
              </a:tr>
              <a:tr h="241237">
                <a:tc>
                  <a:txBody>
                    <a:bodyPr/>
                    <a:lstStyle/>
                    <a:p>
                      <a:r>
                        <a:rPr lang="en-GB" sz="2000">
                          <a:effectLst/>
                        </a:rPr>
                        <a:t>Preterm</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a:effectLst/>
                        </a:rPr>
                        <a:t>12/92 (13%)</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dirty="0">
                          <a:effectLst/>
                        </a:rPr>
                        <a:t>Missing n=0</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extLst>
                  <a:ext uri="{0D108BD9-81ED-4DB2-BD59-A6C34878D82A}">
                    <a16:rowId xmlns:a16="http://schemas.microsoft.com/office/drawing/2014/main" val="4031012434"/>
                  </a:ext>
                </a:extLst>
              </a:tr>
              <a:tr h="241237">
                <a:tc>
                  <a:txBody>
                    <a:bodyPr/>
                    <a:lstStyle/>
                    <a:p>
                      <a:r>
                        <a:rPr lang="en-GB" sz="2000">
                          <a:effectLst/>
                        </a:rPr>
                        <a:t>LBW</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a:effectLst/>
                        </a:rPr>
                        <a:t>12/91 (13%)</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dirty="0">
                          <a:effectLst/>
                        </a:rPr>
                        <a:t>Missing n=1</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extLst>
                  <a:ext uri="{0D108BD9-81ED-4DB2-BD59-A6C34878D82A}">
                    <a16:rowId xmlns:a16="http://schemas.microsoft.com/office/drawing/2014/main" val="2472093100"/>
                  </a:ext>
                </a:extLst>
              </a:tr>
              <a:tr h="241237">
                <a:tc>
                  <a:txBody>
                    <a:bodyPr/>
                    <a:lstStyle/>
                    <a:p>
                      <a:r>
                        <a:rPr lang="en-GB" sz="2000">
                          <a:effectLst/>
                        </a:rPr>
                        <a:t>Stillbirth/intrapartum death</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a:effectLst/>
                        </a:rPr>
                        <a:t>3/92 (3%)</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tc>
                  <a:txBody>
                    <a:bodyPr/>
                    <a:lstStyle/>
                    <a:p>
                      <a:r>
                        <a:rPr lang="en-GB" sz="2000" dirty="0">
                          <a:effectLst/>
                        </a:rPr>
                        <a:t>Missing n=0</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321" marR="58321" marT="0" marB="0"/>
                </a:tc>
                <a:extLst>
                  <a:ext uri="{0D108BD9-81ED-4DB2-BD59-A6C34878D82A}">
                    <a16:rowId xmlns:a16="http://schemas.microsoft.com/office/drawing/2014/main" val="2080355614"/>
                  </a:ext>
                </a:extLst>
              </a:tr>
            </a:tbl>
          </a:graphicData>
        </a:graphic>
      </p:graphicFrame>
    </p:spTree>
    <p:extLst>
      <p:ext uri="{BB962C8B-B14F-4D97-AF65-F5344CB8AC3E}">
        <p14:creationId xmlns:p14="http://schemas.microsoft.com/office/powerpoint/2010/main" val="131934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780A0FD-F3E3-794B-AE9A-557D5AA3F286}"/>
              </a:ext>
            </a:extLst>
          </p:cNvPr>
          <p:cNvPicPr>
            <a:picLocks noGrp="1" noChangeAspect="1"/>
          </p:cNvPicPr>
          <p:nvPr>
            <p:ph idx="1"/>
          </p:nvPr>
        </p:nvPicPr>
        <p:blipFill>
          <a:blip r:embed="rId2"/>
          <a:stretch>
            <a:fillRect/>
          </a:stretch>
        </p:blipFill>
        <p:spPr>
          <a:xfrm>
            <a:off x="5305431" y="1151163"/>
            <a:ext cx="5799283" cy="5427705"/>
          </a:xfrm>
          <a:noFill/>
        </p:spPr>
      </p:pic>
      <p:sp>
        <p:nvSpPr>
          <p:cNvPr id="10" name="Text Placeholder 2">
            <a:extLst>
              <a:ext uri="{FF2B5EF4-FFF2-40B4-BE49-F238E27FC236}">
                <a16:creationId xmlns:a16="http://schemas.microsoft.com/office/drawing/2014/main" id="{9FC28B3E-E751-4AC1-A01D-E1E538AD5C4B}"/>
              </a:ext>
            </a:extLst>
          </p:cNvPr>
          <p:cNvSpPr>
            <a:spLocks noGrp="1"/>
          </p:cNvSpPr>
          <p:nvPr>
            <p:ph type="body" sz="half" idx="2"/>
          </p:nvPr>
        </p:nvSpPr>
        <p:spPr>
          <a:xfrm>
            <a:off x="609442" y="1491919"/>
            <a:ext cx="4010039" cy="4807281"/>
          </a:xfrm>
        </p:spPr>
        <p:txBody>
          <a:bodyPr/>
          <a:lstStyle/>
          <a:p>
            <a:endParaRPr lang="en-US" dirty="0"/>
          </a:p>
        </p:txBody>
      </p:sp>
      <p:sp>
        <p:nvSpPr>
          <p:cNvPr id="12" name="Title 3">
            <a:extLst>
              <a:ext uri="{FF2B5EF4-FFF2-40B4-BE49-F238E27FC236}">
                <a16:creationId xmlns:a16="http://schemas.microsoft.com/office/drawing/2014/main" id="{605525EA-BAAF-4594-9923-19782A09E648}"/>
              </a:ext>
            </a:extLst>
          </p:cNvPr>
          <p:cNvSpPr>
            <a:spLocks noGrp="1"/>
          </p:cNvSpPr>
          <p:nvPr>
            <p:ph type="title"/>
          </p:nvPr>
        </p:nvSpPr>
        <p:spPr>
          <a:xfrm>
            <a:off x="609442" y="279132"/>
            <a:ext cx="9470224" cy="623236"/>
          </a:xfrm>
        </p:spPr>
        <p:txBody>
          <a:bodyPr/>
          <a:lstStyle/>
          <a:p>
            <a:r>
              <a:rPr lang="en-US" dirty="0"/>
              <a:t>Exposure WBGT</a:t>
            </a:r>
          </a:p>
        </p:txBody>
      </p:sp>
      <p:pic>
        <p:nvPicPr>
          <p:cNvPr id="7" name="Picture 6" descr="Table&#10;&#10;Description automatically generated">
            <a:extLst>
              <a:ext uri="{FF2B5EF4-FFF2-40B4-BE49-F238E27FC236}">
                <a16:creationId xmlns:a16="http://schemas.microsoft.com/office/drawing/2014/main" id="{7D00A497-B414-0843-A190-4378EFDA6D27}"/>
              </a:ext>
            </a:extLst>
          </p:cNvPr>
          <p:cNvPicPr>
            <a:picLocks noChangeAspect="1"/>
          </p:cNvPicPr>
          <p:nvPr/>
        </p:nvPicPr>
        <p:blipFill>
          <a:blip r:embed="rId3"/>
          <a:stretch>
            <a:fillRect/>
          </a:stretch>
        </p:blipFill>
        <p:spPr>
          <a:xfrm>
            <a:off x="1084111" y="2809709"/>
            <a:ext cx="3060700" cy="2171700"/>
          </a:xfrm>
          <a:prstGeom prst="rect">
            <a:avLst/>
          </a:prstGeom>
        </p:spPr>
      </p:pic>
    </p:spTree>
    <p:extLst>
      <p:ext uri="{BB962C8B-B14F-4D97-AF65-F5344CB8AC3E}">
        <p14:creationId xmlns:p14="http://schemas.microsoft.com/office/powerpoint/2010/main" val="2224460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9B53AD7-54A9-084B-95E0-24DBBB61AD97}"/>
              </a:ext>
            </a:extLst>
          </p:cNvPr>
          <p:cNvPicPr>
            <a:picLocks noGrp="1" noChangeAspect="1"/>
          </p:cNvPicPr>
          <p:nvPr>
            <p:ph idx="1"/>
          </p:nvPr>
        </p:nvPicPr>
        <p:blipFill>
          <a:blip r:embed="rId2"/>
          <a:stretch>
            <a:fillRect/>
          </a:stretch>
        </p:blipFill>
        <p:spPr>
          <a:xfrm>
            <a:off x="4765492" y="1820262"/>
            <a:ext cx="6813892" cy="4150594"/>
          </a:xfrm>
          <a:noFill/>
        </p:spPr>
      </p:pic>
      <p:sp>
        <p:nvSpPr>
          <p:cNvPr id="11" name="Text Placeholder 2">
            <a:extLst>
              <a:ext uri="{FF2B5EF4-FFF2-40B4-BE49-F238E27FC236}">
                <a16:creationId xmlns:a16="http://schemas.microsoft.com/office/drawing/2014/main" id="{71FE2518-6BC3-4B8B-A164-764C8E3DE0C7}"/>
              </a:ext>
            </a:extLst>
          </p:cNvPr>
          <p:cNvSpPr>
            <a:spLocks noGrp="1"/>
          </p:cNvSpPr>
          <p:nvPr>
            <p:ph type="body" sz="half" idx="2"/>
          </p:nvPr>
        </p:nvSpPr>
        <p:spPr>
          <a:xfrm>
            <a:off x="609442" y="1491919"/>
            <a:ext cx="4010039" cy="4807281"/>
          </a:xfrm>
        </p:spPr>
        <p:txBody>
          <a:bodyPr/>
          <a:lstStyle/>
          <a:p>
            <a:r>
              <a:rPr lang="en-US" dirty="0"/>
              <a:t>MH = moderate heat stress</a:t>
            </a:r>
          </a:p>
          <a:p>
            <a:r>
              <a:rPr lang="en-US" dirty="0"/>
              <a:t>SH = severe heat stress</a:t>
            </a:r>
          </a:p>
          <a:p>
            <a:r>
              <a:rPr lang="en-US" dirty="0"/>
              <a:t>VSH = very severe heat stress</a:t>
            </a:r>
          </a:p>
          <a:p>
            <a:r>
              <a:rPr lang="en-US" dirty="0"/>
              <a:t>EH = extreme heat stress</a:t>
            </a:r>
          </a:p>
          <a:p>
            <a:endParaRPr lang="en-US" dirty="0"/>
          </a:p>
          <a:p>
            <a:r>
              <a:rPr lang="en-US" dirty="0"/>
              <a:t>No day where there was no heat stress by UTCI</a:t>
            </a:r>
          </a:p>
        </p:txBody>
      </p:sp>
      <p:sp>
        <p:nvSpPr>
          <p:cNvPr id="4" name="Title 3">
            <a:extLst>
              <a:ext uri="{FF2B5EF4-FFF2-40B4-BE49-F238E27FC236}">
                <a16:creationId xmlns:a16="http://schemas.microsoft.com/office/drawing/2014/main" id="{73E854E1-4DC6-3045-A69B-6C9CDA116069}"/>
              </a:ext>
            </a:extLst>
          </p:cNvPr>
          <p:cNvSpPr>
            <a:spLocks noGrp="1"/>
          </p:cNvSpPr>
          <p:nvPr>
            <p:ph type="title"/>
          </p:nvPr>
        </p:nvSpPr>
        <p:spPr>
          <a:xfrm>
            <a:off x="609442" y="279132"/>
            <a:ext cx="9470224" cy="623236"/>
          </a:xfrm>
        </p:spPr>
        <p:txBody>
          <a:bodyPr>
            <a:normAutofit/>
          </a:bodyPr>
          <a:lstStyle/>
          <a:p>
            <a:r>
              <a:rPr lang="en-US" dirty="0"/>
              <a:t>Exposure UTCI</a:t>
            </a:r>
          </a:p>
        </p:txBody>
      </p:sp>
    </p:spTree>
    <p:extLst>
      <p:ext uri="{BB962C8B-B14F-4D97-AF65-F5344CB8AC3E}">
        <p14:creationId xmlns:p14="http://schemas.microsoft.com/office/powerpoint/2010/main" val="1059320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6A7AD-ADC1-E84F-9457-746316B643F2}"/>
              </a:ext>
            </a:extLst>
          </p:cNvPr>
          <p:cNvSpPr>
            <a:spLocks noGrp="1"/>
          </p:cNvSpPr>
          <p:nvPr>
            <p:ph type="title"/>
          </p:nvPr>
        </p:nvSpPr>
        <p:spPr/>
        <p:txBody>
          <a:bodyPr/>
          <a:lstStyle/>
          <a:p>
            <a:r>
              <a:rPr lang="en-US" dirty="0"/>
              <a:t>Climate change impacts</a:t>
            </a:r>
          </a:p>
        </p:txBody>
      </p:sp>
      <p:sp>
        <p:nvSpPr>
          <p:cNvPr id="10" name="Footer Placeholder 9">
            <a:extLst>
              <a:ext uri="{FF2B5EF4-FFF2-40B4-BE49-F238E27FC236}">
                <a16:creationId xmlns:a16="http://schemas.microsoft.com/office/drawing/2014/main" id="{FD500DF8-7BA6-E348-AD2C-07877DA73EC4}"/>
              </a:ext>
            </a:extLst>
          </p:cNvPr>
          <p:cNvSpPr>
            <a:spLocks noGrp="1"/>
          </p:cNvSpPr>
          <p:nvPr>
            <p:ph type="ftr" sz="quarter" idx="3"/>
          </p:nvPr>
        </p:nvSpPr>
        <p:spPr>
          <a:xfrm>
            <a:off x="3361038" y="6281466"/>
            <a:ext cx="5239265" cy="440009"/>
          </a:xfrm>
        </p:spPr>
        <p:txBody>
          <a:bodyPr/>
          <a:lstStyle/>
          <a:p>
            <a:r>
              <a:rPr lang="en-GB" dirty="0" err="1"/>
              <a:t>Roos</a:t>
            </a:r>
            <a:r>
              <a:rPr lang="en-GB" dirty="0"/>
              <a:t> et al., (2021) Maternal and </a:t>
            </a:r>
            <a:r>
              <a:rPr lang="en-GB" dirty="0" err="1"/>
              <a:t>newborn</a:t>
            </a:r>
            <a:r>
              <a:rPr lang="en-GB" dirty="0"/>
              <a:t> health risks of climate change: A call for awareness and global action. AOGS</a:t>
            </a:r>
          </a:p>
        </p:txBody>
      </p:sp>
      <p:pic>
        <p:nvPicPr>
          <p:cNvPr id="7" name="Content Placeholder 6" descr="Diagram&#10;&#10;Description automatically generated">
            <a:extLst>
              <a:ext uri="{FF2B5EF4-FFF2-40B4-BE49-F238E27FC236}">
                <a16:creationId xmlns:a16="http://schemas.microsoft.com/office/drawing/2014/main" id="{7F933D8C-20D1-1644-90D5-A02E8A237035}"/>
              </a:ext>
            </a:extLst>
          </p:cNvPr>
          <p:cNvPicPr>
            <a:picLocks noGrp="1" noChangeAspect="1"/>
          </p:cNvPicPr>
          <p:nvPr>
            <p:ph idx="1"/>
          </p:nvPr>
        </p:nvPicPr>
        <p:blipFill>
          <a:blip r:embed="rId2"/>
          <a:stretch>
            <a:fillRect/>
          </a:stretch>
        </p:blipFill>
        <p:spPr>
          <a:xfrm>
            <a:off x="1286568" y="1477963"/>
            <a:ext cx="9615689" cy="4821237"/>
          </a:xfrm>
        </p:spPr>
      </p:pic>
    </p:spTree>
    <p:extLst>
      <p:ext uri="{BB962C8B-B14F-4D97-AF65-F5344CB8AC3E}">
        <p14:creationId xmlns:p14="http://schemas.microsoft.com/office/powerpoint/2010/main" val="4107537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F4D3-C7F8-BF4F-8511-0834413567AB}"/>
              </a:ext>
            </a:extLst>
          </p:cNvPr>
          <p:cNvSpPr>
            <a:spLocks noGrp="1"/>
          </p:cNvSpPr>
          <p:nvPr>
            <p:ph type="title"/>
          </p:nvPr>
        </p:nvSpPr>
        <p:spPr>
          <a:xfrm>
            <a:off x="609441" y="279132"/>
            <a:ext cx="9480857" cy="623236"/>
          </a:xfrm>
        </p:spPr>
        <p:txBody>
          <a:bodyPr>
            <a:normAutofit/>
          </a:bodyPr>
          <a:lstStyle/>
          <a:p>
            <a:r>
              <a:rPr lang="en-US" dirty="0"/>
              <a:t>Estimated METs  </a:t>
            </a:r>
          </a:p>
        </p:txBody>
      </p:sp>
      <p:pic>
        <p:nvPicPr>
          <p:cNvPr id="7" name="Content Placeholder 6">
            <a:extLst>
              <a:ext uri="{FF2B5EF4-FFF2-40B4-BE49-F238E27FC236}">
                <a16:creationId xmlns:a16="http://schemas.microsoft.com/office/drawing/2014/main" id="{C077AF50-200E-DB48-B30A-282CFC4EDD54}"/>
              </a:ext>
            </a:extLst>
          </p:cNvPr>
          <p:cNvPicPr>
            <a:picLocks noGrp="1" noChangeAspect="1"/>
          </p:cNvPicPr>
          <p:nvPr>
            <p:ph idx="1"/>
          </p:nvPr>
        </p:nvPicPr>
        <p:blipFill>
          <a:blip r:embed="rId2"/>
          <a:stretch>
            <a:fillRect/>
          </a:stretch>
        </p:blipFill>
        <p:spPr>
          <a:xfrm>
            <a:off x="2852706" y="1477818"/>
            <a:ext cx="6483411" cy="4821382"/>
          </a:xfrm>
          <a:noFill/>
        </p:spPr>
      </p:pic>
    </p:spTree>
    <p:extLst>
      <p:ext uri="{BB962C8B-B14F-4D97-AF65-F5344CB8AC3E}">
        <p14:creationId xmlns:p14="http://schemas.microsoft.com/office/powerpoint/2010/main" val="2970177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481B0A8-0AF0-4BA1-8E57-AA595E513B5F}"/>
              </a:ext>
            </a:extLst>
          </p:cNvPr>
          <p:cNvSpPr>
            <a:spLocks noGrp="1"/>
          </p:cNvSpPr>
          <p:nvPr>
            <p:ph type="title"/>
          </p:nvPr>
        </p:nvSpPr>
        <p:spPr>
          <a:xfrm>
            <a:off x="609441" y="279132"/>
            <a:ext cx="9480857" cy="623236"/>
          </a:xfrm>
        </p:spPr>
        <p:txBody>
          <a:bodyPr/>
          <a:lstStyle/>
          <a:p>
            <a:r>
              <a:rPr lang="en-US" dirty="0"/>
              <a:t>Correlation matrix</a:t>
            </a:r>
          </a:p>
        </p:txBody>
      </p:sp>
      <p:pic>
        <p:nvPicPr>
          <p:cNvPr id="5" name="Content Placeholder 4">
            <a:extLst>
              <a:ext uri="{FF2B5EF4-FFF2-40B4-BE49-F238E27FC236}">
                <a16:creationId xmlns:a16="http://schemas.microsoft.com/office/drawing/2014/main" id="{6EA69647-1224-DA4D-855A-4E47E67B762D}"/>
              </a:ext>
            </a:extLst>
          </p:cNvPr>
          <p:cNvPicPr>
            <a:picLocks noGrp="1" noChangeAspect="1"/>
          </p:cNvPicPr>
          <p:nvPr>
            <p:ph idx="1"/>
          </p:nvPr>
        </p:nvPicPr>
        <p:blipFill rotWithShape="1">
          <a:blip r:embed="rId2"/>
          <a:srcRect t="16109" b="17185"/>
          <a:stretch/>
        </p:blipFill>
        <p:spPr>
          <a:xfrm>
            <a:off x="2948152" y="1373667"/>
            <a:ext cx="5518331" cy="5205201"/>
          </a:xfrm>
          <a:noFill/>
        </p:spPr>
      </p:pic>
    </p:spTree>
    <p:extLst>
      <p:ext uri="{BB962C8B-B14F-4D97-AF65-F5344CB8AC3E}">
        <p14:creationId xmlns:p14="http://schemas.microsoft.com/office/powerpoint/2010/main" val="1868008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6221C-A812-F043-8071-A0542F36206F}"/>
              </a:ext>
            </a:extLst>
          </p:cNvPr>
          <p:cNvSpPr>
            <a:spLocks noGrp="1"/>
          </p:cNvSpPr>
          <p:nvPr>
            <p:ph type="title"/>
          </p:nvPr>
        </p:nvSpPr>
        <p:spPr>
          <a:xfrm>
            <a:off x="609441" y="279132"/>
            <a:ext cx="9480857" cy="623236"/>
          </a:xfrm>
        </p:spPr>
        <p:txBody>
          <a:bodyPr>
            <a:normAutofit/>
          </a:bodyPr>
          <a:lstStyle/>
          <a:p>
            <a:r>
              <a:rPr lang="en-US" dirty="0"/>
              <a:t>Association of UTCI and heat strain</a:t>
            </a:r>
          </a:p>
        </p:txBody>
      </p:sp>
      <p:pic>
        <p:nvPicPr>
          <p:cNvPr id="7" name="Content Placeholder 6">
            <a:extLst>
              <a:ext uri="{FF2B5EF4-FFF2-40B4-BE49-F238E27FC236}">
                <a16:creationId xmlns:a16="http://schemas.microsoft.com/office/drawing/2014/main" id="{5E065676-7729-534A-9F02-74B89E3B8888}"/>
              </a:ext>
            </a:extLst>
          </p:cNvPr>
          <p:cNvPicPr>
            <a:picLocks noGrp="1" noChangeAspect="1"/>
          </p:cNvPicPr>
          <p:nvPr>
            <p:ph idx="1"/>
          </p:nvPr>
        </p:nvPicPr>
        <p:blipFill>
          <a:blip r:embed="rId2"/>
          <a:stretch>
            <a:fillRect/>
          </a:stretch>
        </p:blipFill>
        <p:spPr>
          <a:xfrm>
            <a:off x="1614544" y="1477818"/>
            <a:ext cx="8959734" cy="4821382"/>
          </a:xfrm>
          <a:noFill/>
        </p:spPr>
      </p:pic>
    </p:spTree>
    <p:extLst>
      <p:ext uri="{BB962C8B-B14F-4D97-AF65-F5344CB8AC3E}">
        <p14:creationId xmlns:p14="http://schemas.microsoft.com/office/powerpoint/2010/main" val="939724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123E-21E2-9B49-8A79-2581F3B4BEE6}"/>
              </a:ext>
            </a:extLst>
          </p:cNvPr>
          <p:cNvSpPr>
            <a:spLocks noGrp="1"/>
          </p:cNvSpPr>
          <p:nvPr>
            <p:ph type="title"/>
          </p:nvPr>
        </p:nvSpPr>
        <p:spPr>
          <a:xfrm>
            <a:off x="609441" y="279132"/>
            <a:ext cx="9480857" cy="623236"/>
          </a:xfrm>
        </p:spPr>
        <p:txBody>
          <a:bodyPr>
            <a:normAutofit fontScale="90000"/>
          </a:bodyPr>
          <a:lstStyle/>
          <a:p>
            <a:r>
              <a:rPr lang="en-US" dirty="0"/>
              <a:t>Change in maternal </a:t>
            </a:r>
            <a:r>
              <a:rPr lang="en-US" dirty="0" err="1"/>
              <a:t>tymp</a:t>
            </a:r>
            <a:r>
              <a:rPr lang="en-US" dirty="0"/>
              <a:t> and skin temperature</a:t>
            </a:r>
          </a:p>
        </p:txBody>
      </p:sp>
      <p:pic>
        <p:nvPicPr>
          <p:cNvPr id="12" name="Content Placeholder 11">
            <a:extLst>
              <a:ext uri="{FF2B5EF4-FFF2-40B4-BE49-F238E27FC236}">
                <a16:creationId xmlns:a16="http://schemas.microsoft.com/office/drawing/2014/main" id="{5DCD72BA-8886-9F49-9827-F4B53DD1547B}"/>
              </a:ext>
            </a:extLst>
          </p:cNvPr>
          <p:cNvPicPr>
            <a:picLocks noGrp="1" noChangeAspect="1"/>
          </p:cNvPicPr>
          <p:nvPr>
            <p:ph idx="1"/>
          </p:nvPr>
        </p:nvPicPr>
        <p:blipFill>
          <a:blip r:embed="rId3"/>
          <a:stretch>
            <a:fillRect/>
          </a:stretch>
        </p:blipFill>
        <p:spPr>
          <a:xfrm>
            <a:off x="1235817" y="1446433"/>
            <a:ext cx="3273121" cy="4626378"/>
          </a:xfrm>
        </p:spPr>
      </p:pic>
      <p:pic>
        <p:nvPicPr>
          <p:cNvPr id="14" name="Picture 13">
            <a:extLst>
              <a:ext uri="{FF2B5EF4-FFF2-40B4-BE49-F238E27FC236}">
                <a16:creationId xmlns:a16="http://schemas.microsoft.com/office/drawing/2014/main" id="{856DE85E-3DB3-E543-A95B-6255018E4DDC}"/>
              </a:ext>
            </a:extLst>
          </p:cNvPr>
          <p:cNvPicPr>
            <a:picLocks noChangeAspect="1"/>
          </p:cNvPicPr>
          <p:nvPr/>
        </p:nvPicPr>
        <p:blipFill>
          <a:blip r:embed="rId4"/>
          <a:stretch>
            <a:fillRect/>
          </a:stretch>
        </p:blipFill>
        <p:spPr>
          <a:xfrm>
            <a:off x="7015654" y="1446433"/>
            <a:ext cx="3273121" cy="4626378"/>
          </a:xfrm>
          <a:prstGeom prst="rect">
            <a:avLst/>
          </a:prstGeom>
        </p:spPr>
      </p:pic>
      <p:sp>
        <p:nvSpPr>
          <p:cNvPr id="15" name="TextBox 14">
            <a:extLst>
              <a:ext uri="{FF2B5EF4-FFF2-40B4-BE49-F238E27FC236}">
                <a16:creationId xmlns:a16="http://schemas.microsoft.com/office/drawing/2014/main" id="{7142C5F4-2C25-D043-9415-AEAC4A0F9836}"/>
              </a:ext>
            </a:extLst>
          </p:cNvPr>
          <p:cNvSpPr txBox="1"/>
          <p:nvPr/>
        </p:nvSpPr>
        <p:spPr>
          <a:xfrm>
            <a:off x="1513490" y="6211614"/>
            <a:ext cx="2995448" cy="646331"/>
          </a:xfrm>
          <a:prstGeom prst="rect">
            <a:avLst/>
          </a:prstGeom>
          <a:noFill/>
        </p:spPr>
        <p:txBody>
          <a:bodyPr wrap="square" rtlCol="0">
            <a:spAutoFit/>
          </a:bodyPr>
          <a:lstStyle/>
          <a:p>
            <a:r>
              <a:rPr lang="en-US" dirty="0"/>
              <a:t>Change in mean maternal tympanic temperature</a:t>
            </a:r>
          </a:p>
        </p:txBody>
      </p:sp>
      <p:sp>
        <p:nvSpPr>
          <p:cNvPr id="16" name="TextBox 15">
            <a:extLst>
              <a:ext uri="{FF2B5EF4-FFF2-40B4-BE49-F238E27FC236}">
                <a16:creationId xmlns:a16="http://schemas.microsoft.com/office/drawing/2014/main" id="{80B67F2E-F3DA-154E-A0EA-F8364D2BA354}"/>
              </a:ext>
            </a:extLst>
          </p:cNvPr>
          <p:cNvSpPr txBox="1"/>
          <p:nvPr/>
        </p:nvSpPr>
        <p:spPr>
          <a:xfrm>
            <a:off x="7252138" y="6227379"/>
            <a:ext cx="3036637" cy="646331"/>
          </a:xfrm>
          <a:prstGeom prst="rect">
            <a:avLst/>
          </a:prstGeom>
          <a:noFill/>
        </p:spPr>
        <p:txBody>
          <a:bodyPr wrap="square" rtlCol="0">
            <a:spAutoFit/>
          </a:bodyPr>
          <a:lstStyle/>
          <a:p>
            <a:r>
              <a:rPr lang="en-US" dirty="0"/>
              <a:t>Change in mean maternal skin temperature</a:t>
            </a:r>
          </a:p>
        </p:txBody>
      </p:sp>
    </p:spTree>
    <p:extLst>
      <p:ext uri="{BB962C8B-B14F-4D97-AF65-F5344CB8AC3E}">
        <p14:creationId xmlns:p14="http://schemas.microsoft.com/office/powerpoint/2010/main" val="2882053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97CEA3AC-6006-734C-9815-8EE68077C69B}"/>
              </a:ext>
            </a:extLst>
          </p:cNvPr>
          <p:cNvPicPr>
            <a:picLocks noGrp="1" noChangeAspect="1"/>
          </p:cNvPicPr>
          <p:nvPr>
            <p:ph idx="1"/>
          </p:nvPr>
        </p:nvPicPr>
        <p:blipFill>
          <a:blip r:embed="rId3"/>
          <a:stretch>
            <a:fillRect/>
          </a:stretch>
        </p:blipFill>
        <p:spPr>
          <a:xfrm>
            <a:off x="4940213" y="1491919"/>
            <a:ext cx="6464449" cy="4807281"/>
          </a:xfrm>
          <a:noFill/>
        </p:spPr>
      </p:pic>
      <p:sp>
        <p:nvSpPr>
          <p:cNvPr id="15" name="Text Placeholder 2">
            <a:extLst>
              <a:ext uri="{FF2B5EF4-FFF2-40B4-BE49-F238E27FC236}">
                <a16:creationId xmlns:a16="http://schemas.microsoft.com/office/drawing/2014/main" id="{BE64EF5C-CB4A-48CE-9613-D4289BB3290B}"/>
              </a:ext>
            </a:extLst>
          </p:cNvPr>
          <p:cNvSpPr>
            <a:spLocks noGrp="1"/>
          </p:cNvSpPr>
          <p:nvPr>
            <p:ph type="body" sz="half" idx="2"/>
          </p:nvPr>
        </p:nvSpPr>
        <p:spPr>
          <a:xfrm>
            <a:off x="609442" y="1491919"/>
            <a:ext cx="4010039" cy="4807281"/>
          </a:xfrm>
        </p:spPr>
        <p:txBody>
          <a:bodyPr/>
          <a:lstStyle/>
          <a:p>
            <a:pPr marL="342900" indent="-342900">
              <a:buFont typeface="Arial" panose="020B0604020202020204" pitchFamily="34" charset="0"/>
              <a:buChar char="•"/>
            </a:pPr>
            <a:r>
              <a:rPr lang="en-GB" dirty="0"/>
              <a:t>41/122 (33.6%) episodes of </a:t>
            </a:r>
            <a:r>
              <a:rPr lang="en-GB" dirty="0" err="1"/>
              <a:t>fetal</a:t>
            </a:r>
            <a:r>
              <a:rPr lang="en-GB" dirty="0"/>
              <a:t> stress</a:t>
            </a:r>
          </a:p>
          <a:p>
            <a:pPr marL="342900" indent="-342900">
              <a:buFont typeface="Arial" panose="020B0604020202020204" pitchFamily="34" charset="0"/>
              <a:buChar char="•"/>
            </a:pPr>
            <a:r>
              <a:rPr lang="en-GB" dirty="0"/>
              <a:t>21/122 (17%) experienced </a:t>
            </a:r>
            <a:r>
              <a:rPr lang="en-GB" dirty="0" err="1"/>
              <a:t>fetal</a:t>
            </a:r>
            <a:r>
              <a:rPr lang="en-GB" dirty="0"/>
              <a:t> heart rates &gt;160 or &lt; 115 bpm. </a:t>
            </a:r>
          </a:p>
          <a:p>
            <a:pPr marL="342900" indent="-342900">
              <a:buFont typeface="Arial" panose="020B0604020202020204" pitchFamily="34" charset="0"/>
              <a:buChar char="•"/>
            </a:pPr>
            <a:r>
              <a:rPr lang="en-GB" dirty="0"/>
              <a:t>22/40 (55%) experienced an increase in RI from baseline </a:t>
            </a:r>
            <a:endParaRPr lang="en-US" dirty="0"/>
          </a:p>
        </p:txBody>
      </p:sp>
      <p:sp>
        <p:nvSpPr>
          <p:cNvPr id="2" name="Title 1">
            <a:extLst>
              <a:ext uri="{FF2B5EF4-FFF2-40B4-BE49-F238E27FC236}">
                <a16:creationId xmlns:a16="http://schemas.microsoft.com/office/drawing/2014/main" id="{DB544AA2-4936-D34F-AE6A-A53FDCE20F89}"/>
              </a:ext>
            </a:extLst>
          </p:cNvPr>
          <p:cNvSpPr>
            <a:spLocks noGrp="1"/>
          </p:cNvSpPr>
          <p:nvPr>
            <p:ph type="title"/>
          </p:nvPr>
        </p:nvSpPr>
        <p:spPr>
          <a:xfrm>
            <a:off x="609442" y="279132"/>
            <a:ext cx="9470224" cy="623236"/>
          </a:xfrm>
        </p:spPr>
        <p:txBody>
          <a:bodyPr>
            <a:normAutofit/>
          </a:bodyPr>
          <a:lstStyle/>
          <a:p>
            <a:r>
              <a:rPr lang="en-US" dirty="0"/>
              <a:t>Impact on fetus</a:t>
            </a:r>
          </a:p>
        </p:txBody>
      </p:sp>
    </p:spTree>
    <p:extLst>
      <p:ext uri="{BB962C8B-B14F-4D97-AF65-F5344CB8AC3E}">
        <p14:creationId xmlns:p14="http://schemas.microsoft.com/office/powerpoint/2010/main" val="3052804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6D036-DC6B-BF4F-A1B3-6720BA789D22}"/>
              </a:ext>
            </a:extLst>
          </p:cNvPr>
          <p:cNvSpPr>
            <a:spLocks noGrp="1"/>
          </p:cNvSpPr>
          <p:nvPr>
            <p:ph type="title"/>
          </p:nvPr>
        </p:nvSpPr>
        <p:spPr/>
        <p:txBody>
          <a:bodyPr/>
          <a:lstStyle/>
          <a:p>
            <a:r>
              <a:rPr lang="en-US" dirty="0"/>
              <a:t>Multilevel model</a:t>
            </a:r>
          </a:p>
        </p:txBody>
      </p:sp>
      <p:graphicFrame>
        <p:nvGraphicFramePr>
          <p:cNvPr id="6" name="Content Placeholder 5">
            <a:extLst>
              <a:ext uri="{FF2B5EF4-FFF2-40B4-BE49-F238E27FC236}">
                <a16:creationId xmlns:a16="http://schemas.microsoft.com/office/drawing/2014/main" id="{17984A78-5012-B748-A1D3-A864C6369DBF}"/>
              </a:ext>
            </a:extLst>
          </p:cNvPr>
          <p:cNvGraphicFramePr>
            <a:graphicFrameLocks noGrp="1"/>
          </p:cNvGraphicFramePr>
          <p:nvPr>
            <p:ph idx="1"/>
            <p:extLst>
              <p:ext uri="{D42A27DB-BD31-4B8C-83A1-F6EECF244321}">
                <p14:modId xmlns:p14="http://schemas.microsoft.com/office/powerpoint/2010/main" val="2150633503"/>
              </p:ext>
            </p:extLst>
          </p:nvPr>
        </p:nvGraphicFramePr>
        <p:xfrm>
          <a:off x="1285876" y="1371600"/>
          <a:ext cx="9480856" cy="5043492"/>
        </p:xfrm>
        <a:graphic>
          <a:graphicData uri="http://schemas.openxmlformats.org/drawingml/2006/table">
            <a:tbl>
              <a:tblPr firstRow="1" firstCol="1" bandRow="1">
                <a:tableStyleId>{21E4AEA4-8DFA-4A89-87EB-49C32662AFE0}</a:tableStyleId>
              </a:tblPr>
              <a:tblGrid>
                <a:gridCol w="2551083">
                  <a:extLst>
                    <a:ext uri="{9D8B030D-6E8A-4147-A177-3AD203B41FA5}">
                      <a16:colId xmlns:a16="http://schemas.microsoft.com/office/drawing/2014/main" val="1476301957"/>
                    </a:ext>
                  </a:extLst>
                </a:gridCol>
                <a:gridCol w="2399657">
                  <a:extLst>
                    <a:ext uri="{9D8B030D-6E8A-4147-A177-3AD203B41FA5}">
                      <a16:colId xmlns:a16="http://schemas.microsoft.com/office/drawing/2014/main" val="3856850953"/>
                    </a:ext>
                  </a:extLst>
                </a:gridCol>
                <a:gridCol w="2265058">
                  <a:extLst>
                    <a:ext uri="{9D8B030D-6E8A-4147-A177-3AD203B41FA5}">
                      <a16:colId xmlns:a16="http://schemas.microsoft.com/office/drawing/2014/main" val="504620368"/>
                    </a:ext>
                  </a:extLst>
                </a:gridCol>
                <a:gridCol w="2265058">
                  <a:extLst>
                    <a:ext uri="{9D8B030D-6E8A-4147-A177-3AD203B41FA5}">
                      <a16:colId xmlns:a16="http://schemas.microsoft.com/office/drawing/2014/main" val="3069351436"/>
                    </a:ext>
                  </a:extLst>
                </a:gridCol>
              </a:tblGrid>
              <a:tr h="280194">
                <a:tc gridSpan="4">
                  <a:txBody>
                    <a:bodyPr/>
                    <a:lstStyle/>
                    <a:p>
                      <a:r>
                        <a:rPr lang="en-GB" sz="1600" dirty="0">
                          <a:effectLst/>
                        </a:rPr>
                        <a:t>Model A – </a:t>
                      </a:r>
                      <a:r>
                        <a:rPr lang="en-GB" sz="1600" dirty="0" err="1">
                          <a:effectLst/>
                        </a:rPr>
                        <a:t>fetal</a:t>
                      </a:r>
                      <a:r>
                        <a:rPr lang="en-GB" sz="1600" dirty="0">
                          <a:effectLst/>
                        </a:rPr>
                        <a:t> heart rate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26253234"/>
                  </a:ext>
                </a:extLst>
              </a:tr>
              <a:tr h="280194">
                <a:tc>
                  <a:txBody>
                    <a:bodyPr/>
                    <a:lstStyle/>
                    <a:p>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Estimate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95% CI</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P value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6615172"/>
                  </a:ext>
                </a:extLst>
              </a:tr>
              <a:tr h="280194">
                <a:tc>
                  <a:txBody>
                    <a:bodyPr/>
                    <a:lstStyle/>
                    <a:p>
                      <a:r>
                        <a:rPr lang="en-GB" sz="1600" dirty="0">
                          <a:effectLst/>
                        </a:rPr>
                        <a:t>Intercept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94.86</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78.39;111.34</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0545781"/>
                  </a:ext>
                </a:extLst>
              </a:tr>
              <a:tr h="280194">
                <a:tc>
                  <a:txBody>
                    <a:bodyPr/>
                    <a:lstStyle/>
                    <a:p>
                      <a:r>
                        <a:rPr lang="en-GB" sz="1600" dirty="0">
                          <a:effectLst/>
                        </a:rPr>
                        <a:t>UTCI</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1.23</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0.90;1.56</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b="1">
                          <a:effectLst/>
                        </a:rPr>
                        <a:t>&lt;0.001</a:t>
                      </a:r>
                      <a:endParaRPr lang="en-GB"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5224358"/>
                  </a:ext>
                </a:extLst>
              </a:tr>
              <a:tr h="280194">
                <a:tc>
                  <a:txBody>
                    <a:bodyPr/>
                    <a:lstStyle/>
                    <a:p>
                      <a:r>
                        <a:rPr lang="en-GB" sz="1600" dirty="0">
                          <a:effectLst/>
                        </a:rPr>
                        <a:t>PSI</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0.71</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-0.01;1.44</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b="1" dirty="0">
                          <a:effectLst/>
                        </a:rPr>
                        <a:t>0.05</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4041932"/>
                  </a:ext>
                </a:extLst>
              </a:tr>
              <a:tr h="280194">
                <a:tc>
                  <a:txBody>
                    <a:bodyPr/>
                    <a:lstStyle/>
                    <a:p>
                      <a:r>
                        <a:rPr lang="en-GB" sz="1600" dirty="0">
                          <a:effectLst/>
                        </a:rPr>
                        <a:t>osmolality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0.001</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-0.01;0.01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0.80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99423663"/>
                  </a:ext>
                </a:extLst>
              </a:tr>
              <a:tr h="280194">
                <a:tc>
                  <a:txBody>
                    <a:bodyPr/>
                    <a:lstStyle/>
                    <a:p>
                      <a:r>
                        <a:rPr lang="en-GB" sz="1600" dirty="0">
                          <a:effectLst/>
                        </a:rPr>
                        <a:t>Hb</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0.17</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-0.71;1.04</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0.71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2642383"/>
                  </a:ext>
                </a:extLst>
              </a:tr>
              <a:tr h="280194">
                <a:tc>
                  <a:txBody>
                    <a:bodyPr/>
                    <a:lstStyle/>
                    <a:p>
                      <a:r>
                        <a:rPr lang="en-GB" sz="1600" dirty="0">
                          <a:effectLst/>
                        </a:rPr>
                        <a:t>APO</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-0.83</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-3.77;2.11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0.58</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09641931"/>
                  </a:ext>
                </a:extLst>
              </a:tr>
              <a:tr h="280194">
                <a:tc>
                  <a:txBody>
                    <a:bodyPr/>
                    <a:lstStyle/>
                    <a:p>
                      <a:r>
                        <a:rPr lang="en-GB" sz="1600" dirty="0">
                          <a:effectLst/>
                        </a:rPr>
                        <a:t>TBW</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0.06</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-0.26;0.37</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0.72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2146742"/>
                  </a:ext>
                </a:extLst>
              </a:tr>
              <a:tr h="280194">
                <a:tc gridSpan="4">
                  <a:txBody>
                    <a:bodyPr/>
                    <a:lstStyle/>
                    <a:p>
                      <a:r>
                        <a:rPr lang="en-GB" sz="1600" dirty="0">
                          <a:effectLst/>
                        </a:rPr>
                        <a:t>Model B – </a:t>
                      </a:r>
                      <a:r>
                        <a:rPr lang="en-GB" sz="1600" dirty="0" err="1">
                          <a:effectLst/>
                        </a:rPr>
                        <a:t>fetal</a:t>
                      </a:r>
                      <a:r>
                        <a:rPr lang="en-GB" sz="1600" dirty="0">
                          <a:effectLst/>
                        </a:rPr>
                        <a:t> stress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8537795"/>
                  </a:ext>
                </a:extLst>
              </a:tr>
              <a:tr h="280194">
                <a:tc>
                  <a:txBody>
                    <a:bodyPr/>
                    <a:lstStyle/>
                    <a:p>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Odds ratio</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95% CI</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P value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4861799"/>
                  </a:ext>
                </a:extLst>
              </a:tr>
              <a:tr h="280194">
                <a:tc>
                  <a:txBody>
                    <a:bodyPr/>
                    <a:lstStyle/>
                    <a:p>
                      <a:r>
                        <a:rPr lang="en-GB" sz="1600" dirty="0">
                          <a:effectLst/>
                        </a:rPr>
                        <a:t>Intercept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0.00</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0.00;0.28</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985464"/>
                  </a:ext>
                </a:extLst>
              </a:tr>
              <a:tr h="280194">
                <a:tc>
                  <a:txBody>
                    <a:bodyPr/>
                    <a:lstStyle/>
                    <a:p>
                      <a:r>
                        <a:rPr lang="en-GB" sz="1600" dirty="0">
                          <a:effectLst/>
                        </a:rPr>
                        <a:t>UTCI</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1.17</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1.05;1.29</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b="1">
                          <a:effectLst/>
                        </a:rPr>
                        <a:t>0.01</a:t>
                      </a:r>
                      <a:endParaRPr lang="en-GB"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5597870"/>
                  </a:ext>
                </a:extLst>
              </a:tr>
              <a:tr h="280194">
                <a:tc>
                  <a:txBody>
                    <a:bodyPr/>
                    <a:lstStyle/>
                    <a:p>
                      <a:r>
                        <a:rPr lang="en-GB" sz="1600" dirty="0">
                          <a:effectLst/>
                        </a:rPr>
                        <a:t>PSI</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1.20</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0.99;1.46</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b="1">
                          <a:effectLst/>
                        </a:rPr>
                        <a:t>0.06</a:t>
                      </a:r>
                      <a:endParaRPr lang="en-GB"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73308651"/>
                  </a:ext>
                </a:extLst>
              </a:tr>
              <a:tr h="280194">
                <a:tc>
                  <a:txBody>
                    <a:bodyPr/>
                    <a:lstStyle/>
                    <a:p>
                      <a:r>
                        <a:rPr lang="en-GB" sz="1600" dirty="0">
                          <a:effectLst/>
                        </a:rPr>
                        <a:t>Gestational age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1.12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1.02;1.22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b="1" dirty="0">
                          <a:effectLst/>
                        </a:rPr>
                        <a:t>0.02</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291158"/>
                  </a:ext>
                </a:extLst>
              </a:tr>
              <a:tr h="280194">
                <a:tc>
                  <a:txBody>
                    <a:bodyPr/>
                    <a:lstStyle/>
                    <a:p>
                      <a:r>
                        <a:rPr lang="en-GB" sz="1600" dirty="0">
                          <a:effectLst/>
                        </a:rPr>
                        <a:t>Osmolality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1.00</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1.00;1.00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0.61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33719493"/>
                  </a:ext>
                </a:extLst>
              </a:tr>
              <a:tr h="280194">
                <a:tc>
                  <a:txBody>
                    <a:bodyPr/>
                    <a:lstStyle/>
                    <a:p>
                      <a:r>
                        <a:rPr lang="en-GB" sz="1600" dirty="0">
                          <a:effectLst/>
                        </a:rPr>
                        <a:t>Haematocrit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0.97</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0.87;1.07</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0.49</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6892204"/>
                  </a:ext>
                </a:extLst>
              </a:tr>
              <a:tr h="280194">
                <a:tc>
                  <a:txBody>
                    <a:bodyPr/>
                    <a:lstStyle/>
                    <a:p>
                      <a:r>
                        <a:rPr lang="en-GB" sz="1600" dirty="0">
                          <a:effectLst/>
                        </a:rPr>
                        <a:t>TBW</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0.93</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0.83;1.05</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0.27</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3698619"/>
                  </a:ext>
                </a:extLst>
              </a:tr>
            </a:tbl>
          </a:graphicData>
        </a:graphic>
      </p:graphicFrame>
    </p:spTree>
    <p:extLst>
      <p:ext uri="{BB962C8B-B14F-4D97-AF65-F5344CB8AC3E}">
        <p14:creationId xmlns:p14="http://schemas.microsoft.com/office/powerpoint/2010/main" val="1936029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7E97EF-116E-5E44-BEAF-865C60C921BC}"/>
              </a:ext>
            </a:extLst>
          </p:cNvPr>
          <p:cNvSpPr>
            <a:spLocks noGrp="1"/>
          </p:cNvSpPr>
          <p:nvPr>
            <p:ph type="body" sz="half" idx="2"/>
          </p:nvPr>
        </p:nvSpPr>
        <p:spPr/>
        <p:txBody>
          <a:bodyPr/>
          <a:lstStyle/>
          <a:p>
            <a:endParaRPr lang="en-US" dirty="0"/>
          </a:p>
        </p:txBody>
      </p:sp>
      <p:sp>
        <p:nvSpPr>
          <p:cNvPr id="4" name="Title 3">
            <a:extLst>
              <a:ext uri="{FF2B5EF4-FFF2-40B4-BE49-F238E27FC236}">
                <a16:creationId xmlns:a16="http://schemas.microsoft.com/office/drawing/2014/main" id="{DDDE40AE-C25C-9044-94D2-A039E125AB7A}"/>
              </a:ext>
            </a:extLst>
          </p:cNvPr>
          <p:cNvSpPr>
            <a:spLocks noGrp="1"/>
          </p:cNvSpPr>
          <p:nvPr>
            <p:ph type="title"/>
          </p:nvPr>
        </p:nvSpPr>
        <p:spPr/>
        <p:txBody>
          <a:bodyPr/>
          <a:lstStyle/>
          <a:p>
            <a:pPr algn="ctr"/>
            <a:r>
              <a:rPr lang="en-US" dirty="0"/>
              <a:t>Change in RI and heat stress</a:t>
            </a:r>
          </a:p>
        </p:txBody>
      </p:sp>
      <p:pic>
        <p:nvPicPr>
          <p:cNvPr id="8" name="Picture 7" descr="Diagram&#10;&#10;Description automatically generated">
            <a:extLst>
              <a:ext uri="{FF2B5EF4-FFF2-40B4-BE49-F238E27FC236}">
                <a16:creationId xmlns:a16="http://schemas.microsoft.com/office/drawing/2014/main" id="{6BCBAFFC-4342-B74C-A601-E6996A79F7B6}"/>
              </a:ext>
            </a:extLst>
          </p:cNvPr>
          <p:cNvPicPr>
            <a:picLocks noChangeAspect="1"/>
          </p:cNvPicPr>
          <p:nvPr/>
        </p:nvPicPr>
        <p:blipFill>
          <a:blip r:embed="rId3"/>
          <a:stretch>
            <a:fillRect/>
          </a:stretch>
        </p:blipFill>
        <p:spPr>
          <a:xfrm>
            <a:off x="685482" y="1285117"/>
            <a:ext cx="3857958" cy="5220884"/>
          </a:xfrm>
          <a:prstGeom prst="rect">
            <a:avLst/>
          </a:prstGeom>
        </p:spPr>
      </p:pic>
      <p:pic>
        <p:nvPicPr>
          <p:cNvPr id="12" name="Content Placeholder 11">
            <a:extLst>
              <a:ext uri="{FF2B5EF4-FFF2-40B4-BE49-F238E27FC236}">
                <a16:creationId xmlns:a16="http://schemas.microsoft.com/office/drawing/2014/main" id="{296B8BBE-E377-9D4B-A388-FB3A5D998300}"/>
              </a:ext>
            </a:extLst>
          </p:cNvPr>
          <p:cNvPicPr>
            <a:picLocks noGrp="1" noChangeAspect="1"/>
          </p:cNvPicPr>
          <p:nvPr>
            <p:ph idx="1"/>
          </p:nvPr>
        </p:nvPicPr>
        <p:blipFill>
          <a:blip r:embed="rId4"/>
          <a:stretch>
            <a:fillRect/>
          </a:stretch>
        </p:blipFill>
        <p:spPr>
          <a:xfrm>
            <a:off x="5664200" y="2378075"/>
            <a:ext cx="5016500" cy="3035300"/>
          </a:xfrm>
        </p:spPr>
      </p:pic>
    </p:spTree>
    <p:extLst>
      <p:ext uri="{BB962C8B-B14F-4D97-AF65-F5344CB8AC3E}">
        <p14:creationId xmlns:p14="http://schemas.microsoft.com/office/powerpoint/2010/main" val="4280199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443DFD1-1FC7-1447-8CE4-716498BBDBB6}"/>
              </a:ext>
            </a:extLst>
          </p:cNvPr>
          <p:cNvPicPr>
            <a:picLocks noGrp="1" noChangeAspect="1"/>
          </p:cNvPicPr>
          <p:nvPr>
            <p:ph idx="1"/>
          </p:nvPr>
        </p:nvPicPr>
        <p:blipFill>
          <a:blip r:embed="rId2"/>
          <a:stretch>
            <a:fillRect/>
          </a:stretch>
        </p:blipFill>
        <p:spPr>
          <a:xfrm>
            <a:off x="6391988" y="2378075"/>
            <a:ext cx="5016500" cy="3035300"/>
          </a:xfrm>
        </p:spPr>
      </p:pic>
      <p:sp>
        <p:nvSpPr>
          <p:cNvPr id="3" name="Text Placeholder 2">
            <a:extLst>
              <a:ext uri="{FF2B5EF4-FFF2-40B4-BE49-F238E27FC236}">
                <a16:creationId xmlns:a16="http://schemas.microsoft.com/office/drawing/2014/main" id="{4088CAFA-5446-AB49-BF5D-E962F72634DE}"/>
              </a:ext>
            </a:extLst>
          </p:cNvPr>
          <p:cNvSpPr>
            <a:spLocks noGrp="1"/>
          </p:cNvSpPr>
          <p:nvPr>
            <p:ph type="body" sz="half" idx="2"/>
          </p:nvPr>
        </p:nvSpPr>
        <p:spPr/>
        <p:txBody>
          <a:bodyPr/>
          <a:lstStyle/>
          <a:p>
            <a:endParaRPr lang="en-US" dirty="0"/>
          </a:p>
        </p:txBody>
      </p:sp>
      <p:sp>
        <p:nvSpPr>
          <p:cNvPr id="4" name="Title 3">
            <a:extLst>
              <a:ext uri="{FF2B5EF4-FFF2-40B4-BE49-F238E27FC236}">
                <a16:creationId xmlns:a16="http://schemas.microsoft.com/office/drawing/2014/main" id="{D9D23067-D1D9-F94B-996C-C153C1187A63}"/>
              </a:ext>
            </a:extLst>
          </p:cNvPr>
          <p:cNvSpPr>
            <a:spLocks noGrp="1"/>
          </p:cNvSpPr>
          <p:nvPr>
            <p:ph type="title"/>
          </p:nvPr>
        </p:nvSpPr>
        <p:spPr/>
        <p:txBody>
          <a:bodyPr/>
          <a:lstStyle/>
          <a:p>
            <a:pPr algn="ctr"/>
            <a:r>
              <a:rPr lang="en-US" dirty="0"/>
              <a:t>Response to heat by pregnancy outcome</a:t>
            </a:r>
          </a:p>
        </p:txBody>
      </p:sp>
      <p:pic>
        <p:nvPicPr>
          <p:cNvPr id="8" name="Picture 7">
            <a:extLst>
              <a:ext uri="{FF2B5EF4-FFF2-40B4-BE49-F238E27FC236}">
                <a16:creationId xmlns:a16="http://schemas.microsoft.com/office/drawing/2014/main" id="{8672670E-7226-424E-B5C9-501C0F899FF4}"/>
              </a:ext>
            </a:extLst>
          </p:cNvPr>
          <p:cNvPicPr>
            <a:picLocks noChangeAspect="1"/>
          </p:cNvPicPr>
          <p:nvPr/>
        </p:nvPicPr>
        <p:blipFill>
          <a:blip r:embed="rId3"/>
          <a:stretch>
            <a:fillRect/>
          </a:stretch>
        </p:blipFill>
        <p:spPr>
          <a:xfrm>
            <a:off x="780337" y="2330781"/>
            <a:ext cx="5016500" cy="3035300"/>
          </a:xfrm>
          <a:prstGeom prst="rect">
            <a:avLst/>
          </a:prstGeom>
        </p:spPr>
      </p:pic>
    </p:spTree>
    <p:extLst>
      <p:ext uri="{BB962C8B-B14F-4D97-AF65-F5344CB8AC3E}">
        <p14:creationId xmlns:p14="http://schemas.microsoft.com/office/powerpoint/2010/main" val="2241583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E0D698C-8763-D228-ADA5-02659B2B21A6}"/>
              </a:ext>
            </a:extLst>
          </p:cNvPr>
          <p:cNvSpPr>
            <a:spLocks noGrp="1"/>
          </p:cNvSpPr>
          <p:nvPr>
            <p:ph type="title"/>
          </p:nvPr>
        </p:nvSpPr>
        <p:spPr>
          <a:xfrm>
            <a:off x="609441" y="279132"/>
            <a:ext cx="9480857" cy="623236"/>
          </a:xfrm>
        </p:spPr>
        <p:txBody>
          <a:bodyPr/>
          <a:lstStyle/>
          <a:p>
            <a:pPr algn="ctr"/>
            <a:r>
              <a:rPr lang="en-US" dirty="0"/>
              <a:t>Simulation-based power calculation</a:t>
            </a:r>
          </a:p>
        </p:txBody>
      </p:sp>
      <p:pic>
        <p:nvPicPr>
          <p:cNvPr id="5" name="Content Placeholder 4">
            <a:extLst>
              <a:ext uri="{FF2B5EF4-FFF2-40B4-BE49-F238E27FC236}">
                <a16:creationId xmlns:a16="http://schemas.microsoft.com/office/drawing/2014/main" id="{436DDE59-FA17-2A4F-9708-14344DB5047C}"/>
              </a:ext>
            </a:extLst>
          </p:cNvPr>
          <p:cNvPicPr>
            <a:picLocks noGrp="1" noChangeAspect="1"/>
          </p:cNvPicPr>
          <p:nvPr>
            <p:ph idx="1"/>
          </p:nvPr>
        </p:nvPicPr>
        <p:blipFill>
          <a:blip r:embed="rId2"/>
          <a:stretch>
            <a:fillRect/>
          </a:stretch>
        </p:blipFill>
        <p:spPr>
          <a:xfrm>
            <a:off x="2115319" y="1477818"/>
            <a:ext cx="7958184" cy="4821382"/>
          </a:xfrm>
          <a:noFill/>
        </p:spPr>
      </p:pic>
    </p:spTree>
    <p:extLst>
      <p:ext uri="{BB962C8B-B14F-4D97-AF65-F5344CB8AC3E}">
        <p14:creationId xmlns:p14="http://schemas.microsoft.com/office/powerpoint/2010/main" val="375769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012435-9D9A-194D-AE72-9CBEB6CEBB3F}"/>
              </a:ext>
            </a:extLst>
          </p:cNvPr>
          <p:cNvSpPr>
            <a:spLocks noGrp="1"/>
          </p:cNvSpPr>
          <p:nvPr>
            <p:ph idx="1"/>
          </p:nvPr>
        </p:nvSpPr>
        <p:spPr>
          <a:xfrm>
            <a:off x="7019148" y="1491919"/>
            <a:ext cx="4560235" cy="4807281"/>
          </a:xfrm>
        </p:spPr>
        <p:txBody>
          <a:bodyPr/>
          <a:lstStyle/>
          <a:p>
            <a:r>
              <a:rPr lang="en-CA" i="1" dirty="0"/>
              <a:t>“What we normally farm, in the last three years, we don’t gain much.”</a:t>
            </a:r>
          </a:p>
          <a:p>
            <a:endParaRPr lang="en-CA" i="1" dirty="0"/>
          </a:p>
          <a:p>
            <a:endParaRPr lang="en-GB" dirty="0"/>
          </a:p>
          <a:p>
            <a:r>
              <a:rPr lang="en-CA" i="1" dirty="0"/>
              <a:t>“ for the previous three years, the amount of rain we received was not like normal”</a:t>
            </a:r>
            <a:endParaRPr lang="en-US" dirty="0"/>
          </a:p>
        </p:txBody>
      </p:sp>
      <p:sp>
        <p:nvSpPr>
          <p:cNvPr id="4" name="Text Placeholder 3">
            <a:extLst>
              <a:ext uri="{FF2B5EF4-FFF2-40B4-BE49-F238E27FC236}">
                <a16:creationId xmlns:a16="http://schemas.microsoft.com/office/drawing/2014/main" id="{50842C8D-6348-184D-8E24-665A093565A8}"/>
              </a:ext>
            </a:extLst>
          </p:cNvPr>
          <p:cNvSpPr>
            <a:spLocks noGrp="1"/>
          </p:cNvSpPr>
          <p:nvPr>
            <p:ph type="body" sz="half" idx="2"/>
          </p:nvPr>
        </p:nvSpPr>
        <p:spPr/>
        <p:txBody>
          <a:bodyPr/>
          <a:lstStyle/>
          <a:p>
            <a:endParaRPr lang="en-US" dirty="0"/>
          </a:p>
        </p:txBody>
      </p:sp>
      <p:sp>
        <p:nvSpPr>
          <p:cNvPr id="2" name="Title 1">
            <a:extLst>
              <a:ext uri="{FF2B5EF4-FFF2-40B4-BE49-F238E27FC236}">
                <a16:creationId xmlns:a16="http://schemas.microsoft.com/office/drawing/2014/main" id="{3FF0F7BA-DFFB-4248-A676-B87A48F4E7FA}"/>
              </a:ext>
            </a:extLst>
          </p:cNvPr>
          <p:cNvSpPr>
            <a:spLocks noGrp="1"/>
          </p:cNvSpPr>
          <p:nvPr>
            <p:ph type="title"/>
          </p:nvPr>
        </p:nvSpPr>
        <p:spPr/>
        <p:txBody>
          <a:bodyPr>
            <a:normAutofit/>
          </a:bodyPr>
          <a:lstStyle/>
          <a:p>
            <a:r>
              <a:rPr lang="en-US" dirty="0"/>
              <a:t>Lived experience: climate change impacts</a:t>
            </a:r>
          </a:p>
        </p:txBody>
      </p:sp>
      <p:pic>
        <p:nvPicPr>
          <p:cNvPr id="6" name="Picture 5" descr="A group of people working in a field&#10;&#10;Description automatically generated with medium confidence">
            <a:extLst>
              <a:ext uri="{FF2B5EF4-FFF2-40B4-BE49-F238E27FC236}">
                <a16:creationId xmlns:a16="http://schemas.microsoft.com/office/drawing/2014/main" id="{7E89B249-FF2E-B140-93D1-A8C3F8C7D7B5}"/>
              </a:ext>
            </a:extLst>
          </p:cNvPr>
          <p:cNvPicPr>
            <a:picLocks noChangeAspect="1"/>
          </p:cNvPicPr>
          <p:nvPr/>
        </p:nvPicPr>
        <p:blipFill>
          <a:blip r:embed="rId2"/>
          <a:stretch>
            <a:fillRect/>
          </a:stretch>
        </p:blipFill>
        <p:spPr>
          <a:xfrm>
            <a:off x="609441" y="1491918"/>
            <a:ext cx="6409708" cy="4807281"/>
          </a:xfrm>
          <a:prstGeom prst="rect">
            <a:avLst/>
          </a:prstGeom>
        </p:spPr>
      </p:pic>
    </p:spTree>
    <p:extLst>
      <p:ext uri="{BB962C8B-B14F-4D97-AF65-F5344CB8AC3E}">
        <p14:creationId xmlns:p14="http://schemas.microsoft.com/office/powerpoint/2010/main" val="1430891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4D987-99C4-8143-BA05-B02E27E21540}"/>
              </a:ext>
            </a:extLst>
          </p:cNvPr>
          <p:cNvSpPr>
            <a:spLocks noGrp="1"/>
          </p:cNvSpPr>
          <p:nvPr>
            <p:ph type="title"/>
          </p:nvPr>
        </p:nvSpPr>
        <p:spPr/>
        <p:txBody>
          <a:bodyPr/>
          <a:lstStyle/>
          <a:p>
            <a:pPr algn="ctr"/>
            <a:r>
              <a:rPr lang="en-US" dirty="0"/>
              <a:t>Inequality in impacts</a:t>
            </a:r>
          </a:p>
        </p:txBody>
      </p:sp>
      <p:sp>
        <p:nvSpPr>
          <p:cNvPr id="3" name="Content Placeholder 2">
            <a:extLst>
              <a:ext uri="{FF2B5EF4-FFF2-40B4-BE49-F238E27FC236}">
                <a16:creationId xmlns:a16="http://schemas.microsoft.com/office/drawing/2014/main" id="{DCD9B929-86B5-674A-A150-565DC87E7F20}"/>
              </a:ext>
            </a:extLst>
          </p:cNvPr>
          <p:cNvSpPr>
            <a:spLocks noGrp="1"/>
          </p:cNvSpPr>
          <p:nvPr>
            <p:ph idx="1"/>
          </p:nvPr>
        </p:nvSpPr>
        <p:spPr/>
        <p:txBody>
          <a:bodyPr/>
          <a:lstStyle/>
          <a:p>
            <a:endParaRPr lang="en-US" dirty="0"/>
          </a:p>
        </p:txBody>
      </p:sp>
      <p:pic>
        <p:nvPicPr>
          <p:cNvPr id="5" name="Picture 4" descr="A picture containing text, music&#10;&#10;Description automatically generated">
            <a:extLst>
              <a:ext uri="{FF2B5EF4-FFF2-40B4-BE49-F238E27FC236}">
                <a16:creationId xmlns:a16="http://schemas.microsoft.com/office/drawing/2014/main" id="{E62D7840-4073-2343-86D0-4063868B5EAA}"/>
              </a:ext>
            </a:extLst>
          </p:cNvPr>
          <p:cNvPicPr>
            <a:picLocks noChangeAspect="1"/>
          </p:cNvPicPr>
          <p:nvPr/>
        </p:nvPicPr>
        <p:blipFill>
          <a:blip r:embed="rId3"/>
          <a:stretch>
            <a:fillRect/>
          </a:stretch>
        </p:blipFill>
        <p:spPr>
          <a:xfrm>
            <a:off x="3300411" y="1477818"/>
            <a:ext cx="5588000" cy="4508500"/>
          </a:xfrm>
          <a:prstGeom prst="rect">
            <a:avLst/>
          </a:prstGeom>
        </p:spPr>
      </p:pic>
    </p:spTree>
    <p:extLst>
      <p:ext uri="{BB962C8B-B14F-4D97-AF65-F5344CB8AC3E}">
        <p14:creationId xmlns:p14="http://schemas.microsoft.com/office/powerpoint/2010/main" val="66589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6271D2-993D-4B40-99EF-0CBACC0D8D3E}"/>
              </a:ext>
            </a:extLst>
          </p:cNvPr>
          <p:cNvSpPr>
            <a:spLocks noGrp="1"/>
          </p:cNvSpPr>
          <p:nvPr>
            <p:ph idx="1"/>
          </p:nvPr>
        </p:nvSpPr>
        <p:spPr>
          <a:xfrm>
            <a:off x="5213361" y="1491918"/>
            <a:ext cx="6813892" cy="4807281"/>
          </a:xfrm>
        </p:spPr>
        <p:txBody>
          <a:bodyPr/>
          <a:lstStyle/>
          <a:p>
            <a:r>
              <a:rPr lang="en-CA" i="1" dirty="0"/>
              <a:t>“When it is very </a:t>
            </a:r>
            <a:r>
              <a:rPr lang="en-CA" i="1" dirty="0" err="1"/>
              <a:t>hot..I</a:t>
            </a:r>
            <a:r>
              <a:rPr lang="en-CA" i="1" dirty="0"/>
              <a:t> feel like my body is burning.”</a:t>
            </a:r>
          </a:p>
          <a:p>
            <a:endParaRPr lang="en-CA" i="1" dirty="0"/>
          </a:p>
          <a:p>
            <a:endParaRPr lang="en-CA" i="1" dirty="0"/>
          </a:p>
          <a:p>
            <a:r>
              <a:rPr lang="en-CA" i="1" dirty="0"/>
              <a:t>“When the sun is really hot, it makes you feel tired, and dizzy."</a:t>
            </a:r>
            <a:endParaRPr lang="en-GB" dirty="0"/>
          </a:p>
          <a:p>
            <a:endParaRPr lang="en-US" dirty="0"/>
          </a:p>
          <a:p>
            <a:endParaRPr lang="en-GB" dirty="0"/>
          </a:p>
        </p:txBody>
      </p:sp>
      <p:sp>
        <p:nvSpPr>
          <p:cNvPr id="4" name="Text Placeholder 3">
            <a:extLst>
              <a:ext uri="{FF2B5EF4-FFF2-40B4-BE49-F238E27FC236}">
                <a16:creationId xmlns:a16="http://schemas.microsoft.com/office/drawing/2014/main" id="{E1B8497A-46D7-964A-9156-76D1EA5D33A7}"/>
              </a:ext>
            </a:extLst>
          </p:cNvPr>
          <p:cNvSpPr>
            <a:spLocks noGrp="1"/>
          </p:cNvSpPr>
          <p:nvPr>
            <p:ph type="body" sz="half" idx="2"/>
          </p:nvPr>
        </p:nvSpPr>
        <p:spPr/>
        <p:txBody>
          <a:bodyPr/>
          <a:lstStyle/>
          <a:p>
            <a:endParaRPr lang="en-US" dirty="0"/>
          </a:p>
        </p:txBody>
      </p:sp>
      <p:sp>
        <p:nvSpPr>
          <p:cNvPr id="2" name="Title 1">
            <a:extLst>
              <a:ext uri="{FF2B5EF4-FFF2-40B4-BE49-F238E27FC236}">
                <a16:creationId xmlns:a16="http://schemas.microsoft.com/office/drawing/2014/main" id="{B863858A-166A-2C49-A6C3-A1B506438C33}"/>
              </a:ext>
            </a:extLst>
          </p:cNvPr>
          <p:cNvSpPr>
            <a:spLocks noGrp="1"/>
          </p:cNvSpPr>
          <p:nvPr>
            <p:ph type="title"/>
          </p:nvPr>
        </p:nvSpPr>
        <p:spPr/>
        <p:txBody>
          <a:bodyPr/>
          <a:lstStyle/>
          <a:p>
            <a:r>
              <a:rPr lang="en-US" dirty="0"/>
              <a:t>Lived experience: heat in pregnancy</a:t>
            </a:r>
          </a:p>
        </p:txBody>
      </p:sp>
      <p:pic>
        <p:nvPicPr>
          <p:cNvPr id="6" name="Picture 5" descr="A picture containing grass, outdoor, sky, field&#10;&#10;Description automatically generated">
            <a:extLst>
              <a:ext uri="{FF2B5EF4-FFF2-40B4-BE49-F238E27FC236}">
                <a16:creationId xmlns:a16="http://schemas.microsoft.com/office/drawing/2014/main" id="{F47FAD43-0548-BB43-B14B-DF4169B3C441}"/>
              </a:ext>
            </a:extLst>
          </p:cNvPr>
          <p:cNvPicPr>
            <a:picLocks noChangeAspect="1"/>
          </p:cNvPicPr>
          <p:nvPr/>
        </p:nvPicPr>
        <p:blipFill>
          <a:blip r:embed="rId2"/>
          <a:stretch>
            <a:fillRect/>
          </a:stretch>
        </p:blipFill>
        <p:spPr>
          <a:xfrm>
            <a:off x="609442" y="1212786"/>
            <a:ext cx="4024562" cy="5366082"/>
          </a:xfrm>
          <a:prstGeom prst="rect">
            <a:avLst/>
          </a:prstGeom>
        </p:spPr>
      </p:pic>
    </p:spTree>
    <p:extLst>
      <p:ext uri="{BB962C8B-B14F-4D97-AF65-F5344CB8AC3E}">
        <p14:creationId xmlns:p14="http://schemas.microsoft.com/office/powerpoint/2010/main" val="2011408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CDF97F-C599-4445-AAD0-4F1DA2A263CB}"/>
              </a:ext>
            </a:extLst>
          </p:cNvPr>
          <p:cNvSpPr>
            <a:spLocks noGrp="1"/>
          </p:cNvSpPr>
          <p:nvPr>
            <p:ph idx="1"/>
          </p:nvPr>
        </p:nvSpPr>
        <p:spPr/>
        <p:txBody>
          <a:bodyPr/>
          <a:lstStyle/>
          <a:p>
            <a:pPr marL="0" indent="0">
              <a:buNone/>
            </a:pPr>
            <a:r>
              <a:rPr lang="en-CA" dirty="0"/>
              <a:t> </a:t>
            </a:r>
          </a:p>
          <a:p>
            <a:r>
              <a:rPr lang="en-CA" i="1" dirty="0"/>
              <a:t>“When it is hot, and I notice I’m tired and hot, I will use that water and drink, and sit under that tree for a while. In that time, I realize that the baby is free and comfortable, that’s the time I will go and continue with my work.”</a:t>
            </a:r>
            <a:r>
              <a:rPr lang="en-CA" dirty="0"/>
              <a:t> </a:t>
            </a:r>
            <a:r>
              <a:rPr lang="en-CA" i="1" dirty="0"/>
              <a:t>- Aisha, age 30.</a:t>
            </a:r>
          </a:p>
          <a:p>
            <a:endParaRPr lang="en-CA" i="1" dirty="0"/>
          </a:p>
          <a:p>
            <a:pPr marL="0" indent="0">
              <a:buNone/>
            </a:pPr>
            <a:endParaRPr lang="en-US" dirty="0"/>
          </a:p>
          <a:p>
            <a:endParaRPr lang="en-US" dirty="0"/>
          </a:p>
        </p:txBody>
      </p:sp>
      <p:sp>
        <p:nvSpPr>
          <p:cNvPr id="4" name="Text Placeholder 3">
            <a:extLst>
              <a:ext uri="{FF2B5EF4-FFF2-40B4-BE49-F238E27FC236}">
                <a16:creationId xmlns:a16="http://schemas.microsoft.com/office/drawing/2014/main" id="{FDE0D690-FBB6-8B42-A05C-BD5DF273C814}"/>
              </a:ext>
            </a:extLst>
          </p:cNvPr>
          <p:cNvSpPr>
            <a:spLocks noGrp="1"/>
          </p:cNvSpPr>
          <p:nvPr>
            <p:ph type="body" sz="half" idx="2"/>
          </p:nvPr>
        </p:nvSpPr>
        <p:spPr/>
        <p:txBody>
          <a:bodyPr/>
          <a:lstStyle/>
          <a:p>
            <a:endParaRPr lang="en-US" dirty="0"/>
          </a:p>
        </p:txBody>
      </p:sp>
      <p:sp>
        <p:nvSpPr>
          <p:cNvPr id="2" name="Title 1">
            <a:extLst>
              <a:ext uri="{FF2B5EF4-FFF2-40B4-BE49-F238E27FC236}">
                <a16:creationId xmlns:a16="http://schemas.microsoft.com/office/drawing/2014/main" id="{C2F273AC-6B51-0547-B50D-595DC88D37B9}"/>
              </a:ext>
            </a:extLst>
          </p:cNvPr>
          <p:cNvSpPr>
            <a:spLocks noGrp="1"/>
          </p:cNvSpPr>
          <p:nvPr>
            <p:ph type="title"/>
          </p:nvPr>
        </p:nvSpPr>
        <p:spPr/>
        <p:txBody>
          <a:bodyPr/>
          <a:lstStyle/>
          <a:p>
            <a:r>
              <a:rPr lang="en-US" dirty="0"/>
              <a:t>Lived experience: managing the heat</a:t>
            </a:r>
          </a:p>
        </p:txBody>
      </p:sp>
      <p:pic>
        <p:nvPicPr>
          <p:cNvPr id="6" name="Picture 5" descr="A picture containing text, grass, outdoor&#10;&#10;Description automatically generated">
            <a:extLst>
              <a:ext uri="{FF2B5EF4-FFF2-40B4-BE49-F238E27FC236}">
                <a16:creationId xmlns:a16="http://schemas.microsoft.com/office/drawing/2014/main" id="{080EBCA8-C44E-204F-972B-072B581D009E}"/>
              </a:ext>
            </a:extLst>
          </p:cNvPr>
          <p:cNvPicPr>
            <a:picLocks noChangeAspect="1"/>
          </p:cNvPicPr>
          <p:nvPr/>
        </p:nvPicPr>
        <p:blipFill rotWithShape="1">
          <a:blip r:embed="rId2"/>
          <a:srcRect l="13097" t="10885" r="10835" b="25442"/>
          <a:stretch/>
        </p:blipFill>
        <p:spPr>
          <a:xfrm>
            <a:off x="1194318" y="1162771"/>
            <a:ext cx="2985796" cy="5416097"/>
          </a:xfrm>
          <a:prstGeom prst="rect">
            <a:avLst/>
          </a:prstGeom>
        </p:spPr>
      </p:pic>
    </p:spTree>
    <p:extLst>
      <p:ext uri="{BB962C8B-B14F-4D97-AF65-F5344CB8AC3E}">
        <p14:creationId xmlns:p14="http://schemas.microsoft.com/office/powerpoint/2010/main" val="1524188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BDC81-3CFB-BE4C-9455-D7BAA80F4FEB}"/>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77DCCD77-6B63-7941-89EF-D64E206E5C39}"/>
              </a:ext>
            </a:extLst>
          </p:cNvPr>
          <p:cNvSpPr>
            <a:spLocks noGrp="1"/>
          </p:cNvSpPr>
          <p:nvPr>
            <p:ph idx="1"/>
          </p:nvPr>
        </p:nvSpPr>
        <p:spPr/>
        <p:txBody>
          <a:bodyPr/>
          <a:lstStyle/>
          <a:p>
            <a:pPr marL="342900" indent="-342900">
              <a:buFont typeface="Arial" panose="020B0604020202020204" pitchFamily="34" charset="0"/>
              <a:buChar char="•"/>
            </a:pPr>
            <a:r>
              <a:rPr lang="en-US" sz="2800" dirty="0"/>
              <a:t>Large at-risk population</a:t>
            </a:r>
          </a:p>
          <a:p>
            <a:pPr marL="342900" indent="-342900">
              <a:buFont typeface="Arial" panose="020B0604020202020204" pitchFamily="34" charset="0"/>
              <a:buChar char="•"/>
            </a:pPr>
            <a:r>
              <a:rPr lang="en-US" sz="2800" dirty="0"/>
              <a:t>Already exposed to extreme heat – going to get much worse</a:t>
            </a:r>
          </a:p>
          <a:p>
            <a:pPr marL="342900" indent="-342900">
              <a:buFont typeface="Arial" panose="020B0604020202020204" pitchFamily="34" charset="0"/>
              <a:buChar char="•"/>
            </a:pPr>
            <a:r>
              <a:rPr lang="en-US" sz="2800" dirty="0"/>
              <a:t>Pregnant subsistence farmers do experience heat strain</a:t>
            </a:r>
          </a:p>
          <a:p>
            <a:pPr marL="342900" indent="-342900">
              <a:buFont typeface="Arial" panose="020B0604020202020204" pitchFamily="34" charset="0"/>
              <a:buChar char="•"/>
            </a:pPr>
            <a:r>
              <a:rPr lang="en-US" sz="2800" dirty="0"/>
              <a:t>Evidence of physiological stress transferred to the fetus</a:t>
            </a:r>
          </a:p>
          <a:p>
            <a:pPr marL="342900" indent="-342900">
              <a:buFont typeface="Arial" panose="020B0604020202020204" pitchFamily="34" charset="0"/>
              <a:buChar char="•"/>
            </a:pPr>
            <a:r>
              <a:rPr lang="en-US" sz="2800" dirty="0"/>
              <a:t>Biomarker analysis to come</a:t>
            </a:r>
          </a:p>
          <a:p>
            <a:pPr marL="342900" indent="-342900">
              <a:buFont typeface="Arial" panose="020B0604020202020204" pitchFamily="34" charset="0"/>
              <a:buChar char="•"/>
            </a:pPr>
            <a:r>
              <a:rPr lang="en-US" sz="2800" dirty="0"/>
              <a:t>Long-term implications unclear – but lots of future work planned</a:t>
            </a:r>
          </a:p>
        </p:txBody>
      </p:sp>
    </p:spTree>
    <p:extLst>
      <p:ext uri="{BB962C8B-B14F-4D97-AF65-F5344CB8AC3E}">
        <p14:creationId xmlns:p14="http://schemas.microsoft.com/office/powerpoint/2010/main" val="17019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person, grass, man&#10;&#10;Description automatically generated">
            <a:extLst>
              <a:ext uri="{FF2B5EF4-FFF2-40B4-BE49-F238E27FC236}">
                <a16:creationId xmlns:a16="http://schemas.microsoft.com/office/drawing/2014/main" id="{B10DEC6F-66DF-9D47-B334-4354763306BA}"/>
              </a:ext>
            </a:extLst>
          </p:cNvPr>
          <p:cNvPicPr>
            <a:picLocks noChangeAspect="1"/>
          </p:cNvPicPr>
          <p:nvPr/>
        </p:nvPicPr>
        <p:blipFill>
          <a:blip r:embed="rId2" cstate="screen">
            <a:alphaModFix amt="20000"/>
            <a:extLst>
              <a:ext uri="{28A0092B-C50C-407E-A947-70E740481C1C}">
                <a14:useLocalDpi xmlns:a14="http://schemas.microsoft.com/office/drawing/2010/main"/>
              </a:ext>
            </a:extLst>
          </a:blip>
          <a:stretch>
            <a:fillRect/>
          </a:stretch>
        </p:blipFill>
        <p:spPr>
          <a:xfrm rot="5400000">
            <a:off x="93663" y="857250"/>
            <a:ext cx="6858000" cy="5143500"/>
          </a:xfrm>
          <a:prstGeom prst="rect">
            <a:avLst/>
          </a:prstGeom>
        </p:spPr>
      </p:pic>
      <p:sp>
        <p:nvSpPr>
          <p:cNvPr id="3" name="Content Placeholder 2">
            <a:extLst>
              <a:ext uri="{FF2B5EF4-FFF2-40B4-BE49-F238E27FC236}">
                <a16:creationId xmlns:a16="http://schemas.microsoft.com/office/drawing/2014/main" id="{07D67FAF-7BBA-554F-8F6B-0C66C9AB0C16}"/>
              </a:ext>
            </a:extLst>
          </p:cNvPr>
          <p:cNvSpPr>
            <a:spLocks noGrp="1"/>
          </p:cNvSpPr>
          <p:nvPr>
            <p:ph idx="1"/>
          </p:nvPr>
        </p:nvSpPr>
        <p:spPr/>
        <p:txBody>
          <a:bodyPr/>
          <a:lstStyle/>
          <a:p>
            <a:r>
              <a:rPr lang="en-US" dirty="0"/>
              <a:t>Amazing participants in West Kiang</a:t>
            </a:r>
          </a:p>
          <a:p>
            <a:r>
              <a:rPr lang="en-US" dirty="0"/>
              <a:t>MRCG healthcare workers</a:t>
            </a:r>
          </a:p>
          <a:p>
            <a:r>
              <a:rPr lang="en-US"/>
              <a:t>Shantelle </a:t>
            </a:r>
            <a:r>
              <a:rPr lang="en-US" dirty="0"/>
              <a:t>Spencer</a:t>
            </a:r>
          </a:p>
          <a:p>
            <a:r>
              <a:rPr lang="en-US" dirty="0"/>
              <a:t>Gregor Eichhorn</a:t>
            </a:r>
          </a:p>
          <a:p>
            <a:r>
              <a:rPr lang="en-US" dirty="0"/>
              <a:t>Supervisors/advisory board</a:t>
            </a:r>
          </a:p>
          <a:p>
            <a:r>
              <a:rPr lang="en-US" dirty="0"/>
              <a:t>Prof Andrew Prentice</a:t>
            </a:r>
          </a:p>
          <a:p>
            <a:r>
              <a:rPr lang="en-US" dirty="0"/>
              <a:t>Prof Andy Haines</a:t>
            </a:r>
          </a:p>
          <a:p>
            <a:r>
              <a:rPr lang="en-US" dirty="0"/>
              <a:t>Dr Neil Maxwell</a:t>
            </a:r>
          </a:p>
          <a:p>
            <a:r>
              <a:rPr lang="en-US" dirty="0"/>
              <a:t>Dr Ana </a:t>
            </a:r>
            <a:r>
              <a:rPr lang="en-US" dirty="0" err="1"/>
              <a:t>Vicedo-Cabreras</a:t>
            </a:r>
            <a:endParaRPr lang="en-US" dirty="0"/>
          </a:p>
          <a:p>
            <a:r>
              <a:rPr lang="en-US" dirty="0"/>
              <a:t>Dr Jane Hirst</a:t>
            </a:r>
          </a:p>
          <a:p>
            <a:r>
              <a:rPr lang="en-US" dirty="0"/>
              <a:t>Dr Kris Murray </a:t>
            </a:r>
          </a:p>
        </p:txBody>
      </p:sp>
      <p:sp>
        <p:nvSpPr>
          <p:cNvPr id="4" name="Text Placeholder 3">
            <a:extLst>
              <a:ext uri="{FF2B5EF4-FFF2-40B4-BE49-F238E27FC236}">
                <a16:creationId xmlns:a16="http://schemas.microsoft.com/office/drawing/2014/main" id="{86ED7C09-4E37-7743-8428-9CAD06254DF8}"/>
              </a:ext>
            </a:extLst>
          </p:cNvPr>
          <p:cNvSpPr>
            <a:spLocks noGrp="1"/>
          </p:cNvSpPr>
          <p:nvPr>
            <p:ph type="body" sz="half" idx="2"/>
          </p:nvPr>
        </p:nvSpPr>
        <p:spPr/>
        <p:txBody>
          <a:bodyPr/>
          <a:lstStyle/>
          <a:p>
            <a:pPr marL="342900" indent="-342900">
              <a:buFont typeface="Arial" panose="020B0604020202020204" pitchFamily="34" charset="0"/>
              <a:buChar char="•"/>
            </a:pPr>
            <a:r>
              <a:rPr lang="en-US" dirty="0"/>
              <a:t>All </a:t>
            </a:r>
            <a:r>
              <a:rPr lang="en-US" dirty="0" err="1"/>
              <a:t>Keneba</a:t>
            </a:r>
            <a:r>
              <a:rPr lang="en-US" dirty="0"/>
              <a:t> staff</a:t>
            </a:r>
          </a:p>
          <a:p>
            <a:pPr marL="342900" indent="-342900">
              <a:buFont typeface="Arial" panose="020B0604020202020204" pitchFamily="34" charset="0"/>
              <a:buChar char="•"/>
            </a:pPr>
            <a:r>
              <a:rPr lang="en-US" dirty="0" err="1"/>
              <a:t>Bakary</a:t>
            </a:r>
            <a:r>
              <a:rPr lang="en-US" dirty="0"/>
              <a:t> Sonko</a:t>
            </a:r>
          </a:p>
          <a:p>
            <a:pPr marL="342900" indent="-342900">
              <a:buFont typeface="Arial" panose="020B0604020202020204" pitchFamily="34" charset="0"/>
              <a:buChar char="•"/>
            </a:pPr>
            <a:r>
              <a:rPr lang="en-US" dirty="0" err="1"/>
              <a:t>Lamin</a:t>
            </a:r>
            <a:r>
              <a:rPr lang="en-US" dirty="0"/>
              <a:t> </a:t>
            </a:r>
            <a:r>
              <a:rPr lang="en-US" dirty="0" err="1"/>
              <a:t>Jobarteh</a:t>
            </a:r>
            <a:endParaRPr lang="en-US" dirty="0"/>
          </a:p>
          <a:p>
            <a:pPr marL="342900" indent="-342900">
              <a:buFont typeface="Arial" panose="020B0604020202020204" pitchFamily="34" charset="0"/>
              <a:buChar char="•"/>
            </a:pPr>
            <a:r>
              <a:rPr lang="en-US" dirty="0" err="1"/>
              <a:t>Tida</a:t>
            </a:r>
            <a:r>
              <a:rPr lang="en-US" dirty="0"/>
              <a:t> </a:t>
            </a:r>
            <a:r>
              <a:rPr lang="en-US" dirty="0" err="1"/>
              <a:t>Samateh</a:t>
            </a:r>
            <a:endParaRPr lang="en-US" dirty="0"/>
          </a:p>
          <a:p>
            <a:pPr marL="342900" indent="-342900">
              <a:buFont typeface="Arial" panose="020B0604020202020204" pitchFamily="34" charset="0"/>
              <a:buChar char="•"/>
            </a:pPr>
            <a:r>
              <a:rPr lang="en-US" dirty="0" err="1"/>
              <a:t>Tida</a:t>
            </a:r>
            <a:r>
              <a:rPr lang="en-US" dirty="0"/>
              <a:t> </a:t>
            </a:r>
            <a:r>
              <a:rPr lang="en-US" dirty="0" err="1"/>
              <a:t>Saidy</a:t>
            </a:r>
            <a:endParaRPr lang="en-US" dirty="0"/>
          </a:p>
          <a:p>
            <a:pPr marL="342900" indent="-342900">
              <a:buFont typeface="Arial" panose="020B0604020202020204" pitchFamily="34" charset="0"/>
              <a:buChar char="•"/>
            </a:pPr>
            <a:r>
              <a:rPr lang="en-US" dirty="0" err="1"/>
              <a:t>Jainaba</a:t>
            </a:r>
            <a:r>
              <a:rPr lang="en-US" dirty="0"/>
              <a:t> Badjie</a:t>
            </a:r>
          </a:p>
          <a:p>
            <a:pPr marL="342900" indent="-342900">
              <a:buFont typeface="Arial" panose="020B0604020202020204" pitchFamily="34" charset="0"/>
              <a:buChar char="•"/>
            </a:pPr>
            <a:r>
              <a:rPr lang="en-US" dirty="0" err="1"/>
              <a:t>Kebba</a:t>
            </a:r>
            <a:r>
              <a:rPr lang="en-US" dirty="0"/>
              <a:t> Bajo</a:t>
            </a:r>
          </a:p>
          <a:p>
            <a:pPr marL="342900" indent="-342900">
              <a:buFont typeface="Arial" panose="020B0604020202020204" pitchFamily="34" charset="0"/>
              <a:buChar char="•"/>
            </a:pPr>
            <a:r>
              <a:rPr lang="en-US" dirty="0"/>
              <a:t>Fatou </a:t>
            </a:r>
            <a:r>
              <a:rPr lang="en-US" dirty="0" err="1"/>
              <a:t>Sosseh</a:t>
            </a:r>
            <a:endParaRPr lang="en-US" dirty="0"/>
          </a:p>
          <a:p>
            <a:pPr marL="342900" indent="-342900">
              <a:buFont typeface="Arial" panose="020B0604020202020204" pitchFamily="34" charset="0"/>
              <a:buChar char="•"/>
            </a:pPr>
            <a:r>
              <a:rPr lang="en-US" dirty="0"/>
              <a:t>Yahya </a:t>
            </a:r>
            <a:r>
              <a:rPr lang="en-US" dirty="0" err="1"/>
              <a:t>Sallah</a:t>
            </a:r>
            <a:endParaRPr lang="en-US" dirty="0"/>
          </a:p>
          <a:p>
            <a:pPr marL="342900" indent="-342900">
              <a:buFont typeface="Arial" panose="020B0604020202020204" pitchFamily="34" charset="0"/>
              <a:buChar char="•"/>
            </a:pPr>
            <a:r>
              <a:rPr lang="en-US" dirty="0"/>
              <a:t>Ebrima </a:t>
            </a:r>
            <a:r>
              <a:rPr lang="en-US" dirty="0" err="1"/>
              <a:t>Danso</a:t>
            </a:r>
            <a:endParaRPr lang="en-US" dirty="0"/>
          </a:p>
          <a:p>
            <a:pPr marL="342900" indent="-342900">
              <a:buFont typeface="Arial" panose="020B0604020202020204" pitchFamily="34" charset="0"/>
              <a:buChar char="•"/>
            </a:pPr>
            <a:r>
              <a:rPr lang="en-US" dirty="0"/>
              <a:t>All MRC drivers</a:t>
            </a:r>
          </a:p>
          <a:p>
            <a:endParaRPr lang="en-US" dirty="0"/>
          </a:p>
        </p:txBody>
      </p:sp>
      <p:sp>
        <p:nvSpPr>
          <p:cNvPr id="2" name="Title 1">
            <a:extLst>
              <a:ext uri="{FF2B5EF4-FFF2-40B4-BE49-F238E27FC236}">
                <a16:creationId xmlns:a16="http://schemas.microsoft.com/office/drawing/2014/main" id="{DDDD7E73-B8AB-9B49-B6D1-83DE554F4894}"/>
              </a:ext>
            </a:extLst>
          </p:cNvPr>
          <p:cNvSpPr>
            <a:spLocks noGrp="1"/>
          </p:cNvSpPr>
          <p:nvPr>
            <p:ph type="title"/>
          </p:nvPr>
        </p:nvSpPr>
        <p:spPr>
          <a:xfrm>
            <a:off x="609442" y="279132"/>
            <a:ext cx="9470224" cy="623236"/>
          </a:xfrm>
        </p:spPr>
        <p:txBody>
          <a:bodyPr/>
          <a:lstStyle/>
          <a:p>
            <a:r>
              <a:rPr lang="en-US" dirty="0"/>
              <a:t>Thank you</a:t>
            </a:r>
          </a:p>
        </p:txBody>
      </p:sp>
      <p:pic>
        <p:nvPicPr>
          <p:cNvPr id="8" name="Picture 7" descr="A picture containing bicycle, table, motorcycle, man&#10;&#10;Description automatically generated">
            <a:extLst>
              <a:ext uri="{FF2B5EF4-FFF2-40B4-BE49-F238E27FC236}">
                <a16:creationId xmlns:a16="http://schemas.microsoft.com/office/drawing/2014/main" id="{32D80699-46B0-E34E-854D-D94FCB042BBC}"/>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rot="5400000">
            <a:off x="5237162" y="857250"/>
            <a:ext cx="6858000" cy="5143500"/>
          </a:xfrm>
          <a:prstGeom prst="rect">
            <a:avLst/>
          </a:prstGeom>
        </p:spPr>
      </p:pic>
    </p:spTree>
    <p:extLst>
      <p:ext uri="{BB962C8B-B14F-4D97-AF65-F5344CB8AC3E}">
        <p14:creationId xmlns:p14="http://schemas.microsoft.com/office/powerpoint/2010/main" val="533663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8ADDAF-D941-0647-9BD2-D773103F22FD}"/>
              </a:ext>
            </a:extLst>
          </p:cNvPr>
          <p:cNvSpPr>
            <a:spLocks noGrp="1"/>
          </p:cNvSpPr>
          <p:nvPr>
            <p:ph type="title"/>
          </p:nvPr>
        </p:nvSpPr>
        <p:spPr/>
        <p:txBody>
          <a:bodyPr>
            <a:normAutofit fontScale="90000"/>
          </a:bodyPr>
          <a:lstStyle/>
          <a:p>
            <a:r>
              <a:rPr lang="en-US" dirty="0"/>
              <a:t>Predictions for Africa – heatwave days per year</a:t>
            </a:r>
          </a:p>
        </p:txBody>
      </p:sp>
      <p:pic>
        <p:nvPicPr>
          <p:cNvPr id="12" name="Content Placeholder 11">
            <a:extLst>
              <a:ext uri="{FF2B5EF4-FFF2-40B4-BE49-F238E27FC236}">
                <a16:creationId xmlns:a16="http://schemas.microsoft.com/office/drawing/2014/main" id="{70BD9D1C-447B-8347-A704-E5CBE168F06F}"/>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875351" y="1550193"/>
            <a:ext cx="10438121" cy="3757614"/>
          </a:xfrm>
        </p:spPr>
      </p:pic>
      <p:sp>
        <p:nvSpPr>
          <p:cNvPr id="2" name="Footer Placeholder 1">
            <a:extLst>
              <a:ext uri="{FF2B5EF4-FFF2-40B4-BE49-F238E27FC236}">
                <a16:creationId xmlns:a16="http://schemas.microsoft.com/office/drawing/2014/main" id="{25B6EADB-7D9A-4342-B90D-9E93E2B4B6E7}"/>
              </a:ext>
            </a:extLst>
          </p:cNvPr>
          <p:cNvSpPr>
            <a:spLocks noGrp="1"/>
          </p:cNvSpPr>
          <p:nvPr>
            <p:ph type="ftr" sz="quarter" idx="3"/>
          </p:nvPr>
        </p:nvSpPr>
        <p:spPr>
          <a:xfrm>
            <a:off x="2965622" y="6108478"/>
            <a:ext cx="5980670" cy="612997"/>
          </a:xfrm>
        </p:spPr>
        <p:txBody>
          <a:bodyPr/>
          <a:lstStyle/>
          <a:p>
            <a:r>
              <a:rPr lang="en-GB" dirty="0"/>
              <a:t>Weber T. et al. (2018) </a:t>
            </a:r>
            <a:r>
              <a:rPr lang="en-GB" dirty="0" err="1"/>
              <a:t>Analyzing</a:t>
            </a:r>
            <a:r>
              <a:rPr lang="en-GB" dirty="0"/>
              <a:t> regional climate change in Africa in a 1.5,2,3 global warming world. Earth's Future, 6, 643-655</a:t>
            </a:r>
          </a:p>
        </p:txBody>
      </p:sp>
    </p:spTree>
    <p:extLst>
      <p:ext uri="{BB962C8B-B14F-4D97-AF65-F5344CB8AC3E}">
        <p14:creationId xmlns:p14="http://schemas.microsoft.com/office/powerpoint/2010/main" val="1845879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D36DC-EFE8-EA4A-90EB-8638EF806113}"/>
              </a:ext>
            </a:extLst>
          </p:cNvPr>
          <p:cNvSpPr>
            <a:spLocks noGrp="1"/>
          </p:cNvSpPr>
          <p:nvPr>
            <p:ph type="title"/>
          </p:nvPr>
        </p:nvSpPr>
        <p:spPr/>
        <p:txBody>
          <a:bodyPr/>
          <a:lstStyle/>
          <a:p>
            <a:r>
              <a:rPr lang="en-US" dirty="0"/>
              <a:t>Compensable and </a:t>
            </a:r>
            <a:r>
              <a:rPr lang="en-US" dirty="0" err="1"/>
              <a:t>uncompensable</a:t>
            </a:r>
            <a:r>
              <a:rPr lang="en-US" dirty="0"/>
              <a:t> heat load</a:t>
            </a:r>
          </a:p>
        </p:txBody>
      </p:sp>
      <p:pic>
        <p:nvPicPr>
          <p:cNvPr id="5" name="Content Placeholder 4">
            <a:extLst>
              <a:ext uri="{FF2B5EF4-FFF2-40B4-BE49-F238E27FC236}">
                <a16:creationId xmlns:a16="http://schemas.microsoft.com/office/drawing/2014/main" id="{897E12AB-CB1E-314D-9954-10454CD3D104}"/>
              </a:ext>
            </a:extLst>
          </p:cNvPr>
          <p:cNvPicPr>
            <a:picLocks noGrp="1" noChangeAspect="1"/>
          </p:cNvPicPr>
          <p:nvPr>
            <p:ph idx="1"/>
          </p:nvPr>
        </p:nvPicPr>
        <p:blipFill>
          <a:blip r:embed="rId2"/>
          <a:stretch>
            <a:fillRect/>
          </a:stretch>
        </p:blipFill>
        <p:spPr>
          <a:xfrm>
            <a:off x="2900362" y="1564481"/>
            <a:ext cx="6388100" cy="4648200"/>
          </a:xfrm>
        </p:spPr>
      </p:pic>
      <p:sp>
        <p:nvSpPr>
          <p:cNvPr id="3" name="Footer Placeholder 2">
            <a:extLst>
              <a:ext uri="{FF2B5EF4-FFF2-40B4-BE49-F238E27FC236}">
                <a16:creationId xmlns:a16="http://schemas.microsoft.com/office/drawing/2014/main" id="{00232080-B72B-7847-AA2D-814AB960EE21}"/>
              </a:ext>
            </a:extLst>
          </p:cNvPr>
          <p:cNvSpPr>
            <a:spLocks noGrp="1"/>
          </p:cNvSpPr>
          <p:nvPr>
            <p:ph type="ftr" sz="quarter" idx="3"/>
          </p:nvPr>
        </p:nvSpPr>
        <p:spPr/>
        <p:txBody>
          <a:bodyPr/>
          <a:lstStyle/>
          <a:p>
            <a:r>
              <a:rPr lang="en-GB" dirty="0"/>
              <a:t>Epstein Y., Roberts W.O., (2011) The pathophysiology of heat stroke: an integrative view of the final common pathway. </a:t>
            </a:r>
            <a:r>
              <a:rPr lang="en-GB" dirty="0" err="1"/>
              <a:t>Scand</a:t>
            </a:r>
            <a:r>
              <a:rPr lang="en-GB" dirty="0"/>
              <a:t> J Med Sci Sports</a:t>
            </a:r>
          </a:p>
          <a:p>
            <a:endParaRPr lang="en-GB" dirty="0"/>
          </a:p>
        </p:txBody>
      </p:sp>
    </p:spTree>
    <p:extLst>
      <p:ext uri="{BB962C8B-B14F-4D97-AF65-F5344CB8AC3E}">
        <p14:creationId xmlns:p14="http://schemas.microsoft.com/office/powerpoint/2010/main" val="3953292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D36DC-EFE8-EA4A-90EB-8638EF806113}"/>
              </a:ext>
            </a:extLst>
          </p:cNvPr>
          <p:cNvSpPr>
            <a:spLocks noGrp="1"/>
          </p:cNvSpPr>
          <p:nvPr>
            <p:ph type="title"/>
          </p:nvPr>
        </p:nvSpPr>
        <p:spPr/>
        <p:txBody>
          <a:bodyPr/>
          <a:lstStyle/>
          <a:p>
            <a:r>
              <a:rPr lang="en-US" dirty="0"/>
              <a:t>Compensable and </a:t>
            </a:r>
            <a:r>
              <a:rPr lang="en-US" dirty="0" err="1"/>
              <a:t>uncompensable</a:t>
            </a:r>
            <a:r>
              <a:rPr lang="en-US" dirty="0"/>
              <a:t> heat load</a:t>
            </a:r>
          </a:p>
        </p:txBody>
      </p:sp>
      <p:pic>
        <p:nvPicPr>
          <p:cNvPr id="5" name="Content Placeholder 4">
            <a:extLst>
              <a:ext uri="{FF2B5EF4-FFF2-40B4-BE49-F238E27FC236}">
                <a16:creationId xmlns:a16="http://schemas.microsoft.com/office/drawing/2014/main" id="{897E12AB-CB1E-314D-9954-10454CD3D104}"/>
              </a:ext>
            </a:extLst>
          </p:cNvPr>
          <p:cNvPicPr>
            <a:picLocks noGrp="1" noChangeAspect="1"/>
          </p:cNvPicPr>
          <p:nvPr>
            <p:ph idx="1"/>
          </p:nvPr>
        </p:nvPicPr>
        <p:blipFill>
          <a:blip r:embed="rId3"/>
          <a:stretch>
            <a:fillRect/>
          </a:stretch>
        </p:blipFill>
        <p:spPr>
          <a:xfrm>
            <a:off x="2900362" y="1564481"/>
            <a:ext cx="6388100" cy="4648200"/>
          </a:xfrm>
        </p:spPr>
      </p:pic>
      <p:sp>
        <p:nvSpPr>
          <p:cNvPr id="3" name="Oval 2">
            <a:extLst>
              <a:ext uri="{FF2B5EF4-FFF2-40B4-BE49-F238E27FC236}">
                <a16:creationId xmlns:a16="http://schemas.microsoft.com/office/drawing/2014/main" id="{7064D737-470D-8D47-BD86-08492E113046}"/>
              </a:ext>
            </a:extLst>
          </p:cNvPr>
          <p:cNvSpPr/>
          <p:nvPr/>
        </p:nvSpPr>
        <p:spPr>
          <a:xfrm>
            <a:off x="6094412" y="3147934"/>
            <a:ext cx="1400670" cy="539646"/>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9ACE6F5-FA26-854E-ABE1-ED5EA03579D1}"/>
              </a:ext>
            </a:extLst>
          </p:cNvPr>
          <p:cNvSpPr/>
          <p:nvPr/>
        </p:nvSpPr>
        <p:spPr>
          <a:xfrm>
            <a:off x="4122295" y="3882452"/>
            <a:ext cx="1244184" cy="539646"/>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24ED393-8278-BE48-9BA6-F7F5F05B51D5}"/>
              </a:ext>
            </a:extLst>
          </p:cNvPr>
          <p:cNvSpPr/>
          <p:nvPr/>
        </p:nvSpPr>
        <p:spPr>
          <a:xfrm>
            <a:off x="8004748" y="3582649"/>
            <a:ext cx="839449" cy="719528"/>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DA22210-830C-AC43-9EA3-71D6DDF17530}"/>
              </a:ext>
            </a:extLst>
          </p:cNvPr>
          <p:cNvSpPr/>
          <p:nvPr/>
        </p:nvSpPr>
        <p:spPr>
          <a:xfrm>
            <a:off x="3762531" y="4557010"/>
            <a:ext cx="1603948" cy="389744"/>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47622CB9-2E9D-E041-87AB-054888227CBE}"/>
              </a:ext>
            </a:extLst>
          </p:cNvPr>
          <p:cNvSpPr>
            <a:spLocks noGrp="1"/>
          </p:cNvSpPr>
          <p:nvPr>
            <p:ph type="ftr" sz="quarter" idx="3"/>
          </p:nvPr>
        </p:nvSpPr>
        <p:spPr/>
        <p:txBody>
          <a:bodyPr/>
          <a:lstStyle/>
          <a:p>
            <a:r>
              <a:rPr lang="en-GB" dirty="0"/>
              <a:t>Epstein Y., Roberts W.O., (2011) The pathophysiology of heat stroke: an integrative view of the final common pathway. </a:t>
            </a:r>
            <a:r>
              <a:rPr lang="en-GB" dirty="0" err="1"/>
              <a:t>Scand</a:t>
            </a:r>
            <a:r>
              <a:rPr lang="en-GB" dirty="0"/>
              <a:t> J Med Sci Sports</a:t>
            </a:r>
          </a:p>
        </p:txBody>
      </p:sp>
    </p:spTree>
    <p:extLst>
      <p:ext uri="{BB962C8B-B14F-4D97-AF65-F5344CB8AC3E}">
        <p14:creationId xmlns:p14="http://schemas.microsoft.com/office/powerpoint/2010/main" val="3884333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E0AF-B217-174B-96B5-41488EC5122A}"/>
              </a:ext>
            </a:extLst>
          </p:cNvPr>
          <p:cNvSpPr>
            <a:spLocks noGrp="1"/>
          </p:cNvSpPr>
          <p:nvPr>
            <p:ph type="title"/>
          </p:nvPr>
        </p:nvSpPr>
        <p:spPr/>
        <p:txBody>
          <a:bodyPr/>
          <a:lstStyle/>
          <a:p>
            <a:pPr algn="ctr"/>
            <a:r>
              <a:rPr lang="en-US" dirty="0"/>
              <a:t>Effective interventions?</a:t>
            </a:r>
          </a:p>
        </p:txBody>
      </p:sp>
      <p:pic>
        <p:nvPicPr>
          <p:cNvPr id="5" name="Content Placeholder 4" descr="Text&#10;&#10;Description automatically generated">
            <a:extLst>
              <a:ext uri="{FF2B5EF4-FFF2-40B4-BE49-F238E27FC236}">
                <a16:creationId xmlns:a16="http://schemas.microsoft.com/office/drawing/2014/main" id="{D736E10D-6646-4448-8AE2-D1C67266B6D6}"/>
              </a:ext>
            </a:extLst>
          </p:cNvPr>
          <p:cNvPicPr>
            <a:picLocks noGrp="1" noChangeAspect="1"/>
          </p:cNvPicPr>
          <p:nvPr>
            <p:ph idx="1"/>
          </p:nvPr>
        </p:nvPicPr>
        <p:blipFill rotWithShape="1">
          <a:blip r:embed="rId3"/>
          <a:srcRect t="4437"/>
          <a:stretch/>
        </p:blipFill>
        <p:spPr>
          <a:xfrm>
            <a:off x="2317346" y="2774196"/>
            <a:ext cx="7554132" cy="2002953"/>
          </a:xfrm>
        </p:spPr>
      </p:pic>
      <p:sp>
        <p:nvSpPr>
          <p:cNvPr id="6" name="Rectangle 5">
            <a:extLst>
              <a:ext uri="{FF2B5EF4-FFF2-40B4-BE49-F238E27FC236}">
                <a16:creationId xmlns:a16="http://schemas.microsoft.com/office/drawing/2014/main" id="{D732E615-89CB-1546-A1C7-0F5245EFA528}"/>
              </a:ext>
            </a:extLst>
          </p:cNvPr>
          <p:cNvSpPr/>
          <p:nvPr/>
        </p:nvSpPr>
        <p:spPr>
          <a:xfrm>
            <a:off x="2317346" y="2588217"/>
            <a:ext cx="7554132" cy="84078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A3C574C9-8994-FF42-9F61-B258FE7E4C01}"/>
              </a:ext>
            </a:extLst>
          </p:cNvPr>
          <p:cNvSpPr>
            <a:spLocks noGrp="1"/>
          </p:cNvSpPr>
          <p:nvPr>
            <p:ph type="ftr" sz="quarter" idx="3"/>
          </p:nvPr>
        </p:nvSpPr>
        <p:spPr/>
        <p:txBody>
          <a:bodyPr/>
          <a:lstStyle/>
          <a:p>
            <a:r>
              <a:rPr lang="en-GB" dirty="0" err="1"/>
              <a:t>Barreca</a:t>
            </a:r>
            <a:r>
              <a:rPr lang="en-GB" dirty="0"/>
              <a:t> A, Schaller J., (2019). The impact of high ambient temperatures on delivery timing and gestational lengths</a:t>
            </a:r>
          </a:p>
        </p:txBody>
      </p:sp>
    </p:spTree>
    <p:extLst>
      <p:ext uri="{BB962C8B-B14F-4D97-AF65-F5344CB8AC3E}">
        <p14:creationId xmlns:p14="http://schemas.microsoft.com/office/powerpoint/2010/main" val="4058453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26A5-3D05-9C41-82D3-AE2953F3052F}"/>
              </a:ext>
            </a:extLst>
          </p:cNvPr>
          <p:cNvSpPr>
            <a:spLocks noGrp="1"/>
          </p:cNvSpPr>
          <p:nvPr>
            <p:ph type="title"/>
          </p:nvPr>
        </p:nvSpPr>
        <p:spPr/>
        <p:txBody>
          <a:bodyPr/>
          <a:lstStyle/>
          <a:p>
            <a:r>
              <a:rPr lang="en-US" dirty="0"/>
              <a:t>Study Setting</a:t>
            </a:r>
          </a:p>
        </p:txBody>
      </p:sp>
      <p:pic>
        <p:nvPicPr>
          <p:cNvPr id="5" name="Content Placeholder 4" descr="A close up of a map&#10;&#10;Description automatically generated">
            <a:extLst>
              <a:ext uri="{FF2B5EF4-FFF2-40B4-BE49-F238E27FC236}">
                <a16:creationId xmlns:a16="http://schemas.microsoft.com/office/drawing/2014/main" id="{E34C7424-FED9-EC4C-B183-B35B7F7BE81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626979" y="1477963"/>
            <a:ext cx="6934867" cy="4821237"/>
          </a:xfrm>
        </p:spPr>
      </p:pic>
      <p:sp>
        <p:nvSpPr>
          <p:cNvPr id="6" name="Oval 5">
            <a:extLst>
              <a:ext uri="{FF2B5EF4-FFF2-40B4-BE49-F238E27FC236}">
                <a16:creationId xmlns:a16="http://schemas.microsoft.com/office/drawing/2014/main" id="{76668268-1AF8-F740-908B-E8002A992B50}"/>
              </a:ext>
            </a:extLst>
          </p:cNvPr>
          <p:cNvSpPr/>
          <p:nvPr/>
        </p:nvSpPr>
        <p:spPr>
          <a:xfrm>
            <a:off x="4049486" y="3429000"/>
            <a:ext cx="966651" cy="280851"/>
          </a:xfrm>
          <a:prstGeom prst="ellipse">
            <a:avLst/>
          </a:prstGeom>
          <a:noFill/>
          <a:ln w="3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521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434878-659C-8D41-871C-7B7F11950CAB}"/>
              </a:ext>
            </a:extLst>
          </p:cNvPr>
          <p:cNvSpPr>
            <a:spLocks noGrp="1"/>
          </p:cNvSpPr>
          <p:nvPr>
            <p:ph type="body" sz="half" idx="2"/>
          </p:nvPr>
        </p:nvSpPr>
        <p:spPr/>
        <p:txBody>
          <a:bodyPr/>
          <a:lstStyle/>
          <a:p>
            <a:r>
              <a:rPr lang="en-US" dirty="0"/>
              <a:t>MRC field station </a:t>
            </a:r>
            <a:r>
              <a:rPr lang="en-US" dirty="0" err="1"/>
              <a:t>Keneba</a:t>
            </a:r>
            <a:r>
              <a:rPr lang="en-US" dirty="0"/>
              <a:t>:</a:t>
            </a:r>
          </a:p>
          <a:p>
            <a:r>
              <a:rPr lang="en-US" dirty="0"/>
              <a:t>Rural field station</a:t>
            </a:r>
          </a:p>
          <a:p>
            <a:r>
              <a:rPr lang="en-US" dirty="0"/>
              <a:t>34 villages</a:t>
            </a:r>
          </a:p>
          <a:p>
            <a:r>
              <a:rPr lang="en-US" dirty="0"/>
              <a:t>750km</a:t>
            </a:r>
            <a:r>
              <a:rPr lang="en-US" baseline="30000" dirty="0"/>
              <a:t>2</a:t>
            </a:r>
            <a:endParaRPr lang="en-US" dirty="0"/>
          </a:p>
          <a:p>
            <a:r>
              <a:rPr lang="en-US" dirty="0"/>
              <a:t>Subsistence farming</a:t>
            </a:r>
          </a:p>
        </p:txBody>
      </p:sp>
      <p:sp>
        <p:nvSpPr>
          <p:cNvPr id="4" name="Title 3">
            <a:extLst>
              <a:ext uri="{FF2B5EF4-FFF2-40B4-BE49-F238E27FC236}">
                <a16:creationId xmlns:a16="http://schemas.microsoft.com/office/drawing/2014/main" id="{0B651C5D-E535-6A40-BBA0-023DF0425D6F}"/>
              </a:ext>
            </a:extLst>
          </p:cNvPr>
          <p:cNvSpPr>
            <a:spLocks noGrp="1"/>
          </p:cNvSpPr>
          <p:nvPr>
            <p:ph type="title"/>
          </p:nvPr>
        </p:nvSpPr>
        <p:spPr/>
        <p:txBody>
          <a:bodyPr/>
          <a:lstStyle/>
          <a:p>
            <a:r>
              <a:rPr lang="en-US" dirty="0"/>
              <a:t>Study setting</a:t>
            </a:r>
          </a:p>
        </p:txBody>
      </p:sp>
      <p:pic>
        <p:nvPicPr>
          <p:cNvPr id="8" name="Content Placeholder 7" descr="Diagram&#10;&#10;Description automatically generated">
            <a:extLst>
              <a:ext uri="{FF2B5EF4-FFF2-40B4-BE49-F238E27FC236}">
                <a16:creationId xmlns:a16="http://schemas.microsoft.com/office/drawing/2014/main" id="{91DB1F3E-A09A-6C4F-BEEE-B2EBD38C4E9E}"/>
              </a:ext>
            </a:extLst>
          </p:cNvPr>
          <p:cNvPicPr>
            <a:picLocks noGrp="1" noChangeAspect="1"/>
          </p:cNvPicPr>
          <p:nvPr>
            <p:ph idx="1"/>
          </p:nvPr>
        </p:nvPicPr>
        <p:blipFill rotWithShape="1">
          <a:blip r:embed="rId3"/>
          <a:srcRect r="43942"/>
          <a:stretch/>
        </p:blipFill>
        <p:spPr>
          <a:xfrm>
            <a:off x="4412010" y="1973378"/>
            <a:ext cx="7167373" cy="3919421"/>
          </a:xfrm>
        </p:spPr>
      </p:pic>
    </p:spTree>
    <p:extLst>
      <p:ext uri="{BB962C8B-B14F-4D97-AF65-F5344CB8AC3E}">
        <p14:creationId xmlns:p14="http://schemas.microsoft.com/office/powerpoint/2010/main" val="660460776"/>
      </p:ext>
    </p:extLst>
  </p:cSld>
  <p:clrMapOvr>
    <a:masterClrMapping/>
  </p:clrMapOvr>
</p:sld>
</file>

<file path=ppt/theme/theme1.xml><?xml version="1.0" encoding="utf-8"?>
<a:theme xmlns:a="http://schemas.openxmlformats.org/drawingml/2006/main" name="Main_Presentation_Title_Page">
  <a:themeElements>
    <a:clrScheme name="Custom 1">
      <a:dk1>
        <a:srgbClr val="000000"/>
      </a:dk1>
      <a:lt1>
        <a:srgbClr val="FFFFFF"/>
      </a:lt1>
      <a:dk2>
        <a:srgbClr val="004550"/>
      </a:dk2>
      <a:lt2>
        <a:srgbClr val="2BAC6D"/>
      </a:lt2>
      <a:accent1>
        <a:srgbClr val="2BAC6D"/>
      </a:accent1>
      <a:accent2>
        <a:srgbClr val="004550"/>
      </a:accent2>
      <a:accent3>
        <a:srgbClr val="00ABCE"/>
      </a:accent3>
      <a:accent4>
        <a:srgbClr val="FBB800"/>
      </a:accent4>
      <a:accent5>
        <a:srgbClr val="E95B0C"/>
      </a:accent5>
      <a:accent6>
        <a:srgbClr val="B1B2B3"/>
      </a:accent6>
      <a:hlink>
        <a:srgbClr val="00ABCE"/>
      </a:hlink>
      <a:folHlink>
        <a:srgbClr val="B1B2B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3848</TotalTime>
  <Words>1306</Words>
  <Application>Microsoft Macintosh PowerPoint</Application>
  <PresentationFormat>Custom</PresentationFormat>
  <Paragraphs>270</Paragraphs>
  <Slides>33</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merriweather</vt:lpstr>
      <vt:lpstr>Open Sans</vt:lpstr>
      <vt:lpstr>Open Sans</vt:lpstr>
      <vt:lpstr>Main_Presentation_Title_Page</vt:lpstr>
      <vt:lpstr>Impact of extreme heat on maternal and fetal physiology</vt:lpstr>
      <vt:lpstr>Climate change impacts</vt:lpstr>
      <vt:lpstr>Inequality in impacts</vt:lpstr>
      <vt:lpstr>Predictions for Africa – heatwave days per year</vt:lpstr>
      <vt:lpstr>Compensable and uncompensable heat load</vt:lpstr>
      <vt:lpstr>Compensable and uncompensable heat load</vt:lpstr>
      <vt:lpstr>Effective interventions?</vt:lpstr>
      <vt:lpstr>Study Setting</vt:lpstr>
      <vt:lpstr>Study setting</vt:lpstr>
      <vt:lpstr>Why here?</vt:lpstr>
      <vt:lpstr>Why this population?</vt:lpstr>
      <vt:lpstr>Testing the hypotheses for adverse birth outcomes</vt:lpstr>
      <vt:lpstr>Exposure</vt:lpstr>
      <vt:lpstr>Outcome: fetoplacental circulation</vt:lpstr>
      <vt:lpstr>Outcome measures</vt:lpstr>
      <vt:lpstr>Outcome measurement</vt:lpstr>
      <vt:lpstr>92 participants</vt:lpstr>
      <vt:lpstr>Exposure WBGT</vt:lpstr>
      <vt:lpstr>Exposure UTCI</vt:lpstr>
      <vt:lpstr>Estimated METs  </vt:lpstr>
      <vt:lpstr>Correlation matrix</vt:lpstr>
      <vt:lpstr>Association of UTCI and heat strain</vt:lpstr>
      <vt:lpstr>Change in maternal tymp and skin temperature</vt:lpstr>
      <vt:lpstr>Impact on fetus</vt:lpstr>
      <vt:lpstr>Multilevel model</vt:lpstr>
      <vt:lpstr>Change in RI and heat stress</vt:lpstr>
      <vt:lpstr>Response to heat by pregnancy outcome</vt:lpstr>
      <vt:lpstr>Simulation-based power calculation</vt:lpstr>
      <vt:lpstr>Lived experience: climate change impacts</vt:lpstr>
      <vt:lpstr>Lived experience: heat in pregnancy</vt:lpstr>
      <vt:lpstr>Lived experience: managing the heat</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Hotter and hotter: effects of extreme heat on maternal and fetal health in The Gambia</dc:title>
  <dc:creator>Ana Bonell</dc:creator>
  <cp:lastModifiedBy>Ana Bonell</cp:lastModifiedBy>
  <cp:revision>11</cp:revision>
  <dcterms:created xsi:type="dcterms:W3CDTF">2020-12-16T12:11:46Z</dcterms:created>
  <dcterms:modified xsi:type="dcterms:W3CDTF">2022-03-14T16:59:17Z</dcterms:modified>
</cp:coreProperties>
</file>