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5"/>
    <p:sldMasterId id="2147483670" r:id="rId6"/>
  </p:sldMasterIdLst>
  <p:notesMasterIdLst>
    <p:notesMasterId r:id="rId21"/>
  </p:notesMasterIdLst>
  <p:handoutMasterIdLst>
    <p:handoutMasterId r:id="rId22"/>
  </p:handoutMasterIdLst>
  <p:sldIdLst>
    <p:sldId id="272" r:id="rId7"/>
    <p:sldId id="276" r:id="rId8"/>
    <p:sldId id="270" r:id="rId9"/>
    <p:sldId id="460" r:id="rId10"/>
    <p:sldId id="271" r:id="rId11"/>
    <p:sldId id="463" r:id="rId12"/>
    <p:sldId id="465" r:id="rId13"/>
    <p:sldId id="459" r:id="rId14"/>
    <p:sldId id="455" r:id="rId15"/>
    <p:sldId id="462" r:id="rId16"/>
    <p:sldId id="456" r:id="rId17"/>
    <p:sldId id="464" r:id="rId18"/>
    <p:sldId id="461" r:id="rId19"/>
    <p:sldId id="454" r:id="rId20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DEED"/>
    <a:srgbClr val="1B1D8E"/>
    <a:srgbClr val="CA3E8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40F03E-ACF6-4924-8079-5CA8B289DBF2}" v="68" dt="2022-03-14T20:10:19.131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39" autoAdjust="0"/>
    <p:restoredTop sz="86503" autoAdjust="0"/>
  </p:normalViewPr>
  <p:slideViewPr>
    <p:cSldViewPr snapToGrid="0" snapToObjects="1">
      <p:cViewPr>
        <p:scale>
          <a:sx n="75" d="100"/>
          <a:sy n="75" d="100"/>
        </p:scale>
        <p:origin x="662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ffua Usuf" userId="d29c88e4-bbb3-4ce5-9e16-8d230d324c2a" providerId="ADAL" clId="{BC40F03E-ACF6-4924-8079-5CA8B289DBF2}"/>
    <pc:docChg chg="undo redo custSel addSld delSld modSld modMainMaster">
      <pc:chgData name="Effua Usuf" userId="d29c88e4-bbb3-4ce5-9e16-8d230d324c2a" providerId="ADAL" clId="{BC40F03E-ACF6-4924-8079-5CA8B289DBF2}" dt="2022-03-14T21:26:56.024" v="523" actId="478"/>
      <pc:docMkLst>
        <pc:docMk/>
      </pc:docMkLst>
      <pc:sldChg chg="addSp delSp modSp mod modClrScheme chgLayout">
        <pc:chgData name="Effua Usuf" userId="d29c88e4-bbb3-4ce5-9e16-8d230d324c2a" providerId="ADAL" clId="{BC40F03E-ACF6-4924-8079-5CA8B289DBF2}" dt="2022-03-14T20:02:58.032" v="400" actId="478"/>
        <pc:sldMkLst>
          <pc:docMk/>
          <pc:sldMk cId="2570380878" sldId="270"/>
        </pc:sldMkLst>
        <pc:spChg chg="add del mod ord">
          <ac:chgData name="Effua Usuf" userId="d29c88e4-bbb3-4ce5-9e16-8d230d324c2a" providerId="ADAL" clId="{BC40F03E-ACF6-4924-8079-5CA8B289DBF2}" dt="2022-03-14T18:48:31.996" v="151" actId="700"/>
          <ac:spMkLst>
            <pc:docMk/>
            <pc:sldMk cId="2570380878" sldId="270"/>
            <ac:spMk id="2" creationId="{D63A06DE-7522-4D71-A93C-899AF20EADD6}"/>
          </ac:spMkLst>
        </pc:spChg>
        <pc:spChg chg="mod ord">
          <ac:chgData name="Effua Usuf" userId="d29c88e4-bbb3-4ce5-9e16-8d230d324c2a" providerId="ADAL" clId="{BC40F03E-ACF6-4924-8079-5CA8B289DBF2}" dt="2022-03-14T19:05:52.185" v="270" actId="1076"/>
          <ac:spMkLst>
            <pc:docMk/>
            <pc:sldMk cId="2570380878" sldId="270"/>
            <ac:spMk id="3" creationId="{00000000-0000-0000-0000-000000000000}"/>
          </ac:spMkLst>
        </pc:spChg>
        <pc:picChg chg="add del mod modCrop">
          <ac:chgData name="Effua Usuf" userId="d29c88e4-bbb3-4ce5-9e16-8d230d324c2a" providerId="ADAL" clId="{BC40F03E-ACF6-4924-8079-5CA8B289DBF2}" dt="2022-03-14T19:49:36.742" v="339" actId="21"/>
          <ac:picMkLst>
            <pc:docMk/>
            <pc:sldMk cId="2570380878" sldId="270"/>
            <ac:picMk id="4" creationId="{2F627903-1CF0-40DD-895D-6839456464AD}"/>
          </ac:picMkLst>
        </pc:picChg>
        <pc:picChg chg="del mod">
          <ac:chgData name="Effua Usuf" userId="d29c88e4-bbb3-4ce5-9e16-8d230d324c2a" providerId="ADAL" clId="{BC40F03E-ACF6-4924-8079-5CA8B289DBF2}" dt="2022-03-14T20:02:58.032" v="400" actId="478"/>
          <ac:picMkLst>
            <pc:docMk/>
            <pc:sldMk cId="2570380878" sldId="270"/>
            <ac:picMk id="6" creationId="{22F52D5C-2F02-4241-B110-6E0B2DD276F4}"/>
          </ac:picMkLst>
        </pc:picChg>
        <pc:picChg chg="add del mod">
          <ac:chgData name="Effua Usuf" userId="d29c88e4-bbb3-4ce5-9e16-8d230d324c2a" providerId="ADAL" clId="{BC40F03E-ACF6-4924-8079-5CA8B289DBF2}" dt="2022-03-14T19:47:56.533" v="337" actId="14861"/>
          <ac:picMkLst>
            <pc:docMk/>
            <pc:sldMk cId="2570380878" sldId="270"/>
            <ac:picMk id="1026" creationId="{1E33460B-99CF-47D8-96AA-86791F99A8DF}"/>
          </ac:picMkLst>
        </pc:picChg>
      </pc:sldChg>
      <pc:sldChg chg="addSp delSp modSp mod">
        <pc:chgData name="Effua Usuf" userId="d29c88e4-bbb3-4ce5-9e16-8d230d324c2a" providerId="ADAL" clId="{BC40F03E-ACF6-4924-8079-5CA8B289DBF2}" dt="2022-03-14T21:26:56.024" v="523" actId="478"/>
        <pc:sldMkLst>
          <pc:docMk/>
          <pc:sldMk cId="1296685044" sldId="271"/>
        </pc:sldMkLst>
        <pc:spChg chg="mod">
          <ac:chgData name="Effua Usuf" userId="d29c88e4-bbb3-4ce5-9e16-8d230d324c2a" providerId="ADAL" clId="{BC40F03E-ACF6-4924-8079-5CA8B289DBF2}" dt="2022-03-14T20:02:13.098" v="396" actId="20577"/>
          <ac:spMkLst>
            <pc:docMk/>
            <pc:sldMk cId="1296685044" sldId="271"/>
            <ac:spMk id="3" creationId="{00000000-0000-0000-0000-000000000000}"/>
          </ac:spMkLst>
        </pc:spChg>
        <pc:spChg chg="add mod">
          <ac:chgData name="Effua Usuf" userId="d29c88e4-bbb3-4ce5-9e16-8d230d324c2a" providerId="ADAL" clId="{BC40F03E-ACF6-4924-8079-5CA8B289DBF2}" dt="2022-03-14T21:26:14.543" v="522" actId="208"/>
          <ac:spMkLst>
            <pc:docMk/>
            <pc:sldMk cId="1296685044" sldId="271"/>
            <ac:spMk id="12" creationId="{0C8D2508-1D4D-4672-AD5B-05957A495194}"/>
          </ac:spMkLst>
        </pc:spChg>
        <pc:picChg chg="add del mod">
          <ac:chgData name="Effua Usuf" userId="d29c88e4-bbb3-4ce5-9e16-8d230d324c2a" providerId="ADAL" clId="{BC40F03E-ACF6-4924-8079-5CA8B289DBF2}" dt="2022-03-14T20:09:59.296" v="490" actId="21"/>
          <ac:picMkLst>
            <pc:docMk/>
            <pc:sldMk cId="1296685044" sldId="271"/>
            <ac:picMk id="5" creationId="{6B5B5909-FF44-4923-B0E4-54D08787C90C}"/>
          </ac:picMkLst>
        </pc:picChg>
        <pc:picChg chg="mod">
          <ac:chgData name="Effua Usuf" userId="d29c88e4-bbb3-4ce5-9e16-8d230d324c2a" providerId="ADAL" clId="{BC40F03E-ACF6-4924-8079-5CA8B289DBF2}" dt="2022-03-14T20:01:45.811" v="390" actId="1076"/>
          <ac:picMkLst>
            <pc:docMk/>
            <pc:sldMk cId="1296685044" sldId="271"/>
            <ac:picMk id="6" creationId="{73AB75C1-FB11-0C45-80AD-6FBC030B231E}"/>
          </ac:picMkLst>
        </pc:picChg>
        <pc:picChg chg="del">
          <ac:chgData name="Effua Usuf" userId="d29c88e4-bbb3-4ce5-9e16-8d230d324c2a" providerId="ADAL" clId="{BC40F03E-ACF6-4924-8079-5CA8B289DBF2}" dt="2022-03-14T21:26:56.024" v="523" actId="478"/>
          <ac:picMkLst>
            <pc:docMk/>
            <pc:sldMk cId="1296685044" sldId="271"/>
            <ac:picMk id="7" creationId="{67281144-EEA2-6D40-8759-FA253FE1DCEE}"/>
          </ac:picMkLst>
        </pc:picChg>
        <pc:picChg chg="add del mod">
          <ac:chgData name="Effua Usuf" userId="d29c88e4-bbb3-4ce5-9e16-8d230d324c2a" providerId="ADAL" clId="{BC40F03E-ACF6-4924-8079-5CA8B289DBF2}" dt="2022-03-14T19:50:04.535" v="340" actId="478"/>
          <ac:picMkLst>
            <pc:docMk/>
            <pc:sldMk cId="1296685044" sldId="271"/>
            <ac:picMk id="10" creationId="{AE6A660E-EBE8-463B-A5B9-79AA75F67234}"/>
          </ac:picMkLst>
        </pc:picChg>
        <pc:picChg chg="add mod">
          <ac:chgData name="Effua Usuf" userId="d29c88e4-bbb3-4ce5-9e16-8d230d324c2a" providerId="ADAL" clId="{BC40F03E-ACF6-4924-8079-5CA8B289DBF2}" dt="2022-03-14T20:08:23.904" v="477"/>
          <ac:picMkLst>
            <pc:docMk/>
            <pc:sldMk cId="1296685044" sldId="271"/>
            <ac:picMk id="11" creationId="{944B9213-CBD6-4E03-A43E-C8F5E010396D}"/>
          </ac:picMkLst>
        </pc:picChg>
      </pc:sldChg>
      <pc:sldChg chg="modSp mod">
        <pc:chgData name="Effua Usuf" userId="d29c88e4-bbb3-4ce5-9e16-8d230d324c2a" providerId="ADAL" clId="{BC40F03E-ACF6-4924-8079-5CA8B289DBF2}" dt="2022-03-14T18:34:29.939" v="5" actId="20577"/>
        <pc:sldMkLst>
          <pc:docMk/>
          <pc:sldMk cId="130242682" sldId="272"/>
        </pc:sldMkLst>
        <pc:spChg chg="mod">
          <ac:chgData name="Effua Usuf" userId="d29c88e4-bbb3-4ce5-9e16-8d230d324c2a" providerId="ADAL" clId="{BC40F03E-ACF6-4924-8079-5CA8B289DBF2}" dt="2022-03-14T18:34:23.011" v="1" actId="20577"/>
          <ac:spMkLst>
            <pc:docMk/>
            <pc:sldMk cId="130242682" sldId="272"/>
            <ac:spMk id="7" creationId="{32153DEA-DEAB-7842-BE24-D3D25A67D5D0}"/>
          </ac:spMkLst>
        </pc:spChg>
        <pc:spChg chg="mod">
          <ac:chgData name="Effua Usuf" userId="d29c88e4-bbb3-4ce5-9e16-8d230d324c2a" providerId="ADAL" clId="{BC40F03E-ACF6-4924-8079-5CA8B289DBF2}" dt="2022-03-14T18:34:26.752" v="3" actId="20577"/>
          <ac:spMkLst>
            <pc:docMk/>
            <pc:sldMk cId="130242682" sldId="272"/>
            <ac:spMk id="11" creationId="{F3BE815B-4E84-AB44-B999-627D721E33C9}"/>
          </ac:spMkLst>
        </pc:spChg>
        <pc:spChg chg="mod">
          <ac:chgData name="Effua Usuf" userId="d29c88e4-bbb3-4ce5-9e16-8d230d324c2a" providerId="ADAL" clId="{BC40F03E-ACF6-4924-8079-5CA8B289DBF2}" dt="2022-03-14T18:34:29.939" v="5" actId="20577"/>
          <ac:spMkLst>
            <pc:docMk/>
            <pc:sldMk cId="130242682" sldId="272"/>
            <ac:spMk id="15" creationId="{A4A5FB72-C8EE-0241-8C60-BA21EF2FCCE2}"/>
          </ac:spMkLst>
        </pc:spChg>
      </pc:sldChg>
      <pc:sldChg chg="add del">
        <pc:chgData name="Effua Usuf" userId="d29c88e4-bbb3-4ce5-9e16-8d230d324c2a" providerId="ADAL" clId="{BC40F03E-ACF6-4924-8079-5CA8B289DBF2}" dt="2022-03-14T18:50:05.977" v="159" actId="2696"/>
        <pc:sldMkLst>
          <pc:docMk/>
          <pc:sldMk cId="3166969454" sldId="426"/>
        </pc:sldMkLst>
      </pc:sldChg>
      <pc:sldChg chg="delSp modSp del mod setBg">
        <pc:chgData name="Effua Usuf" userId="d29c88e4-bbb3-4ce5-9e16-8d230d324c2a" providerId="ADAL" clId="{BC40F03E-ACF6-4924-8079-5CA8B289DBF2}" dt="2022-03-14T20:06:04.108" v="475" actId="2696"/>
        <pc:sldMkLst>
          <pc:docMk/>
          <pc:sldMk cId="1504847828" sldId="439"/>
        </pc:sldMkLst>
        <pc:spChg chg="del mod">
          <ac:chgData name="Effua Usuf" userId="d29c88e4-bbb3-4ce5-9e16-8d230d324c2a" providerId="ADAL" clId="{BC40F03E-ACF6-4924-8079-5CA8B289DBF2}" dt="2022-03-14T20:04:18.959" v="407" actId="21"/>
          <ac:spMkLst>
            <pc:docMk/>
            <pc:sldMk cId="1504847828" sldId="439"/>
            <ac:spMk id="8" creationId="{9B368796-AA21-4365-B457-7B180C710EE2}"/>
          </ac:spMkLst>
        </pc:spChg>
        <pc:spChg chg="mod">
          <ac:chgData name="Effua Usuf" userId="d29c88e4-bbb3-4ce5-9e16-8d230d324c2a" providerId="ADAL" clId="{BC40F03E-ACF6-4924-8079-5CA8B289DBF2}" dt="2022-03-14T18:41:07.345" v="95" actId="20577"/>
          <ac:spMkLst>
            <pc:docMk/>
            <pc:sldMk cId="1504847828" sldId="439"/>
            <ac:spMk id="44" creationId="{4D5596BD-10EA-4592-A06D-1627D60469A7}"/>
          </ac:spMkLst>
        </pc:spChg>
        <pc:picChg chg="del">
          <ac:chgData name="Effua Usuf" userId="d29c88e4-bbb3-4ce5-9e16-8d230d324c2a" providerId="ADAL" clId="{BC40F03E-ACF6-4924-8079-5CA8B289DBF2}" dt="2022-03-14T20:02:43.294" v="399" actId="478"/>
          <ac:picMkLst>
            <pc:docMk/>
            <pc:sldMk cId="1504847828" sldId="439"/>
            <ac:picMk id="23" creationId="{D25E7E4F-B85E-164B-86F8-6E0ABBE3BE13}"/>
          </ac:picMkLst>
        </pc:picChg>
        <pc:picChg chg="del">
          <ac:chgData name="Effua Usuf" userId="d29c88e4-bbb3-4ce5-9e16-8d230d324c2a" providerId="ADAL" clId="{BC40F03E-ACF6-4924-8079-5CA8B289DBF2}" dt="2022-03-14T20:03:26.841" v="402" actId="478"/>
          <ac:picMkLst>
            <pc:docMk/>
            <pc:sldMk cId="1504847828" sldId="439"/>
            <ac:picMk id="38" creationId="{BBE4F0A4-BEE5-4A28-9511-9C7B245B60FF}"/>
          </ac:picMkLst>
        </pc:picChg>
      </pc:sldChg>
      <pc:sldChg chg="setBg">
        <pc:chgData name="Effua Usuf" userId="d29c88e4-bbb3-4ce5-9e16-8d230d324c2a" providerId="ADAL" clId="{BC40F03E-ACF6-4924-8079-5CA8B289DBF2}" dt="2022-03-14T18:56:02.338" v="193"/>
        <pc:sldMkLst>
          <pc:docMk/>
          <pc:sldMk cId="2488654629" sldId="454"/>
        </pc:sldMkLst>
      </pc:sldChg>
      <pc:sldChg chg="addSp delSp modSp mod">
        <pc:chgData name="Effua Usuf" userId="d29c88e4-bbb3-4ce5-9e16-8d230d324c2a" providerId="ADAL" clId="{BC40F03E-ACF6-4924-8079-5CA8B289DBF2}" dt="2022-03-14T20:11:49.011" v="500" actId="1076"/>
        <pc:sldMkLst>
          <pc:docMk/>
          <pc:sldMk cId="211600105" sldId="455"/>
        </pc:sldMkLst>
        <pc:spChg chg="mod">
          <ac:chgData name="Effua Usuf" userId="d29c88e4-bbb3-4ce5-9e16-8d230d324c2a" providerId="ADAL" clId="{BC40F03E-ACF6-4924-8079-5CA8B289DBF2}" dt="2022-03-14T20:11:49.011" v="500" actId="1076"/>
          <ac:spMkLst>
            <pc:docMk/>
            <pc:sldMk cId="211600105" sldId="455"/>
            <ac:spMk id="3" creationId="{00000000-0000-0000-0000-000000000000}"/>
          </ac:spMkLst>
        </pc:spChg>
        <pc:spChg chg="mod">
          <ac:chgData name="Effua Usuf" userId="d29c88e4-bbb3-4ce5-9e16-8d230d324c2a" providerId="ADAL" clId="{BC40F03E-ACF6-4924-8079-5CA8B289DBF2}" dt="2022-03-14T18:41:23.878" v="102" actId="20577"/>
          <ac:spMkLst>
            <pc:docMk/>
            <pc:sldMk cId="211600105" sldId="455"/>
            <ac:spMk id="4" creationId="{1C12685B-A990-BF4E-AD4D-1AC52E72B7C6}"/>
          </ac:spMkLst>
        </pc:spChg>
        <pc:picChg chg="add del mod">
          <ac:chgData name="Effua Usuf" userId="d29c88e4-bbb3-4ce5-9e16-8d230d324c2a" providerId="ADAL" clId="{BC40F03E-ACF6-4924-8079-5CA8B289DBF2}" dt="2022-03-14T19:51:16.604" v="346" actId="478"/>
          <ac:picMkLst>
            <pc:docMk/>
            <pc:sldMk cId="211600105" sldId="455"/>
            <ac:picMk id="7" creationId="{360EF67A-9525-4461-8215-2050265FEBEA}"/>
          </ac:picMkLst>
        </pc:picChg>
        <pc:picChg chg="add del mod">
          <ac:chgData name="Effua Usuf" userId="d29c88e4-bbb3-4ce5-9e16-8d230d324c2a" providerId="ADAL" clId="{BC40F03E-ACF6-4924-8079-5CA8B289DBF2}" dt="2022-03-14T18:58:36.362" v="197" actId="478"/>
          <ac:picMkLst>
            <pc:docMk/>
            <pc:sldMk cId="211600105" sldId="455"/>
            <ac:picMk id="8" creationId="{C2A38315-1677-43B1-A4E3-B47D1012EF05}"/>
          </ac:picMkLst>
        </pc:picChg>
        <pc:picChg chg="add del mod">
          <ac:chgData name="Effua Usuf" userId="d29c88e4-bbb3-4ce5-9e16-8d230d324c2a" providerId="ADAL" clId="{BC40F03E-ACF6-4924-8079-5CA8B289DBF2}" dt="2022-03-14T18:59:18.760" v="200" actId="478"/>
          <ac:picMkLst>
            <pc:docMk/>
            <pc:sldMk cId="211600105" sldId="455"/>
            <ac:picMk id="10" creationId="{0CA8A920-C4A3-4CA5-AE75-C4A25F381F37}"/>
          </ac:picMkLst>
        </pc:picChg>
        <pc:picChg chg="add del mod">
          <ac:chgData name="Effua Usuf" userId="d29c88e4-bbb3-4ce5-9e16-8d230d324c2a" providerId="ADAL" clId="{BC40F03E-ACF6-4924-8079-5CA8B289DBF2}" dt="2022-03-14T18:59:51.766" v="206" actId="22"/>
          <ac:picMkLst>
            <pc:docMk/>
            <pc:sldMk cId="211600105" sldId="455"/>
            <ac:picMk id="12" creationId="{F78CA948-40AA-43C6-A142-AA319372B9C7}"/>
          </ac:picMkLst>
        </pc:picChg>
        <pc:picChg chg="add del mod">
          <ac:chgData name="Effua Usuf" userId="d29c88e4-bbb3-4ce5-9e16-8d230d324c2a" providerId="ADAL" clId="{BC40F03E-ACF6-4924-8079-5CA8B289DBF2}" dt="2022-03-14T19:01:07.412" v="216" actId="478"/>
          <ac:picMkLst>
            <pc:docMk/>
            <pc:sldMk cId="211600105" sldId="455"/>
            <ac:picMk id="14" creationId="{868A709C-5D61-4A40-8615-5F7FA1E42EAE}"/>
          </ac:picMkLst>
        </pc:picChg>
        <pc:picChg chg="add del mod">
          <ac:chgData name="Effua Usuf" userId="d29c88e4-bbb3-4ce5-9e16-8d230d324c2a" providerId="ADAL" clId="{BC40F03E-ACF6-4924-8079-5CA8B289DBF2}" dt="2022-03-14T20:10:29.715" v="495" actId="21"/>
          <ac:picMkLst>
            <pc:docMk/>
            <pc:sldMk cId="211600105" sldId="455"/>
            <ac:picMk id="15" creationId="{919D94DD-92EF-4EE3-ADAB-A90D62402416}"/>
          </ac:picMkLst>
        </pc:picChg>
        <pc:picChg chg="add mod">
          <ac:chgData name="Effua Usuf" userId="d29c88e4-bbb3-4ce5-9e16-8d230d324c2a" providerId="ADAL" clId="{BC40F03E-ACF6-4924-8079-5CA8B289DBF2}" dt="2022-03-14T20:08:51.191" v="481"/>
          <ac:picMkLst>
            <pc:docMk/>
            <pc:sldMk cId="211600105" sldId="455"/>
            <ac:picMk id="17" creationId="{E35489F7-128B-4CF5-8E79-E89CB56DCD04}"/>
          </ac:picMkLst>
        </pc:picChg>
        <pc:picChg chg="mod">
          <ac:chgData name="Effua Usuf" userId="d29c88e4-bbb3-4ce5-9e16-8d230d324c2a" providerId="ADAL" clId="{BC40F03E-ACF6-4924-8079-5CA8B289DBF2}" dt="2022-03-14T19:02:23.832" v="235" actId="1076"/>
          <ac:picMkLst>
            <pc:docMk/>
            <pc:sldMk cId="211600105" sldId="455"/>
            <ac:picMk id="18" creationId="{04BE1880-B6E4-0D4F-BED4-759BFD6123D8}"/>
          </ac:picMkLst>
        </pc:picChg>
      </pc:sldChg>
      <pc:sldChg chg="addSp delSp modSp mod">
        <pc:chgData name="Effua Usuf" userId="d29c88e4-bbb3-4ce5-9e16-8d230d324c2a" providerId="ADAL" clId="{BC40F03E-ACF6-4924-8079-5CA8B289DBF2}" dt="2022-03-14T20:10:37.750" v="497" actId="21"/>
        <pc:sldMkLst>
          <pc:docMk/>
          <pc:sldMk cId="1387558562" sldId="456"/>
        </pc:sldMkLst>
        <pc:spChg chg="mod">
          <ac:chgData name="Effua Usuf" userId="d29c88e4-bbb3-4ce5-9e16-8d230d324c2a" providerId="ADAL" clId="{BC40F03E-ACF6-4924-8079-5CA8B289DBF2}" dt="2022-03-14T19:52:42.472" v="357" actId="1076"/>
          <ac:spMkLst>
            <pc:docMk/>
            <pc:sldMk cId="1387558562" sldId="456"/>
            <ac:spMk id="3" creationId="{00000000-0000-0000-0000-000000000000}"/>
          </ac:spMkLst>
        </pc:spChg>
        <pc:picChg chg="add del mod">
          <ac:chgData name="Effua Usuf" userId="d29c88e4-bbb3-4ce5-9e16-8d230d324c2a" providerId="ADAL" clId="{BC40F03E-ACF6-4924-8079-5CA8B289DBF2}" dt="2022-03-14T19:52:27.733" v="355" actId="478"/>
          <ac:picMkLst>
            <pc:docMk/>
            <pc:sldMk cId="1387558562" sldId="456"/>
            <ac:picMk id="2" creationId="{66DB9684-1A03-4A73-A722-379345C8979A}"/>
          </ac:picMkLst>
        </pc:picChg>
        <pc:picChg chg="add del mod">
          <ac:chgData name="Effua Usuf" userId="d29c88e4-bbb3-4ce5-9e16-8d230d324c2a" providerId="ADAL" clId="{BC40F03E-ACF6-4924-8079-5CA8B289DBF2}" dt="2022-03-14T20:10:37.750" v="497" actId="21"/>
          <ac:picMkLst>
            <pc:docMk/>
            <pc:sldMk cId="1387558562" sldId="456"/>
            <ac:picMk id="4" creationId="{92BB9CE4-B867-45CB-8771-81C54834C4D1}"/>
          </ac:picMkLst>
        </pc:picChg>
        <pc:picChg chg="add mod">
          <ac:chgData name="Effua Usuf" userId="d29c88e4-bbb3-4ce5-9e16-8d230d324c2a" providerId="ADAL" clId="{BC40F03E-ACF6-4924-8079-5CA8B289DBF2}" dt="2022-03-14T20:09:08.287" v="485"/>
          <ac:picMkLst>
            <pc:docMk/>
            <pc:sldMk cId="1387558562" sldId="456"/>
            <ac:picMk id="7" creationId="{7CBC9E76-020D-4AD1-BEDE-7B732EDF61FC}"/>
          </ac:picMkLst>
        </pc:picChg>
      </pc:sldChg>
      <pc:sldChg chg="setBg">
        <pc:chgData name="Effua Usuf" userId="d29c88e4-bbb3-4ce5-9e16-8d230d324c2a" providerId="ADAL" clId="{BC40F03E-ACF6-4924-8079-5CA8B289DBF2}" dt="2022-03-14T18:56:02.338" v="193"/>
        <pc:sldMkLst>
          <pc:docMk/>
          <pc:sldMk cId="4001550857" sldId="459"/>
        </pc:sldMkLst>
      </pc:sldChg>
      <pc:sldChg chg="addSp delSp modSp mod">
        <pc:chgData name="Effua Usuf" userId="d29c88e4-bbb3-4ce5-9e16-8d230d324c2a" providerId="ADAL" clId="{BC40F03E-ACF6-4924-8079-5CA8B289DBF2}" dt="2022-03-14T20:03:05.634" v="401" actId="478"/>
        <pc:sldMkLst>
          <pc:docMk/>
          <pc:sldMk cId="3323472749" sldId="460"/>
        </pc:sldMkLst>
        <pc:spChg chg="add mod">
          <ac:chgData name="Effua Usuf" userId="d29c88e4-bbb3-4ce5-9e16-8d230d324c2a" providerId="ADAL" clId="{BC40F03E-ACF6-4924-8079-5CA8B289DBF2}" dt="2022-03-14T18:50:35.696" v="163" actId="207"/>
          <ac:spMkLst>
            <pc:docMk/>
            <pc:sldMk cId="3323472749" sldId="460"/>
            <ac:spMk id="2" creationId="{84C7C4CC-E048-442D-BF07-3151B99DFF3E}"/>
          </ac:spMkLst>
        </pc:spChg>
        <pc:picChg chg="mod">
          <ac:chgData name="Effua Usuf" userId="d29c88e4-bbb3-4ce5-9e16-8d230d324c2a" providerId="ADAL" clId="{BC40F03E-ACF6-4924-8079-5CA8B289DBF2}" dt="2022-03-14T18:51:05.243" v="168" actId="1076"/>
          <ac:picMkLst>
            <pc:docMk/>
            <pc:sldMk cId="3323472749" sldId="460"/>
            <ac:picMk id="3" creationId="{78643ACA-AB89-D24E-9F20-094129D4F668}"/>
          </ac:picMkLst>
        </pc:picChg>
        <pc:picChg chg="mod">
          <ac:chgData name="Effua Usuf" userId="d29c88e4-bbb3-4ce5-9e16-8d230d324c2a" providerId="ADAL" clId="{BC40F03E-ACF6-4924-8079-5CA8B289DBF2}" dt="2022-03-14T18:51:37.230" v="176" actId="14100"/>
          <ac:picMkLst>
            <pc:docMk/>
            <pc:sldMk cId="3323472749" sldId="460"/>
            <ac:picMk id="5" creationId="{4D66791D-E6FB-254F-BB40-775265377A74}"/>
          </ac:picMkLst>
        </pc:picChg>
        <pc:picChg chg="add del">
          <ac:chgData name="Effua Usuf" userId="d29c88e4-bbb3-4ce5-9e16-8d230d324c2a" providerId="ADAL" clId="{BC40F03E-ACF6-4924-8079-5CA8B289DBF2}" dt="2022-03-14T18:50:44.971" v="165"/>
          <ac:picMkLst>
            <pc:docMk/>
            <pc:sldMk cId="3323472749" sldId="460"/>
            <ac:picMk id="6" creationId="{ACCAE776-53DD-4C2C-BBD1-B7A9D38BF2A7}"/>
          </ac:picMkLst>
        </pc:picChg>
        <pc:picChg chg="add del mod">
          <ac:chgData name="Effua Usuf" userId="d29c88e4-bbb3-4ce5-9e16-8d230d324c2a" providerId="ADAL" clId="{BC40F03E-ACF6-4924-8079-5CA8B289DBF2}" dt="2022-03-14T18:51:07.610" v="169"/>
          <ac:picMkLst>
            <pc:docMk/>
            <pc:sldMk cId="3323472749" sldId="460"/>
            <ac:picMk id="7" creationId="{A7C77742-28C6-439B-877C-A0CD26594EDE}"/>
          </ac:picMkLst>
        </pc:picChg>
        <pc:picChg chg="add del mod">
          <ac:chgData name="Effua Usuf" userId="d29c88e4-bbb3-4ce5-9e16-8d230d324c2a" providerId="ADAL" clId="{BC40F03E-ACF6-4924-8079-5CA8B289DBF2}" dt="2022-03-14T20:03:05.634" v="401" actId="478"/>
          <ac:picMkLst>
            <pc:docMk/>
            <pc:sldMk cId="3323472749" sldId="460"/>
            <ac:picMk id="8" creationId="{935430BE-B409-4E0D-AC3C-A0660410CE60}"/>
          </ac:picMkLst>
        </pc:picChg>
      </pc:sldChg>
      <pc:sldChg chg="addSp delSp modSp mod">
        <pc:chgData name="Effua Usuf" userId="d29c88e4-bbb3-4ce5-9e16-8d230d324c2a" providerId="ADAL" clId="{BC40F03E-ACF6-4924-8079-5CA8B289DBF2}" dt="2022-03-14T20:10:46.665" v="499" actId="21"/>
        <pc:sldMkLst>
          <pc:docMk/>
          <pc:sldMk cId="1032065871" sldId="461"/>
        </pc:sldMkLst>
        <pc:picChg chg="add del mod">
          <ac:chgData name="Effua Usuf" userId="d29c88e4-bbb3-4ce5-9e16-8d230d324c2a" providerId="ADAL" clId="{BC40F03E-ACF6-4924-8079-5CA8B289DBF2}" dt="2022-03-14T20:10:46.665" v="499" actId="21"/>
          <ac:picMkLst>
            <pc:docMk/>
            <pc:sldMk cId="1032065871" sldId="461"/>
            <ac:picMk id="3" creationId="{DEDE3129-BBBC-4BDA-B23B-58999249D8E4}"/>
          </ac:picMkLst>
        </pc:picChg>
        <pc:picChg chg="add del mod">
          <ac:chgData name="Effua Usuf" userId="d29c88e4-bbb3-4ce5-9e16-8d230d324c2a" providerId="ADAL" clId="{BC40F03E-ACF6-4924-8079-5CA8B289DBF2}" dt="2022-03-14T19:54:46.780" v="369" actId="478"/>
          <ac:picMkLst>
            <pc:docMk/>
            <pc:sldMk cId="1032065871" sldId="461"/>
            <ac:picMk id="5" creationId="{7BE00A05-1721-4D05-BB1D-CA62B71C258D}"/>
          </ac:picMkLst>
        </pc:picChg>
        <pc:picChg chg="add mod">
          <ac:chgData name="Effua Usuf" userId="d29c88e4-bbb3-4ce5-9e16-8d230d324c2a" providerId="ADAL" clId="{BC40F03E-ACF6-4924-8079-5CA8B289DBF2}" dt="2022-03-14T20:09:22.605" v="489"/>
          <ac:picMkLst>
            <pc:docMk/>
            <pc:sldMk cId="1032065871" sldId="461"/>
            <ac:picMk id="6" creationId="{82B90FAD-CFED-4A7A-B5BA-A1E2E99FAE22}"/>
          </ac:picMkLst>
        </pc:picChg>
      </pc:sldChg>
      <pc:sldChg chg="addSp delSp modSp mod">
        <pc:chgData name="Effua Usuf" userId="d29c88e4-bbb3-4ce5-9e16-8d230d324c2a" providerId="ADAL" clId="{BC40F03E-ACF6-4924-8079-5CA8B289DBF2}" dt="2022-03-14T20:10:34.282" v="496" actId="21"/>
        <pc:sldMkLst>
          <pc:docMk/>
          <pc:sldMk cId="3598757147" sldId="462"/>
        </pc:sldMkLst>
        <pc:spChg chg="mod">
          <ac:chgData name="Effua Usuf" userId="d29c88e4-bbb3-4ce5-9e16-8d230d324c2a" providerId="ADAL" clId="{BC40F03E-ACF6-4924-8079-5CA8B289DBF2}" dt="2022-03-14T19:52:02.548" v="354" actId="20577"/>
          <ac:spMkLst>
            <pc:docMk/>
            <pc:sldMk cId="3598757147" sldId="462"/>
            <ac:spMk id="11" creationId="{EF725636-651C-E441-A692-972F6AD5A721}"/>
          </ac:spMkLst>
        </pc:spChg>
        <pc:spChg chg="mod">
          <ac:chgData name="Effua Usuf" userId="d29c88e4-bbb3-4ce5-9e16-8d230d324c2a" providerId="ADAL" clId="{BC40F03E-ACF6-4924-8079-5CA8B289DBF2}" dt="2022-03-14T18:42:53.593" v="141" actId="14100"/>
          <ac:spMkLst>
            <pc:docMk/>
            <pc:sldMk cId="3598757147" sldId="462"/>
            <ac:spMk id="13" creationId="{53EB9154-5687-8042-A5E9-AAA03125413A}"/>
          </ac:spMkLst>
        </pc:spChg>
        <pc:spChg chg="del mod">
          <ac:chgData name="Effua Usuf" userId="d29c88e4-bbb3-4ce5-9e16-8d230d324c2a" providerId="ADAL" clId="{BC40F03E-ACF6-4924-8079-5CA8B289DBF2}" dt="2022-03-14T18:42:59.924" v="144"/>
          <ac:spMkLst>
            <pc:docMk/>
            <pc:sldMk cId="3598757147" sldId="462"/>
            <ac:spMk id="15" creationId="{233E62F7-FB8B-3D45-A582-E9DDD5967031}"/>
          </ac:spMkLst>
        </pc:spChg>
        <pc:picChg chg="add mod">
          <ac:chgData name="Effua Usuf" userId="d29c88e4-bbb3-4ce5-9e16-8d230d324c2a" providerId="ADAL" clId="{BC40F03E-ACF6-4924-8079-5CA8B289DBF2}" dt="2022-03-14T18:42:59.082" v="142" actId="1076"/>
          <ac:picMkLst>
            <pc:docMk/>
            <pc:sldMk cId="3598757147" sldId="462"/>
            <ac:picMk id="2" creationId="{7CF46705-C11A-4695-A341-0A26C77D47A3}"/>
          </ac:picMkLst>
        </pc:picChg>
        <pc:picChg chg="add del mod">
          <ac:chgData name="Effua Usuf" userId="d29c88e4-bbb3-4ce5-9e16-8d230d324c2a" providerId="ADAL" clId="{BC40F03E-ACF6-4924-8079-5CA8B289DBF2}" dt="2022-03-14T19:51:30.357" v="349" actId="478"/>
          <ac:picMkLst>
            <pc:docMk/>
            <pc:sldMk cId="3598757147" sldId="462"/>
            <ac:picMk id="3" creationId="{3EA33A2D-6D7B-417E-B426-1948F32BCCC3}"/>
          </ac:picMkLst>
        </pc:picChg>
        <pc:picChg chg="add del mod">
          <ac:chgData name="Effua Usuf" userId="d29c88e4-bbb3-4ce5-9e16-8d230d324c2a" providerId="ADAL" clId="{BC40F03E-ACF6-4924-8079-5CA8B289DBF2}" dt="2022-03-14T20:10:34.282" v="496" actId="21"/>
          <ac:picMkLst>
            <pc:docMk/>
            <pc:sldMk cId="3598757147" sldId="462"/>
            <ac:picMk id="4" creationId="{440556B0-38CC-4785-B284-641B61E3AFBC}"/>
          </ac:picMkLst>
        </pc:picChg>
        <pc:picChg chg="add del">
          <ac:chgData name="Effua Usuf" userId="d29c88e4-bbb3-4ce5-9e16-8d230d324c2a" providerId="ADAL" clId="{BC40F03E-ACF6-4924-8079-5CA8B289DBF2}" dt="2022-03-14T19:56:38.087" v="388" actId="478"/>
          <ac:picMkLst>
            <pc:docMk/>
            <pc:sldMk cId="3598757147" sldId="462"/>
            <ac:picMk id="6" creationId="{22F52D5C-2F02-4241-B110-6E0B2DD276F4}"/>
          </ac:picMkLst>
        </pc:picChg>
        <pc:picChg chg="add mod">
          <ac:chgData name="Effua Usuf" userId="d29c88e4-bbb3-4ce5-9e16-8d230d324c2a" providerId="ADAL" clId="{BC40F03E-ACF6-4924-8079-5CA8B289DBF2}" dt="2022-03-14T20:08:57.209" v="482"/>
          <ac:picMkLst>
            <pc:docMk/>
            <pc:sldMk cId="3598757147" sldId="462"/>
            <ac:picMk id="9" creationId="{FC9112B7-D3A4-4231-BB5F-5C38C78C50A3}"/>
          </ac:picMkLst>
        </pc:picChg>
      </pc:sldChg>
      <pc:sldChg chg="addSp delSp modSp mod">
        <pc:chgData name="Effua Usuf" userId="d29c88e4-bbb3-4ce5-9e16-8d230d324c2a" providerId="ADAL" clId="{BC40F03E-ACF6-4924-8079-5CA8B289DBF2}" dt="2022-03-14T20:10:04.918" v="491" actId="21"/>
        <pc:sldMkLst>
          <pc:docMk/>
          <pc:sldMk cId="447218827" sldId="463"/>
        </pc:sldMkLst>
        <pc:spChg chg="mod">
          <ac:chgData name="Effua Usuf" userId="d29c88e4-bbb3-4ce5-9e16-8d230d324c2a" providerId="ADAL" clId="{BC40F03E-ACF6-4924-8079-5CA8B289DBF2}" dt="2022-03-14T18:39:46.436" v="86" actId="20577"/>
          <ac:spMkLst>
            <pc:docMk/>
            <pc:sldMk cId="447218827" sldId="463"/>
            <ac:spMk id="6" creationId="{6ED782D8-F98D-CF4E-814A-B8FBF1FE05EE}"/>
          </ac:spMkLst>
        </pc:spChg>
        <pc:spChg chg="mod">
          <ac:chgData name="Effua Usuf" userId="d29c88e4-bbb3-4ce5-9e16-8d230d324c2a" providerId="ADAL" clId="{BC40F03E-ACF6-4924-8079-5CA8B289DBF2}" dt="2022-03-14T18:38:46.164" v="66" actId="114"/>
          <ac:spMkLst>
            <pc:docMk/>
            <pc:sldMk cId="447218827" sldId="463"/>
            <ac:spMk id="8" creationId="{6ADE2E6D-9E9C-7242-9012-61354741427F}"/>
          </ac:spMkLst>
        </pc:spChg>
        <pc:spChg chg="mod">
          <ac:chgData name="Effua Usuf" userId="d29c88e4-bbb3-4ce5-9e16-8d230d324c2a" providerId="ADAL" clId="{BC40F03E-ACF6-4924-8079-5CA8B289DBF2}" dt="2022-03-14T18:38:24.717" v="65" actId="1076"/>
          <ac:spMkLst>
            <pc:docMk/>
            <pc:sldMk cId="447218827" sldId="463"/>
            <ac:spMk id="9" creationId="{CE728B3E-D4E2-D948-BC12-3FAF23E48261}"/>
          </ac:spMkLst>
        </pc:spChg>
        <pc:spChg chg="mod">
          <ac:chgData name="Effua Usuf" userId="d29c88e4-bbb3-4ce5-9e16-8d230d324c2a" providerId="ADAL" clId="{BC40F03E-ACF6-4924-8079-5CA8B289DBF2}" dt="2022-03-14T18:36:03.443" v="18" actId="20577"/>
          <ac:spMkLst>
            <pc:docMk/>
            <pc:sldMk cId="447218827" sldId="463"/>
            <ac:spMk id="13" creationId="{59280E4C-45F4-394B-A548-152CFD0F4B84}"/>
          </ac:spMkLst>
        </pc:spChg>
        <pc:picChg chg="add del mod">
          <ac:chgData name="Effua Usuf" userId="d29c88e4-bbb3-4ce5-9e16-8d230d324c2a" providerId="ADAL" clId="{BC40F03E-ACF6-4924-8079-5CA8B289DBF2}" dt="2022-03-14T20:10:04.918" v="491" actId="21"/>
          <ac:picMkLst>
            <pc:docMk/>
            <pc:sldMk cId="447218827" sldId="463"/>
            <ac:picMk id="2" creationId="{79352E79-D28F-4137-9F69-1088D50BFD82}"/>
          </ac:picMkLst>
        </pc:picChg>
        <pc:picChg chg="mod">
          <ac:chgData name="Effua Usuf" userId="d29c88e4-bbb3-4ce5-9e16-8d230d324c2a" providerId="ADAL" clId="{BC40F03E-ACF6-4924-8079-5CA8B289DBF2}" dt="2022-03-14T18:36:15.797" v="20" actId="14100"/>
          <ac:picMkLst>
            <pc:docMk/>
            <pc:sldMk cId="447218827" sldId="463"/>
            <ac:picMk id="5" creationId="{C3D161A4-84E4-3D4F-B7B7-0E2F9BF1676F}"/>
          </ac:picMkLst>
        </pc:picChg>
        <pc:picChg chg="add del mod">
          <ac:chgData name="Effua Usuf" userId="d29c88e4-bbb3-4ce5-9e16-8d230d324c2a" providerId="ADAL" clId="{BC40F03E-ACF6-4924-8079-5CA8B289DBF2}" dt="2022-03-14T19:50:29.658" v="343" actId="478"/>
          <ac:picMkLst>
            <pc:docMk/>
            <pc:sldMk cId="447218827" sldId="463"/>
            <ac:picMk id="10" creationId="{7F0E585B-FA96-4ED0-9DDF-926A6A9B8535}"/>
          </ac:picMkLst>
        </pc:picChg>
        <pc:picChg chg="add mod">
          <ac:chgData name="Effua Usuf" userId="d29c88e4-bbb3-4ce5-9e16-8d230d324c2a" providerId="ADAL" clId="{BC40F03E-ACF6-4924-8079-5CA8B289DBF2}" dt="2022-03-14T20:08:39.155" v="479"/>
          <ac:picMkLst>
            <pc:docMk/>
            <pc:sldMk cId="447218827" sldId="463"/>
            <ac:picMk id="11" creationId="{91D1D23C-428F-491D-AC67-DCFAD6DB3E3D}"/>
          </ac:picMkLst>
        </pc:picChg>
      </pc:sldChg>
      <pc:sldChg chg="addSp delSp modSp add del mod">
        <pc:chgData name="Effua Usuf" userId="d29c88e4-bbb3-4ce5-9e16-8d230d324c2a" providerId="ADAL" clId="{BC40F03E-ACF6-4924-8079-5CA8B289DBF2}" dt="2022-03-14T20:13:15.088" v="516" actId="1076"/>
        <pc:sldMkLst>
          <pc:docMk/>
          <pc:sldMk cId="3941496170" sldId="464"/>
        </pc:sldMkLst>
        <pc:picChg chg="add del mod modCrop">
          <ac:chgData name="Effua Usuf" userId="d29c88e4-bbb3-4ce5-9e16-8d230d324c2a" providerId="ADAL" clId="{BC40F03E-ACF6-4924-8079-5CA8B289DBF2}" dt="2022-03-14T20:12:59.477" v="513" actId="1076"/>
          <ac:picMkLst>
            <pc:docMk/>
            <pc:sldMk cId="3941496170" sldId="464"/>
            <ac:picMk id="2" creationId="{6EC9493D-2F17-3344-89D9-1236122F8600}"/>
          </ac:picMkLst>
        </pc:picChg>
        <pc:picChg chg="add del mod">
          <ac:chgData name="Effua Usuf" userId="d29c88e4-bbb3-4ce5-9e16-8d230d324c2a" providerId="ADAL" clId="{BC40F03E-ACF6-4924-8079-5CA8B289DBF2}" dt="2022-03-14T19:53:23.194" v="360" actId="478"/>
          <ac:picMkLst>
            <pc:docMk/>
            <pc:sldMk cId="3941496170" sldId="464"/>
            <ac:picMk id="3" creationId="{6855FA7F-F27F-4F32-9978-039F9396139C}"/>
          </ac:picMkLst>
        </pc:picChg>
        <pc:picChg chg="add del mod">
          <ac:chgData name="Effua Usuf" userId="d29c88e4-bbb3-4ce5-9e16-8d230d324c2a" providerId="ADAL" clId="{BC40F03E-ACF6-4924-8079-5CA8B289DBF2}" dt="2022-03-14T20:10:42.629" v="498" actId="21"/>
          <ac:picMkLst>
            <pc:docMk/>
            <pc:sldMk cId="3941496170" sldId="464"/>
            <ac:picMk id="4" creationId="{99A95075-F89A-4469-B6DB-CDDF2B77A479}"/>
          </ac:picMkLst>
        </pc:picChg>
        <pc:picChg chg="add del mod modCrop">
          <ac:chgData name="Effua Usuf" userId="d29c88e4-bbb3-4ce5-9e16-8d230d324c2a" providerId="ADAL" clId="{BC40F03E-ACF6-4924-8079-5CA8B289DBF2}" dt="2022-03-14T20:13:15.088" v="516" actId="1076"/>
          <ac:picMkLst>
            <pc:docMk/>
            <pc:sldMk cId="3941496170" sldId="464"/>
            <ac:picMk id="5" creationId="{8EC39E19-C671-0A42-A7F5-49EE09F097FB}"/>
          </ac:picMkLst>
        </pc:picChg>
        <pc:picChg chg="add del mod">
          <ac:chgData name="Effua Usuf" userId="d29c88e4-bbb3-4ce5-9e16-8d230d324c2a" providerId="ADAL" clId="{BC40F03E-ACF6-4924-8079-5CA8B289DBF2}" dt="2022-03-14T19:56:38.700" v="389" actId="478"/>
          <ac:picMkLst>
            <pc:docMk/>
            <pc:sldMk cId="3941496170" sldId="464"/>
            <ac:picMk id="6" creationId="{22F52D5C-2F02-4241-B110-6E0B2DD276F4}"/>
          </ac:picMkLst>
        </pc:picChg>
        <pc:picChg chg="add del mod">
          <ac:chgData name="Effua Usuf" userId="d29c88e4-bbb3-4ce5-9e16-8d230d324c2a" providerId="ADAL" clId="{BC40F03E-ACF6-4924-8079-5CA8B289DBF2}" dt="2022-03-14T19:55:10.857" v="373" actId="478"/>
          <ac:picMkLst>
            <pc:docMk/>
            <pc:sldMk cId="3941496170" sldId="464"/>
            <ac:picMk id="7" creationId="{6E45CF67-7F66-4556-8AEC-82ED11E5277A}"/>
          </ac:picMkLst>
        </pc:picChg>
        <pc:picChg chg="add mod">
          <ac:chgData name="Effua Usuf" userId="d29c88e4-bbb3-4ce5-9e16-8d230d324c2a" providerId="ADAL" clId="{BC40F03E-ACF6-4924-8079-5CA8B289DBF2}" dt="2022-03-14T20:09:14.760" v="487"/>
          <ac:picMkLst>
            <pc:docMk/>
            <pc:sldMk cId="3941496170" sldId="464"/>
            <ac:picMk id="8" creationId="{6B3DF0F5-7704-481A-BDEC-0967423F67B4}"/>
          </ac:picMkLst>
        </pc:picChg>
      </pc:sldChg>
      <pc:sldChg chg="modSp add del mod">
        <pc:chgData name="Effua Usuf" userId="d29c88e4-bbb3-4ce5-9e16-8d230d324c2a" providerId="ADAL" clId="{BC40F03E-ACF6-4924-8079-5CA8B289DBF2}" dt="2022-03-14T19:56:34.237" v="385"/>
        <pc:sldMkLst>
          <pc:docMk/>
          <pc:sldMk cId="86337741" sldId="465"/>
        </pc:sldMkLst>
        <pc:picChg chg="mod">
          <ac:chgData name="Effua Usuf" userId="d29c88e4-bbb3-4ce5-9e16-8d230d324c2a" providerId="ADAL" clId="{BC40F03E-ACF6-4924-8079-5CA8B289DBF2}" dt="2022-03-14T19:56:31.391" v="381" actId="1076"/>
          <ac:picMkLst>
            <pc:docMk/>
            <pc:sldMk cId="86337741" sldId="465"/>
            <ac:picMk id="5" creationId="{8EC39E19-C671-0A42-A7F5-49EE09F097FB}"/>
          </ac:picMkLst>
        </pc:picChg>
      </pc:sldChg>
      <pc:sldChg chg="add del">
        <pc:chgData name="Effua Usuf" userId="d29c88e4-bbb3-4ce5-9e16-8d230d324c2a" providerId="ADAL" clId="{BC40F03E-ACF6-4924-8079-5CA8B289DBF2}" dt="2022-03-14T18:53:07.111" v="181" actId="2696"/>
        <pc:sldMkLst>
          <pc:docMk/>
          <pc:sldMk cId="88336619" sldId="465"/>
        </pc:sldMkLst>
      </pc:sldChg>
      <pc:sldChg chg="addSp delSp modSp add mod">
        <pc:chgData name="Effua Usuf" userId="d29c88e4-bbb3-4ce5-9e16-8d230d324c2a" providerId="ADAL" clId="{BC40F03E-ACF6-4924-8079-5CA8B289DBF2}" dt="2022-03-14T20:10:22.622" v="494" actId="21"/>
        <pc:sldMkLst>
          <pc:docMk/>
          <pc:sldMk cId="712873972" sldId="465"/>
        </pc:sldMkLst>
        <pc:spChg chg="mod">
          <ac:chgData name="Effua Usuf" userId="d29c88e4-bbb3-4ce5-9e16-8d230d324c2a" providerId="ADAL" clId="{BC40F03E-ACF6-4924-8079-5CA8B289DBF2}" dt="2022-03-14T20:05:13.228" v="466" actId="20577"/>
          <ac:spMkLst>
            <pc:docMk/>
            <pc:sldMk cId="712873972" sldId="465"/>
            <ac:spMk id="3" creationId="{C2DAF26F-C88C-B644-B360-CECE4D7F4608}"/>
          </ac:spMkLst>
        </pc:spChg>
        <pc:spChg chg="del">
          <ac:chgData name="Effua Usuf" userId="d29c88e4-bbb3-4ce5-9e16-8d230d324c2a" providerId="ADAL" clId="{BC40F03E-ACF6-4924-8079-5CA8B289DBF2}" dt="2022-03-14T20:05:32.450" v="472" actId="478"/>
          <ac:spMkLst>
            <pc:docMk/>
            <pc:sldMk cId="712873972" sldId="465"/>
            <ac:spMk id="6" creationId="{6ED782D8-F98D-CF4E-814A-B8FBF1FE05EE}"/>
          </ac:spMkLst>
        </pc:spChg>
        <pc:spChg chg="del">
          <ac:chgData name="Effua Usuf" userId="d29c88e4-bbb3-4ce5-9e16-8d230d324c2a" providerId="ADAL" clId="{BC40F03E-ACF6-4924-8079-5CA8B289DBF2}" dt="2022-03-14T20:05:24.432" v="470" actId="478"/>
          <ac:spMkLst>
            <pc:docMk/>
            <pc:sldMk cId="712873972" sldId="465"/>
            <ac:spMk id="7" creationId="{D2AC28FC-9492-A54B-BECC-9680F13F2A57}"/>
          </ac:spMkLst>
        </pc:spChg>
        <pc:spChg chg="del mod">
          <ac:chgData name="Effua Usuf" userId="d29c88e4-bbb3-4ce5-9e16-8d230d324c2a" providerId="ADAL" clId="{BC40F03E-ACF6-4924-8079-5CA8B289DBF2}" dt="2022-03-14T20:05:21.517" v="469" actId="478"/>
          <ac:spMkLst>
            <pc:docMk/>
            <pc:sldMk cId="712873972" sldId="465"/>
            <ac:spMk id="8" creationId="{6ADE2E6D-9E9C-7242-9012-61354741427F}"/>
          </ac:spMkLst>
        </pc:spChg>
        <pc:spChg chg="del">
          <ac:chgData name="Effua Usuf" userId="d29c88e4-bbb3-4ce5-9e16-8d230d324c2a" providerId="ADAL" clId="{BC40F03E-ACF6-4924-8079-5CA8B289DBF2}" dt="2022-03-14T20:05:28.258" v="471" actId="478"/>
          <ac:spMkLst>
            <pc:docMk/>
            <pc:sldMk cId="712873972" sldId="465"/>
            <ac:spMk id="9" creationId="{CE728B3E-D4E2-D948-BC12-3FAF23E48261}"/>
          </ac:spMkLst>
        </pc:spChg>
        <pc:spChg chg="del mod">
          <ac:chgData name="Effua Usuf" userId="d29c88e4-bbb3-4ce5-9e16-8d230d324c2a" providerId="ADAL" clId="{BC40F03E-ACF6-4924-8079-5CA8B289DBF2}" dt="2022-03-14T20:04:12.075" v="406" actId="478"/>
          <ac:spMkLst>
            <pc:docMk/>
            <pc:sldMk cId="712873972" sldId="465"/>
            <ac:spMk id="13" creationId="{59280E4C-45F4-394B-A548-152CFD0F4B84}"/>
          </ac:spMkLst>
        </pc:spChg>
        <pc:picChg chg="del mod">
          <ac:chgData name="Effua Usuf" userId="d29c88e4-bbb3-4ce5-9e16-8d230d324c2a" providerId="ADAL" clId="{BC40F03E-ACF6-4924-8079-5CA8B289DBF2}" dt="2022-03-14T20:10:22.622" v="494" actId="21"/>
          <ac:picMkLst>
            <pc:docMk/>
            <pc:sldMk cId="712873972" sldId="465"/>
            <ac:picMk id="2" creationId="{79352E79-D28F-4137-9F69-1088D50BFD82}"/>
          </ac:picMkLst>
        </pc:picChg>
        <pc:picChg chg="add mod">
          <ac:chgData name="Effua Usuf" userId="d29c88e4-bbb3-4ce5-9e16-8d230d324c2a" providerId="ADAL" clId="{BC40F03E-ACF6-4924-8079-5CA8B289DBF2}" dt="2022-03-14T20:04:29.589" v="409" actId="1076"/>
          <ac:picMkLst>
            <pc:docMk/>
            <pc:sldMk cId="712873972" sldId="465"/>
            <ac:picMk id="4" creationId="{E2AA98F0-B87B-463E-966C-F444B3862626}"/>
          </ac:picMkLst>
        </pc:picChg>
        <pc:picChg chg="del">
          <ac:chgData name="Effua Usuf" userId="d29c88e4-bbb3-4ce5-9e16-8d230d324c2a" providerId="ADAL" clId="{BC40F03E-ACF6-4924-8079-5CA8B289DBF2}" dt="2022-03-14T20:05:17.464" v="467" actId="478"/>
          <ac:picMkLst>
            <pc:docMk/>
            <pc:sldMk cId="712873972" sldId="465"/>
            <ac:picMk id="5" creationId="{C3D161A4-84E4-3D4F-B7B7-0E2F9BF1676F}"/>
          </ac:picMkLst>
        </pc:picChg>
        <pc:picChg chg="add mod">
          <ac:chgData name="Effua Usuf" userId="d29c88e4-bbb3-4ce5-9e16-8d230d324c2a" providerId="ADAL" clId="{BC40F03E-ACF6-4924-8079-5CA8B289DBF2}" dt="2022-03-14T20:05:58.647" v="474" actId="1076"/>
          <ac:picMkLst>
            <pc:docMk/>
            <pc:sldMk cId="712873972" sldId="465"/>
            <ac:picMk id="10" creationId="{DFBCDEA4-064C-4B8F-91F9-85E1BC20DA90}"/>
          </ac:picMkLst>
        </pc:picChg>
        <pc:picChg chg="add mod">
          <ac:chgData name="Effua Usuf" userId="d29c88e4-bbb3-4ce5-9e16-8d230d324c2a" providerId="ADAL" clId="{BC40F03E-ACF6-4924-8079-5CA8B289DBF2}" dt="2022-03-14T20:10:19.131" v="493"/>
          <ac:picMkLst>
            <pc:docMk/>
            <pc:sldMk cId="712873972" sldId="465"/>
            <ac:picMk id="12" creationId="{4BA9CEB0-9E30-4A04-ACB4-B5A6DC6DD880}"/>
          </ac:picMkLst>
        </pc:picChg>
      </pc:sldChg>
      <pc:sldChg chg="add del setBg">
        <pc:chgData name="Effua Usuf" userId="d29c88e4-bbb3-4ce5-9e16-8d230d324c2a" providerId="ADAL" clId="{BC40F03E-ACF6-4924-8079-5CA8B289DBF2}" dt="2022-03-14T18:44:44.116" v="146"/>
        <pc:sldMkLst>
          <pc:docMk/>
          <pc:sldMk cId="4014097335" sldId="465"/>
        </pc:sldMkLst>
      </pc:sldChg>
      <pc:sldMasterChg chg="delSldLayout modSldLayout">
        <pc:chgData name="Effua Usuf" userId="d29c88e4-bbb3-4ce5-9e16-8d230d324c2a" providerId="ADAL" clId="{BC40F03E-ACF6-4924-8079-5CA8B289DBF2}" dt="2022-03-14T20:06:04.108" v="475" actId="2696"/>
        <pc:sldMasterMkLst>
          <pc:docMk/>
          <pc:sldMasterMk cId="942645777" sldId="2147483648"/>
        </pc:sldMasterMkLst>
        <pc:sldLayoutChg chg="setBg">
          <pc:chgData name="Effua Usuf" userId="d29c88e4-bbb3-4ce5-9e16-8d230d324c2a" providerId="ADAL" clId="{BC40F03E-ACF6-4924-8079-5CA8B289DBF2}" dt="2022-03-14T18:56:02.338" v="193"/>
          <pc:sldLayoutMkLst>
            <pc:docMk/>
            <pc:sldMasterMk cId="942645777" sldId="2147483648"/>
            <pc:sldLayoutMk cId="450866123" sldId="2147483650"/>
          </pc:sldLayoutMkLst>
        </pc:sldLayoutChg>
        <pc:sldLayoutChg chg="setBg">
          <pc:chgData name="Effua Usuf" userId="d29c88e4-bbb3-4ce5-9e16-8d230d324c2a" providerId="ADAL" clId="{BC40F03E-ACF6-4924-8079-5CA8B289DBF2}" dt="2022-03-14T18:56:02.338" v="193"/>
          <pc:sldLayoutMkLst>
            <pc:docMk/>
            <pc:sldMasterMk cId="942645777" sldId="2147483648"/>
            <pc:sldLayoutMk cId="3078724621" sldId="2147483656"/>
          </pc:sldLayoutMkLst>
        </pc:sldLayoutChg>
        <pc:sldLayoutChg chg="setBg">
          <pc:chgData name="Effua Usuf" userId="d29c88e4-bbb3-4ce5-9e16-8d230d324c2a" providerId="ADAL" clId="{BC40F03E-ACF6-4924-8079-5CA8B289DBF2}" dt="2022-03-14T18:56:02.338" v="193"/>
          <pc:sldLayoutMkLst>
            <pc:docMk/>
            <pc:sldMasterMk cId="942645777" sldId="2147483648"/>
            <pc:sldLayoutMk cId="0" sldId="2147483663"/>
          </pc:sldLayoutMkLst>
        </pc:sldLayoutChg>
        <pc:sldLayoutChg chg="setBg">
          <pc:chgData name="Effua Usuf" userId="d29c88e4-bbb3-4ce5-9e16-8d230d324c2a" providerId="ADAL" clId="{BC40F03E-ACF6-4924-8079-5CA8B289DBF2}" dt="2022-03-14T18:56:02.338" v="193"/>
          <pc:sldLayoutMkLst>
            <pc:docMk/>
            <pc:sldMasterMk cId="942645777" sldId="2147483648"/>
            <pc:sldLayoutMk cId="0" sldId="2147483664"/>
          </pc:sldLayoutMkLst>
        </pc:sldLayoutChg>
        <pc:sldLayoutChg chg="setBg">
          <pc:chgData name="Effua Usuf" userId="d29c88e4-bbb3-4ce5-9e16-8d230d324c2a" providerId="ADAL" clId="{BC40F03E-ACF6-4924-8079-5CA8B289DBF2}" dt="2022-03-14T18:56:02.338" v="193"/>
          <pc:sldLayoutMkLst>
            <pc:docMk/>
            <pc:sldMasterMk cId="942645777" sldId="2147483648"/>
            <pc:sldLayoutMk cId="0" sldId="2147483665"/>
          </pc:sldLayoutMkLst>
        </pc:sldLayoutChg>
        <pc:sldLayoutChg chg="setBg">
          <pc:chgData name="Effua Usuf" userId="d29c88e4-bbb3-4ce5-9e16-8d230d324c2a" providerId="ADAL" clId="{BC40F03E-ACF6-4924-8079-5CA8B289DBF2}" dt="2022-03-14T18:56:02.338" v="193"/>
          <pc:sldLayoutMkLst>
            <pc:docMk/>
            <pc:sldMasterMk cId="942645777" sldId="2147483648"/>
            <pc:sldLayoutMk cId="0" sldId="2147483668"/>
          </pc:sldLayoutMkLst>
        </pc:sldLayoutChg>
        <pc:sldLayoutChg chg="del">
          <pc:chgData name="Effua Usuf" userId="d29c88e4-bbb3-4ce5-9e16-8d230d324c2a" providerId="ADAL" clId="{BC40F03E-ACF6-4924-8079-5CA8B289DBF2}" dt="2022-03-14T20:06:04.108" v="475" actId="2696"/>
          <pc:sldLayoutMkLst>
            <pc:docMk/>
            <pc:sldMasterMk cId="942645777" sldId="2147483648"/>
            <pc:sldLayoutMk cId="3586170220" sldId="2147483669"/>
          </pc:sldLayoutMkLst>
        </pc:sldLayoutChg>
      </pc:sldMasterChg>
      <pc:sldMasterChg chg="delSldLayout">
        <pc:chgData name="Effua Usuf" userId="d29c88e4-bbb3-4ce5-9e16-8d230d324c2a" providerId="ADAL" clId="{BC40F03E-ACF6-4924-8079-5CA8B289DBF2}" dt="2022-03-14T18:50:05.977" v="159" actId="2696"/>
        <pc:sldMasterMkLst>
          <pc:docMk/>
          <pc:sldMasterMk cId="1973389834" sldId="2147483670"/>
        </pc:sldMasterMkLst>
        <pc:sldLayoutChg chg="del">
          <pc:chgData name="Effua Usuf" userId="d29c88e4-bbb3-4ce5-9e16-8d230d324c2a" providerId="ADAL" clId="{BC40F03E-ACF6-4924-8079-5CA8B289DBF2}" dt="2022-03-14T18:50:05.977" v="159" actId="2696"/>
          <pc:sldLayoutMkLst>
            <pc:docMk/>
            <pc:sldMasterMk cId="1973389834" sldId="2147483670"/>
            <pc:sldLayoutMk cId="1165764436" sldId="214748367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F79F2-C15C-4E89-8426-83D93BE6B86B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41B48-8ED3-46DB-A0AD-5DA4EC7493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945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82B3B-D038-4462-9A1E-628ECB8F62B6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1" name="Notes Placeholder 10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4D42F-6154-4FA9-9615-446FC24F1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01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D42F-6154-4FA9-9615-446FC24F1304}" type="slidenum">
              <a:rPr lang="en-GB" smtClean="0"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518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D42F-6154-4FA9-9615-446FC24F130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398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D42F-6154-4FA9-9615-446FC24F130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339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0D01-30D2-C541-8AA0-E745DC3D95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97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D42F-6154-4FA9-9615-446FC24F13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907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D42F-6154-4FA9-9615-446FC24F13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251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‘Unique gold standard patient phenotyping to establish biomarker discovery and validation cohorts’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D42F-6154-4FA9-9615-446FC24F13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119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D42F-6154-4FA9-9615-446FC24F13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684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D42F-6154-4FA9-9615-446FC24F13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357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D42F-6154-4FA9-9615-446FC24F130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705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a binary bacterial-viral approach to developing a multi-class signature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D42F-6154-4FA9-9615-446FC24F13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607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D42F-6154-4FA9-9615-446FC24F130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131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989417"/>
            <a:ext cx="10512425" cy="1325563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985308"/>
            <a:ext cx="10512425" cy="1325563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2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279132"/>
            <a:ext cx="9480857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440" y="1477818"/>
            <a:ext cx="10969943" cy="4821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solidFill>
                  <a:srgbClr val="333333"/>
                </a:solidFill>
                <a:latin typeface="Corbel" panose="020B0503020204020204" pitchFamily="34" charset="0"/>
              </a:defRPr>
            </a:lvl1pPr>
          </a:lstStyle>
          <a:p>
            <a:pPr fontAlgn="t"/>
            <a:r>
              <a:rPr lang="en-US" sz="24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24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BBFC-F8AB-4F99-B558-DEBF12561351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86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Slide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440" y="1477818"/>
            <a:ext cx="10969943" cy="4821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solidFill>
                  <a:srgbClr val="333333"/>
                </a:solidFill>
                <a:latin typeface="Corbel" panose="020B0503020204020204" pitchFamily="34" charset="0"/>
              </a:defRPr>
            </a:lvl1pPr>
          </a:lstStyle>
          <a:p>
            <a:pPr fontAlgn="t"/>
            <a:r>
              <a:rPr lang="en-US" sz="24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24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279132"/>
            <a:ext cx="9417061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tx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BBFC-F8AB-4F99-B558-DEBF1256135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1491919"/>
            <a:ext cx="6813892" cy="4807281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442" y="1491919"/>
            <a:ext cx="4010039" cy="4807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fontAlgn="t"/>
            <a:r>
              <a:rPr lang="en-US" sz="24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24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442" y="279132"/>
            <a:ext cx="9470224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BBFC-F8AB-4F99-B558-DEBF1256135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2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Slide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1491919"/>
            <a:ext cx="6813892" cy="4807281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442" y="1491919"/>
            <a:ext cx="4010039" cy="4807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fontAlgn="t"/>
            <a:r>
              <a:rPr lang="en-US" sz="24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24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279132"/>
            <a:ext cx="10195579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tx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BBFC-F8AB-4F99-B558-DEBF125613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3838" y="3582000"/>
            <a:ext cx="10360501" cy="6846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23837" y="4572000"/>
            <a:ext cx="8532178" cy="17526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0646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3838" y="3582000"/>
            <a:ext cx="10360501" cy="684600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23837" y="4572000"/>
            <a:ext cx="8532178" cy="17526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50376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600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64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50" r:id="rId3"/>
    <p:sldLayoutId id="2147483663" r:id="rId4"/>
    <p:sldLayoutId id="2147483656" r:id="rId5"/>
    <p:sldLayoutId id="2147483665" r:id="rId6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bg2"/>
          </a:solidFill>
          <a:latin typeface="merriweather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75" name="Line 11"/>
          <p:cNvSpPr>
            <a:spLocks noChangeShapeType="1"/>
          </p:cNvSpPr>
          <p:nvPr userDrawn="1"/>
        </p:nvSpPr>
        <p:spPr bwMode="auto">
          <a:xfrm>
            <a:off x="623838" y="1447800"/>
            <a:ext cx="10845175" cy="0"/>
          </a:xfrm>
          <a:prstGeom prst="line">
            <a:avLst/>
          </a:prstGeom>
          <a:noFill/>
          <a:ln w="19050" cap="flat" cmpd="sng" algn="ctr">
            <a:solidFill>
              <a:srgbClr val="8A79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pic>
        <p:nvPicPr>
          <p:cNvPr id="5" name="Picture 4" descr="MRC_IEU_Bristo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47987" y="-1"/>
            <a:ext cx="5194232" cy="15480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23837" y="6474768"/>
            <a:ext cx="6587884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900" dirty="0">
                <a:solidFill>
                  <a:srgbClr val="8A7967"/>
                </a:solidFill>
                <a:latin typeface="+mn-lt"/>
              </a:rPr>
              <a:t>MRC Unit The Gambia at the London School of Hygiene &amp; Tropical Medicine</a:t>
            </a:r>
          </a:p>
        </p:txBody>
      </p:sp>
    </p:spTree>
    <p:extLst>
      <p:ext uri="{BB962C8B-B14F-4D97-AF65-F5344CB8AC3E}">
        <p14:creationId xmlns:p14="http://schemas.microsoft.com/office/powerpoint/2010/main" val="197338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ransition spd="med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•"/>
        <a:defRPr sz="1600">
          <a:solidFill>
            <a:schemeClr val="tx1"/>
          </a:solidFill>
          <a:latin typeface="+mn-lt"/>
          <a:ea typeface="ＭＳ Ｐゴシック" pitchFamily="-1" charset="-128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–"/>
        <a:defRPr sz="1400">
          <a:solidFill>
            <a:schemeClr val="tx1"/>
          </a:solidFill>
          <a:latin typeface="+mn-lt"/>
          <a:ea typeface="ＭＳ Ｐゴシック" pitchFamily="-1" charset="-128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86C806-71F0-B548-91FF-4BFEDC73A84F}"/>
              </a:ext>
            </a:extLst>
          </p:cNvPr>
          <p:cNvSpPr/>
          <p:nvPr/>
        </p:nvSpPr>
        <p:spPr>
          <a:xfrm>
            <a:off x="-12628" y="0"/>
            <a:ext cx="12214079" cy="6820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716D31-99F8-6B47-A5B4-AEF2096E72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38"/>
          <a:stretch/>
        </p:blipFill>
        <p:spPr>
          <a:xfrm>
            <a:off x="-25989" y="5214380"/>
            <a:ext cx="12214813" cy="1633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2153DEA-DEAB-7842-BE24-D3D25A67D5D0}"/>
              </a:ext>
            </a:extLst>
          </p:cNvPr>
          <p:cNvSpPr txBox="1">
            <a:spLocks/>
          </p:cNvSpPr>
          <p:nvPr/>
        </p:nvSpPr>
        <p:spPr>
          <a:xfrm>
            <a:off x="231405" y="1159913"/>
            <a:ext cx="5800711" cy="178053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baseline="0">
                <a:solidFill>
                  <a:schemeClr val="accent2"/>
                </a:solidFill>
                <a:latin typeface="Constantia" panose="02030602050306030303" pitchFamily="18" charset="0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latin typeface="Avenir" panose="02000503020000020003" pitchFamily="2" charset="0"/>
            </a:endParaRPr>
          </a:p>
          <a:p>
            <a:pPr>
              <a:lnSpc>
                <a:spcPct val="160000"/>
              </a:lnSpc>
            </a:pPr>
            <a:r>
              <a:rPr lang="en-GB" sz="2100" b="1" dirty="0">
                <a:latin typeface="+mj-lt"/>
              </a:rPr>
              <a:t>Pe</a:t>
            </a:r>
            <a:r>
              <a:rPr lang="en-GB" sz="2100" dirty="0">
                <a:latin typeface="+mj-lt"/>
              </a:rPr>
              <a:t>rsonalised </a:t>
            </a:r>
            <a:r>
              <a:rPr lang="en-GB" sz="2100" b="1" dirty="0">
                <a:latin typeface="+mj-lt"/>
              </a:rPr>
              <a:t>r</a:t>
            </a:r>
            <a:r>
              <a:rPr lang="en-GB" sz="2100" dirty="0">
                <a:latin typeface="+mj-lt"/>
              </a:rPr>
              <a:t>isk assessment in </a:t>
            </a:r>
            <a:r>
              <a:rPr lang="en-GB" sz="2100" b="1" dirty="0">
                <a:latin typeface="+mj-lt"/>
              </a:rPr>
              <a:t>f</a:t>
            </a:r>
            <a:r>
              <a:rPr lang="en-GB" sz="2100" dirty="0">
                <a:latin typeface="+mj-lt"/>
              </a:rPr>
              <a:t>ebrile illness to </a:t>
            </a:r>
            <a:r>
              <a:rPr lang="en-GB" sz="2100" b="1" dirty="0">
                <a:latin typeface="+mj-lt"/>
              </a:rPr>
              <a:t>o</a:t>
            </a:r>
            <a:r>
              <a:rPr lang="en-GB" sz="2100" dirty="0">
                <a:latin typeface="+mj-lt"/>
              </a:rPr>
              <a:t>ptimise </a:t>
            </a:r>
            <a:r>
              <a:rPr lang="en-GB" sz="2100" b="1" dirty="0">
                <a:latin typeface="+mj-lt"/>
              </a:rPr>
              <a:t>r</a:t>
            </a:r>
            <a:r>
              <a:rPr lang="en-GB" sz="2100" dirty="0">
                <a:latin typeface="+mj-lt"/>
              </a:rPr>
              <a:t>eal-life </a:t>
            </a:r>
            <a:r>
              <a:rPr lang="en-GB" sz="2100" b="1" dirty="0">
                <a:latin typeface="+mj-lt"/>
              </a:rPr>
              <a:t>m</a:t>
            </a:r>
            <a:r>
              <a:rPr lang="en-GB" sz="2100" dirty="0">
                <a:latin typeface="+mj-lt"/>
              </a:rPr>
              <a:t>anagement</a:t>
            </a:r>
            <a:endParaRPr lang="en-US" sz="3300" dirty="0">
              <a:latin typeface="+mj-lt"/>
            </a:endParaRPr>
          </a:p>
          <a:p>
            <a:endParaRPr lang="en-US" sz="3600" dirty="0">
              <a:latin typeface="Avenir" panose="02000503020000020003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742AB9-E5A2-B848-9488-7FC631854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126" y="432117"/>
            <a:ext cx="5007324" cy="1183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D50966-C271-3543-BE19-E22E929AE0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000" t="6922" r="40733" b="46716"/>
          <a:stretch/>
        </p:blipFill>
        <p:spPr>
          <a:xfrm>
            <a:off x="9916160" y="5298860"/>
            <a:ext cx="2174241" cy="145732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3BE815B-4E84-AB44-B999-627D721E33C9}"/>
              </a:ext>
            </a:extLst>
          </p:cNvPr>
          <p:cNvSpPr txBox="1">
            <a:spLocks/>
          </p:cNvSpPr>
          <p:nvPr/>
        </p:nvSpPr>
        <p:spPr>
          <a:xfrm>
            <a:off x="6539120" y="1313656"/>
            <a:ext cx="5800711" cy="1731593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baseline="0">
                <a:solidFill>
                  <a:schemeClr val="accent2"/>
                </a:solidFill>
                <a:latin typeface="Constantia" panose="0203060205030603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rPr>
            </a:br>
            <a:r>
              <a:rPr lang="en-US" sz="4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</a:t>
            </a:r>
            <a:r>
              <a:rPr lang="en-US" sz="4300" b="1" dirty="0">
                <a:latin typeface="+mj-lt"/>
              </a:rPr>
              <a:t>i</a:t>
            </a:r>
            <a:r>
              <a:rPr lang="en-US" sz="4300" dirty="0">
                <a:latin typeface="+mj-lt"/>
              </a:rPr>
              <a:t>agnosis </a:t>
            </a:r>
            <a:r>
              <a:rPr lang="en-US" sz="4300" b="1" dirty="0">
                <a:latin typeface="+mj-lt"/>
              </a:rPr>
              <a:t>a</a:t>
            </a:r>
            <a:r>
              <a:rPr lang="en-US" sz="4300" dirty="0">
                <a:latin typeface="+mj-lt"/>
              </a:rPr>
              <a:t>nd </a:t>
            </a:r>
            <a:r>
              <a:rPr lang="en-US" sz="4300" b="1" dirty="0">
                <a:latin typeface="+mj-lt"/>
              </a:rPr>
              <a:t>m</a:t>
            </a:r>
            <a:r>
              <a:rPr lang="en-US" sz="4300" dirty="0">
                <a:latin typeface="+mj-lt"/>
              </a:rPr>
              <a:t>anagement </a:t>
            </a:r>
            <a:r>
              <a:rPr lang="en-US" sz="4300" b="1" dirty="0">
                <a:latin typeface="+mj-lt"/>
              </a:rPr>
              <a:t>o</a:t>
            </a:r>
            <a:r>
              <a:rPr lang="en-US" sz="4300" dirty="0">
                <a:latin typeface="+mj-lt"/>
              </a:rPr>
              <a:t>f febrile illness using RNA personalized molecular signature </a:t>
            </a:r>
            <a:r>
              <a:rPr lang="en-US" sz="4300" b="1" dirty="0">
                <a:latin typeface="+mj-lt"/>
              </a:rPr>
              <a:t>d</a:t>
            </a:r>
            <a:r>
              <a:rPr lang="en-US" sz="4300" dirty="0">
                <a:latin typeface="+mj-lt"/>
              </a:rPr>
              <a:t>iagnosi</a:t>
            </a:r>
            <a:r>
              <a:rPr lang="en-US" sz="4300" b="1" dirty="0">
                <a:latin typeface="+mj-lt"/>
              </a:rPr>
              <a:t>s</a:t>
            </a:r>
            <a:endParaRPr lang="en-US" sz="3000" dirty="0"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A56C1-F26D-A742-A7BA-A89CC67833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04" y="18909"/>
            <a:ext cx="4841943" cy="187016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BAF23C5-B475-2B48-9134-8888F37783B8}"/>
              </a:ext>
            </a:extLst>
          </p:cNvPr>
          <p:cNvGrpSpPr/>
          <p:nvPr/>
        </p:nvGrpSpPr>
        <p:grpSpPr>
          <a:xfrm>
            <a:off x="3776298" y="2819401"/>
            <a:ext cx="5018641" cy="1228431"/>
            <a:chOff x="10614573" y="92921"/>
            <a:chExt cx="5291485" cy="136268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240C9E6-B5B8-604A-9986-527DD17C7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74000"/>
            </a:blip>
            <a:stretch>
              <a:fillRect/>
            </a:stretch>
          </p:blipFill>
          <p:spPr>
            <a:xfrm>
              <a:off x="10845357" y="203773"/>
              <a:ext cx="4683759" cy="1251830"/>
            </a:xfrm>
            <a:prstGeom prst="rect">
              <a:avLst/>
            </a:prstGeom>
            <a:effectLst/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8906C8B-DD0F-3B42-860F-8051C18F6D30}"/>
                </a:ext>
              </a:extLst>
            </p:cNvPr>
            <p:cNvSpPr/>
            <p:nvPr/>
          </p:nvSpPr>
          <p:spPr>
            <a:xfrm>
              <a:off x="10614573" y="92921"/>
              <a:ext cx="5291485" cy="132343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/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8000" b="0" cap="none" spc="0" dirty="0">
                  <a:ln w="0"/>
                  <a:solidFill>
                    <a:schemeClr val="accent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CADAMEM</a:t>
              </a: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A4A5FB72-C8EE-0241-8C60-BA21EF2FCCE2}"/>
              </a:ext>
            </a:extLst>
          </p:cNvPr>
          <p:cNvSpPr txBox="1">
            <a:spLocks/>
          </p:cNvSpPr>
          <p:nvPr/>
        </p:nvSpPr>
        <p:spPr>
          <a:xfrm>
            <a:off x="2568867" y="3459951"/>
            <a:ext cx="7294880" cy="171323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baseline="0">
                <a:solidFill>
                  <a:schemeClr val="accent2"/>
                </a:solidFill>
                <a:latin typeface="Constantia" panose="02030602050306030303" pitchFamily="18" charset="0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endParaRPr lang="en-US" sz="2000" dirty="0">
              <a:latin typeface="+mj-lt"/>
            </a:endParaRPr>
          </a:p>
          <a:p>
            <a:pPr>
              <a:lnSpc>
                <a:spcPct val="170000"/>
              </a:lnSpc>
            </a:pPr>
            <a:r>
              <a:rPr lang="en-US" sz="2000" b="1" dirty="0">
                <a:latin typeface="+mj-lt"/>
              </a:rPr>
              <a:t>C</a:t>
            </a:r>
            <a:r>
              <a:rPr lang="en-US" sz="2000" dirty="0">
                <a:latin typeface="+mj-lt"/>
              </a:rPr>
              <a:t>hildhood </a:t>
            </a:r>
            <a:r>
              <a:rPr lang="en-US" sz="2000" b="1" dirty="0">
                <a:latin typeface="+mj-lt"/>
              </a:rPr>
              <a:t>a</a:t>
            </a:r>
            <a:r>
              <a:rPr lang="en-US" sz="2000" dirty="0">
                <a:latin typeface="+mj-lt"/>
              </a:rPr>
              <a:t>cute respiratory tract infections, </a:t>
            </a:r>
            <a:r>
              <a:rPr lang="en-US" sz="2000" b="1" dirty="0" err="1">
                <a:latin typeface="+mj-lt"/>
              </a:rPr>
              <a:t>d</a:t>
            </a:r>
            <a:r>
              <a:rPr lang="en-US" sz="2000" dirty="0" err="1">
                <a:latin typeface="+mj-lt"/>
              </a:rPr>
              <a:t>iarrhoea</a:t>
            </a:r>
            <a:r>
              <a:rPr lang="en-US" sz="2000" dirty="0">
                <a:latin typeface="+mj-lt"/>
              </a:rPr>
              <a:t> and </a:t>
            </a:r>
            <a:r>
              <a:rPr lang="en-US" sz="2000" b="1" dirty="0">
                <a:latin typeface="+mj-lt"/>
              </a:rPr>
              <a:t>m</a:t>
            </a:r>
            <a:r>
              <a:rPr lang="en-US" sz="2000" dirty="0">
                <a:latin typeface="+mj-lt"/>
              </a:rPr>
              <a:t>alaria – </a:t>
            </a:r>
            <a:r>
              <a:rPr lang="en-US" sz="2000" b="1" dirty="0">
                <a:latin typeface="+mj-lt"/>
              </a:rPr>
              <a:t>e</a:t>
            </a:r>
            <a:r>
              <a:rPr lang="en-US" sz="2000" dirty="0">
                <a:latin typeface="+mj-lt"/>
              </a:rPr>
              <a:t>pidemiology and </a:t>
            </a:r>
            <a:r>
              <a:rPr lang="en-US" sz="2000" b="1" dirty="0">
                <a:latin typeface="+mj-lt"/>
              </a:rPr>
              <a:t>m</a:t>
            </a:r>
            <a:r>
              <a:rPr lang="en-US" sz="2000" dirty="0">
                <a:latin typeface="+mj-lt"/>
              </a:rPr>
              <a:t>anagement	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3249EC-FC5D-D54F-B211-3186D25C3C65}"/>
              </a:ext>
            </a:extLst>
          </p:cNvPr>
          <p:cNvCxnSpPr>
            <a:cxnSpLocks/>
          </p:cNvCxnSpPr>
          <p:nvPr/>
        </p:nvCxnSpPr>
        <p:spPr>
          <a:xfrm flipV="1">
            <a:off x="-26721" y="2781003"/>
            <a:ext cx="12218994" cy="30052"/>
          </a:xfrm>
          <a:prstGeom prst="line">
            <a:avLst/>
          </a:prstGeom>
          <a:ln>
            <a:solidFill>
              <a:srgbClr val="1B1D8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0ACA8E0-3D15-0C47-90B7-A54DA9E3C66C}"/>
              </a:ext>
            </a:extLst>
          </p:cNvPr>
          <p:cNvSpPr txBox="1"/>
          <p:nvPr/>
        </p:nvSpPr>
        <p:spPr>
          <a:xfrm>
            <a:off x="231404" y="5264989"/>
            <a:ext cx="580071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</a:t>
            </a:r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Effua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Usuf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DIAMONDS Site PI, The Gambia</a:t>
            </a:r>
          </a:p>
          <a:p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Wellcome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Trust – Bloomsbury Centre for Global Health Research Scientific Meeting, March 2022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MRC Gambia @ LSHTM</a:t>
            </a:r>
          </a:p>
        </p:txBody>
      </p:sp>
    </p:spTree>
    <p:extLst>
      <p:ext uri="{BB962C8B-B14F-4D97-AF65-F5344CB8AC3E}">
        <p14:creationId xmlns:p14="http://schemas.microsoft.com/office/powerpoint/2010/main" val="130242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F725636-651C-E441-A692-972F6AD5A721}"/>
              </a:ext>
            </a:extLst>
          </p:cNvPr>
          <p:cNvSpPr txBox="1"/>
          <p:nvPr/>
        </p:nvSpPr>
        <p:spPr>
          <a:xfrm>
            <a:off x="60959" y="-90538"/>
            <a:ext cx="9956800" cy="1693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4000" b="1" dirty="0">
                <a:solidFill>
                  <a:schemeClr val="bg1"/>
                </a:solidFill>
              </a:rPr>
              <a:t>CADAMEM: </a:t>
            </a:r>
            <a:r>
              <a:rPr lang="en-US" sz="2800" b="1" dirty="0">
                <a:solidFill>
                  <a:schemeClr val="bg1"/>
                </a:solidFill>
              </a:rPr>
              <a:t>c</a:t>
            </a:r>
            <a:r>
              <a:rPr lang="en-US" sz="2800" dirty="0">
                <a:solidFill>
                  <a:schemeClr val="bg1"/>
                </a:solidFill>
              </a:rPr>
              <a:t>hildhood </a:t>
            </a:r>
            <a:r>
              <a:rPr lang="en-US" sz="2800" b="1" dirty="0">
                <a:solidFill>
                  <a:schemeClr val="bg1"/>
                </a:solidFill>
              </a:rPr>
              <a:t>a</a:t>
            </a:r>
            <a:r>
              <a:rPr lang="en-US" sz="2800" dirty="0">
                <a:solidFill>
                  <a:schemeClr val="bg1"/>
                </a:solidFill>
              </a:rPr>
              <a:t>cute respiratory tract 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bg1"/>
                </a:solidFill>
              </a:rPr>
              <a:t>infections, </a:t>
            </a:r>
            <a:r>
              <a:rPr lang="en-US" sz="2800" b="1" dirty="0" err="1">
                <a:solidFill>
                  <a:schemeClr val="bg1"/>
                </a:solidFill>
              </a:rPr>
              <a:t>d</a:t>
            </a:r>
            <a:r>
              <a:rPr lang="en-US" sz="2800" dirty="0" err="1">
                <a:solidFill>
                  <a:schemeClr val="bg1"/>
                </a:solidFill>
              </a:rPr>
              <a:t>iarrhoea</a:t>
            </a:r>
            <a:r>
              <a:rPr lang="en-US" sz="2800" dirty="0">
                <a:solidFill>
                  <a:schemeClr val="bg1"/>
                </a:solidFill>
              </a:rPr>
              <a:t> and </a:t>
            </a:r>
            <a:r>
              <a:rPr lang="en-US" sz="2800" b="1" dirty="0">
                <a:solidFill>
                  <a:schemeClr val="bg1"/>
                </a:solidFill>
              </a:rPr>
              <a:t>m</a:t>
            </a:r>
            <a:r>
              <a:rPr lang="en-US" sz="2800" dirty="0">
                <a:solidFill>
                  <a:schemeClr val="bg1"/>
                </a:solidFill>
              </a:rPr>
              <a:t>alaria – </a:t>
            </a:r>
            <a:r>
              <a:rPr lang="en-US" sz="2800" b="1" dirty="0">
                <a:solidFill>
                  <a:schemeClr val="bg1"/>
                </a:solidFill>
              </a:rPr>
              <a:t>e</a:t>
            </a:r>
            <a:r>
              <a:rPr lang="en-US" sz="2800" dirty="0">
                <a:solidFill>
                  <a:schemeClr val="bg1"/>
                </a:solidFill>
              </a:rPr>
              <a:t>pidemiology and </a:t>
            </a:r>
            <a:r>
              <a:rPr lang="en-US" sz="2800" b="1" dirty="0">
                <a:solidFill>
                  <a:schemeClr val="bg1"/>
                </a:solidFill>
              </a:rPr>
              <a:t>m</a:t>
            </a:r>
            <a:r>
              <a:rPr lang="en-US" sz="2800" dirty="0">
                <a:solidFill>
                  <a:schemeClr val="bg1"/>
                </a:solidFill>
              </a:rPr>
              <a:t>anagement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EB9154-5687-8042-A5E9-AAA03125413A}"/>
              </a:ext>
            </a:extLst>
          </p:cNvPr>
          <p:cNvSpPr txBox="1"/>
          <p:nvPr/>
        </p:nvSpPr>
        <p:spPr>
          <a:xfrm>
            <a:off x="160573" y="1413164"/>
            <a:ext cx="7165018" cy="6904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/>
              <a:t>Key questions</a:t>
            </a:r>
          </a:p>
          <a:p>
            <a:endParaRPr lang="en-GB" sz="2800" b="1" u="sng" dirty="0"/>
          </a:p>
          <a:p>
            <a:r>
              <a:rPr lang="en-GB" sz="2400" dirty="0"/>
              <a:t>Of all outpatient presentations, what proportions of children &lt;5 presented with respiratory tract infections, undifferentiated fever and malaria, and diarrhoea over 10 years (2009-2018)?</a:t>
            </a:r>
          </a:p>
          <a:p>
            <a:endParaRPr lang="en-GB" sz="2000" dirty="0"/>
          </a:p>
          <a:p>
            <a:r>
              <a:rPr lang="en-GB" sz="2400" dirty="0"/>
              <a:t>What are the trends in the use and documentation of RDT results, and administration of antimicrobials?</a:t>
            </a:r>
          </a:p>
          <a:p>
            <a:endParaRPr lang="en-GB" sz="2400" dirty="0"/>
          </a:p>
          <a:p>
            <a:r>
              <a:rPr lang="en-GB" sz="2400" dirty="0"/>
              <a:t>Is routine outpatient diagnosis management data suitable and useful for these and future analyses (e.g. evaluation of IMCI guidelines)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F46705-C11A-4695-A341-0A26C77D4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746" y="2667257"/>
            <a:ext cx="4039601" cy="3114682"/>
          </a:xfrm>
          <a:prstGeom prst="rect">
            <a:avLst/>
          </a:prstGeom>
        </p:spPr>
      </p:pic>
      <p:pic>
        <p:nvPicPr>
          <p:cNvPr id="9" name="Picture 2" descr="The MRC Unit The Gambia (MRCG) | Malaria in Pregnancy Consortium">
            <a:extLst>
              <a:ext uri="{FF2B5EF4-FFF2-40B4-BE49-F238E27FC236}">
                <a16:creationId xmlns:a16="http://schemas.microsoft.com/office/drawing/2014/main" id="{FC9112B7-D3A4-4231-BB5F-5C38C78C5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859" y="259080"/>
            <a:ext cx="1626920" cy="608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98757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324" y="88692"/>
            <a:ext cx="10490134" cy="62323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CADAMEM – </a:t>
            </a:r>
            <a:r>
              <a:rPr lang="en-GB" b="1" dirty="0">
                <a:solidFill>
                  <a:schemeClr val="bg1"/>
                </a:solidFill>
              </a:rPr>
              <a:t>&gt;350,000 </a:t>
            </a:r>
            <a:r>
              <a:rPr lang="en-GB" dirty="0">
                <a:solidFill>
                  <a:schemeClr val="bg1"/>
                </a:solidFill>
              </a:rPr>
              <a:t>outpatient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presentations (all) &lt;5 years</a:t>
            </a:r>
            <a:br>
              <a:rPr lang="en-US" dirty="0"/>
            </a:b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AF3EB8-1169-4A4F-9504-4EE529A14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1997"/>
            <a:ext cx="11730718" cy="34014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5CE7A5-082C-1A4E-9073-CE0DAF3E8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826" y="4753428"/>
            <a:ext cx="9423400" cy="2120900"/>
          </a:xfrm>
          <a:prstGeom prst="rect">
            <a:avLst/>
          </a:prstGeom>
        </p:spPr>
      </p:pic>
      <p:pic>
        <p:nvPicPr>
          <p:cNvPr id="7" name="Picture 2" descr="The MRC Unit The Gambia (MRCG) | Malaria in Pregnancy Consortium">
            <a:extLst>
              <a:ext uri="{FF2B5EF4-FFF2-40B4-BE49-F238E27FC236}">
                <a16:creationId xmlns:a16="http://schemas.microsoft.com/office/drawing/2014/main" id="{7CBC9E76-020D-4AD1-BEDE-7B732EDF6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859" y="259080"/>
            <a:ext cx="1626920" cy="608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87558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C9493D-2F17-3344-89D9-1236122F86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23" b="82095"/>
          <a:stretch/>
        </p:blipFill>
        <p:spPr>
          <a:xfrm>
            <a:off x="0" y="45935"/>
            <a:ext cx="8382551" cy="10346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C39E19-C671-0A42-A7F5-49EE09F097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08"/>
          <a:stretch/>
        </p:blipFill>
        <p:spPr>
          <a:xfrm>
            <a:off x="1078463" y="1080551"/>
            <a:ext cx="10031897" cy="4901246"/>
          </a:xfrm>
          <a:prstGeom prst="rect">
            <a:avLst/>
          </a:prstGeom>
        </p:spPr>
      </p:pic>
      <p:pic>
        <p:nvPicPr>
          <p:cNvPr id="8" name="Picture 2" descr="The MRC Unit The Gambia (MRCG) | Malaria in Pregnancy Consortium">
            <a:extLst>
              <a:ext uri="{FF2B5EF4-FFF2-40B4-BE49-F238E27FC236}">
                <a16:creationId xmlns:a16="http://schemas.microsoft.com/office/drawing/2014/main" id="{6B3DF0F5-7704-481A-BDEC-0967423F6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859" y="259080"/>
            <a:ext cx="1626920" cy="608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41496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86C8B-38BC-D548-B631-93E8441A0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 team: MRCG@LSHTM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8FEC00-C687-E749-8B91-BA1829B2B3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67" b="12137"/>
          <a:stretch/>
        </p:blipFill>
        <p:spPr>
          <a:xfrm>
            <a:off x="1179512" y="1110343"/>
            <a:ext cx="10241280" cy="5468525"/>
          </a:xfrm>
          <a:prstGeom prst="rect">
            <a:avLst/>
          </a:prstGeom>
        </p:spPr>
      </p:pic>
      <p:pic>
        <p:nvPicPr>
          <p:cNvPr id="6" name="Picture 2" descr="The MRC Unit The Gambia (MRCG) | Malaria in Pregnancy Consortium">
            <a:extLst>
              <a:ext uri="{FF2B5EF4-FFF2-40B4-BE49-F238E27FC236}">
                <a16:creationId xmlns:a16="http://schemas.microsoft.com/office/drawing/2014/main" id="{82B90FAD-CFED-4A7A-B5BA-A1E2E99FA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859" y="259080"/>
            <a:ext cx="1626920" cy="608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32065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EE5A5F-BB26-B24C-9F81-5DD2AB771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57" y="0"/>
            <a:ext cx="10748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54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CDB2527-A1F6-D245-9A04-EA4C3758DA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57" r="23363" b="5732"/>
          <a:stretch/>
        </p:blipFill>
        <p:spPr>
          <a:xfrm>
            <a:off x="3319062" y="345440"/>
            <a:ext cx="8569422" cy="58013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7D58E91-2A1C-5245-98D2-8A09966FF851}"/>
              </a:ext>
            </a:extLst>
          </p:cNvPr>
          <p:cNvSpPr/>
          <p:nvPr/>
        </p:nvSpPr>
        <p:spPr>
          <a:xfrm>
            <a:off x="300341" y="1607210"/>
            <a:ext cx="3018721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000000"/>
                </a:solidFill>
                <a:latin typeface="+mj-lt"/>
              </a:rPr>
              <a:t>Key aims:</a:t>
            </a:r>
          </a:p>
          <a:p>
            <a:pPr marL="228600" indent="-228600">
              <a:buAutoNum type="arabicParenR"/>
            </a:pPr>
            <a:r>
              <a:rPr lang="en-GB" dirty="0">
                <a:solidFill>
                  <a:srgbClr val="000000"/>
                </a:solidFill>
                <a:latin typeface="+mj-lt"/>
              </a:rPr>
              <a:t>To improve diagnosis and management of febrile patients, by application of ‘omics’ approaches to multinational cohorts</a:t>
            </a:r>
          </a:p>
          <a:p>
            <a:pPr marL="228600" indent="-228600">
              <a:buAutoNum type="arabicParenR"/>
            </a:pPr>
            <a:endParaRPr lang="en-GB" dirty="0">
              <a:solidFill>
                <a:srgbClr val="000000"/>
              </a:solidFill>
              <a:latin typeface="+mj-lt"/>
            </a:endParaRPr>
          </a:p>
          <a:p>
            <a:pPr marL="228600" indent="-228600">
              <a:buAutoNum type="arabicParenR"/>
            </a:pPr>
            <a:r>
              <a:rPr lang="en-GB" dirty="0">
                <a:solidFill>
                  <a:srgbClr val="000000"/>
                </a:solidFill>
                <a:latin typeface="+mj-lt"/>
              </a:rPr>
              <a:t>To identify, validate and evaluate new discriminators of bacterial and viral infection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936ABD-8152-DF46-8ED9-B8F8CB2AE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81" y="253501"/>
            <a:ext cx="3180081" cy="12282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9561310-9D27-6D4B-B243-CE78B23FE1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193" t="88392" r="24930" b="-371"/>
          <a:stretch/>
        </p:blipFill>
        <p:spPr>
          <a:xfrm>
            <a:off x="3409603" y="6238739"/>
            <a:ext cx="5721878" cy="61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0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1053" y="143279"/>
            <a:ext cx="9333049" cy="725881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MRC-Gambia@LSTHM</a:t>
            </a:r>
            <a:r>
              <a:rPr lang="en-GB" dirty="0"/>
              <a:t>: </a:t>
            </a:r>
            <a:br>
              <a:rPr lang="en-GB" dirty="0"/>
            </a:br>
            <a:r>
              <a:rPr lang="en-GB" dirty="0"/>
              <a:t>Two key PERFROM site studies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BC72F3-311A-664A-91F3-3EDFE07C9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60" y="1187098"/>
            <a:ext cx="2941637" cy="10608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F5EA85-5742-E74F-89E8-93DF76A66953}"/>
              </a:ext>
            </a:extLst>
          </p:cNvPr>
          <p:cNvSpPr txBox="1"/>
          <p:nvPr/>
        </p:nvSpPr>
        <p:spPr>
          <a:xfrm>
            <a:off x="613881" y="1290920"/>
            <a:ext cx="53718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				      </a:t>
            </a:r>
            <a:r>
              <a:rPr lang="en-US" sz="4800" dirty="0"/>
              <a:t>-Gambia</a:t>
            </a:r>
          </a:p>
          <a:p>
            <a:pPr algn="ctr"/>
            <a:r>
              <a:rPr lang="en-US" sz="2000" dirty="0"/>
              <a:t>Recruitment of</a:t>
            </a:r>
            <a:r>
              <a:rPr lang="en-US" sz="2000" b="1" dirty="0"/>
              <a:t> 500 </a:t>
            </a:r>
            <a:r>
              <a:rPr lang="en-US" sz="2000" dirty="0"/>
              <a:t>febrile children	</a:t>
            </a:r>
          </a:p>
          <a:p>
            <a:pPr algn="ctr"/>
            <a:r>
              <a:rPr lang="en-US" sz="2000" dirty="0"/>
              <a:t>(&gt;1month 18years) from outpatients</a:t>
            </a:r>
          </a:p>
          <a:p>
            <a:r>
              <a:rPr lang="en-US" sz="2000" dirty="0"/>
              <a:t>			   Dec 2016-2019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225049-E0FC-F64A-B6A6-5966A94A63E2}"/>
              </a:ext>
            </a:extLst>
          </p:cNvPr>
          <p:cNvSpPr txBox="1"/>
          <p:nvPr/>
        </p:nvSpPr>
        <p:spPr>
          <a:xfrm>
            <a:off x="417860" y="3651494"/>
            <a:ext cx="57156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Clinical phenotype analyses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Aetiology</a:t>
            </a:r>
            <a:r>
              <a:rPr lang="en-US" sz="2400" dirty="0"/>
              <a:t> (</a:t>
            </a:r>
            <a:r>
              <a:rPr lang="en-US" sz="2400" dirty="0" err="1"/>
              <a:t>MicroPathology</a:t>
            </a:r>
            <a:r>
              <a:rPr lang="en-US" sz="2400" dirty="0"/>
              <a:t> Ltd)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Cultures, Luminex respiratory panel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Paxgene</a:t>
            </a:r>
            <a:r>
              <a:rPr lang="en-US" sz="2400" dirty="0"/>
              <a:t> samples for RNA transcriptomics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Validation of prior signatures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Diagnostic development (bacterial vs. viral)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venir" panose="02000503020000020003" pitchFamily="2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A896F7-48B6-ED4A-9FDD-2237B9527F84}"/>
              </a:ext>
            </a:extLst>
          </p:cNvPr>
          <p:cNvCxnSpPr>
            <a:cxnSpLocks/>
          </p:cNvCxnSpPr>
          <p:nvPr/>
        </p:nvCxnSpPr>
        <p:spPr>
          <a:xfrm>
            <a:off x="3040380" y="3171254"/>
            <a:ext cx="0" cy="489989"/>
          </a:xfrm>
          <a:prstGeom prst="straightConnector1">
            <a:avLst/>
          </a:prstGeom>
          <a:ln w="41275" cmpd="thickThin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25520FF-8082-5342-8FD1-847C18E39882}"/>
              </a:ext>
            </a:extLst>
          </p:cNvPr>
          <p:cNvSpPr txBox="1"/>
          <p:nvPr/>
        </p:nvSpPr>
        <p:spPr>
          <a:xfrm>
            <a:off x="6941166" y="2092809"/>
            <a:ext cx="4745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Retrospective routine clinical data from</a:t>
            </a:r>
            <a:r>
              <a:rPr lang="en-US" sz="2000" b="1" dirty="0"/>
              <a:t> &gt;350,000 </a:t>
            </a:r>
            <a:r>
              <a:rPr lang="en-US" sz="2000" dirty="0"/>
              <a:t>outpatient visits (&lt;5yrs) at six sites, 2009-2018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028E55-F6F2-D449-80E4-B6ECA87C4FF9}"/>
              </a:ext>
            </a:extLst>
          </p:cNvPr>
          <p:cNvGrpSpPr/>
          <p:nvPr/>
        </p:nvGrpSpPr>
        <p:grpSpPr>
          <a:xfrm>
            <a:off x="6024218" y="1061309"/>
            <a:ext cx="5813636" cy="1107996"/>
            <a:chOff x="10481129" y="-943327"/>
            <a:chExt cx="5166719" cy="146399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5B6C022-C4F3-BD40-AB93-ED444E445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4000"/>
            </a:blip>
            <a:stretch>
              <a:fillRect/>
            </a:stretch>
          </p:blipFill>
          <p:spPr>
            <a:xfrm>
              <a:off x="11045879" y="-639941"/>
              <a:ext cx="4217871" cy="1127312"/>
            </a:xfrm>
            <a:prstGeom prst="rect">
              <a:avLst/>
            </a:prstGeom>
            <a:effectLst/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EFB8BB1-569D-4949-8F22-81175895C3AE}"/>
                </a:ext>
              </a:extLst>
            </p:cNvPr>
            <p:cNvSpPr/>
            <p:nvPr/>
          </p:nvSpPr>
          <p:spPr>
            <a:xfrm>
              <a:off x="10481129" y="-943327"/>
              <a:ext cx="5166719" cy="146399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/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6600" b="0" cap="none" spc="0" dirty="0">
                  <a:ln w="0"/>
                  <a:solidFill>
                    <a:schemeClr val="accent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CADAMEM</a:t>
              </a: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95EB817-CF06-A541-B541-C35B2D97753B}"/>
              </a:ext>
            </a:extLst>
          </p:cNvPr>
          <p:cNvCxnSpPr>
            <a:cxnSpLocks/>
          </p:cNvCxnSpPr>
          <p:nvPr/>
        </p:nvCxnSpPr>
        <p:spPr>
          <a:xfrm>
            <a:off x="8931036" y="3056954"/>
            <a:ext cx="0" cy="461173"/>
          </a:xfrm>
          <a:prstGeom prst="straightConnector1">
            <a:avLst/>
          </a:prstGeom>
          <a:ln w="41275" cmpd="thickThin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57FA56C-FDC8-EC4E-99B2-2627537D013E}"/>
              </a:ext>
            </a:extLst>
          </p:cNvPr>
          <p:cNvSpPr txBox="1"/>
          <p:nvPr/>
        </p:nvSpPr>
        <p:spPr>
          <a:xfrm>
            <a:off x="6387266" y="3710276"/>
            <a:ext cx="57156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Clinical phenotypes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Management of key clinical syndromes inc. antibiotics, ORS, zinc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 of the malaria RDT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Trends over 10 years, since introduction of pneumococcal and rotavirus vaccines, and routine RDT use</a:t>
            </a:r>
          </a:p>
        </p:txBody>
      </p:sp>
      <p:pic>
        <p:nvPicPr>
          <p:cNvPr id="1026" name="Picture 2" descr="The MRC Unit The Gambia (MRCG) | Malaria in Pregnancy Consortium">
            <a:extLst>
              <a:ext uri="{FF2B5EF4-FFF2-40B4-BE49-F238E27FC236}">
                <a16:creationId xmlns:a16="http://schemas.microsoft.com/office/drawing/2014/main" id="{1E33460B-99CF-47D8-96AA-86791F99A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859" y="259080"/>
            <a:ext cx="1626920" cy="608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70380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643ACA-AB89-D24E-9F20-094129D4F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537" y="0"/>
            <a:ext cx="9136663" cy="65433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B49327-1033-804F-8CB2-5A6809CEAEDA}"/>
              </a:ext>
            </a:extLst>
          </p:cNvPr>
          <p:cNvSpPr/>
          <p:nvPr/>
        </p:nvSpPr>
        <p:spPr>
          <a:xfrm>
            <a:off x="0" y="419100"/>
            <a:ext cx="28987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+mj-lt"/>
              </a:rPr>
              <a:t>Strength of PERFORM:</a:t>
            </a:r>
          </a:p>
          <a:p>
            <a:r>
              <a:rPr lang="en-GB" dirty="0">
                <a:solidFill>
                  <a:srgbClr val="000000"/>
                </a:solidFill>
                <a:latin typeface="+mj-lt"/>
              </a:rPr>
              <a:t>Systematic and detailed phenotyping of patients on spectrum of ‘definite bacterial’ to ‘definite viral’ infection; using aetiology work up and CRP.</a:t>
            </a:r>
          </a:p>
          <a:p>
            <a:endParaRPr lang="en-GB" dirty="0">
              <a:solidFill>
                <a:srgbClr val="000000"/>
              </a:solidFill>
              <a:latin typeface="+mj-lt"/>
            </a:endParaRPr>
          </a:p>
          <a:p>
            <a:endParaRPr lang="en-GB" dirty="0">
              <a:solidFill>
                <a:srgbClr val="000000"/>
              </a:solidFill>
              <a:latin typeface="+mj-lt"/>
            </a:endParaRPr>
          </a:p>
          <a:p>
            <a:endParaRPr lang="en-GB" dirty="0">
              <a:solidFill>
                <a:srgbClr val="000000"/>
              </a:solidFill>
              <a:latin typeface="+mj-lt"/>
            </a:endParaRPr>
          </a:p>
          <a:p>
            <a:r>
              <a:rPr lang="en-GB" dirty="0">
                <a:solidFill>
                  <a:srgbClr val="000000"/>
                </a:solidFill>
                <a:latin typeface="+mj-lt"/>
              </a:rPr>
              <a:t>Allows key biomarker work: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000000"/>
                </a:solidFill>
                <a:latin typeface="+mj-lt"/>
              </a:rPr>
              <a:t>Protein biomarkers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000000"/>
                </a:solidFill>
                <a:latin typeface="+mj-lt"/>
              </a:rPr>
              <a:t>RNA signatures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000000"/>
                </a:solidFill>
                <a:latin typeface="+mj-lt"/>
              </a:rPr>
              <a:t>Diagnostic development and external validation of prior biomarkers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66791D-E6FB-254F-BB40-775265377A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93" t="90083" r="24930" b="1807"/>
          <a:stretch/>
        </p:blipFill>
        <p:spPr>
          <a:xfrm>
            <a:off x="3068217" y="6286761"/>
            <a:ext cx="8018883" cy="5875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C7C4CC-E048-442D-BF07-3151B99DFF3E}"/>
              </a:ext>
            </a:extLst>
          </p:cNvPr>
          <p:cNvSpPr txBox="1"/>
          <p:nvPr/>
        </p:nvSpPr>
        <p:spPr>
          <a:xfrm>
            <a:off x="301337" y="5299364"/>
            <a:ext cx="2275608" cy="11395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3472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1624" y="233857"/>
            <a:ext cx="9417061" cy="623236"/>
          </a:xfrm>
        </p:spPr>
        <p:txBody>
          <a:bodyPr>
            <a:normAutofit fontScale="90000"/>
          </a:bodyPr>
          <a:lstStyle/>
          <a:p>
            <a:r>
              <a:rPr lang="en-GB" dirty="0"/>
              <a:t>					</a:t>
            </a:r>
            <a:r>
              <a:rPr lang="en-GB" sz="4400" dirty="0">
                <a:latin typeface="+mj-lt"/>
              </a:rPr>
              <a:t>	 </a:t>
            </a:r>
            <a:r>
              <a:rPr lang="en-GB" sz="4400" dirty="0">
                <a:solidFill>
                  <a:schemeClr val="bg1"/>
                </a:solidFill>
                <a:latin typeface="+mj-lt"/>
              </a:rPr>
              <a:t>The Gambia site results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AB75C1-FB11-0C45-80AD-6FBC030B2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05" y="69133"/>
            <a:ext cx="2641760" cy="9526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9242A2-208C-D046-B57C-A0BD02C4460D}"/>
              </a:ext>
            </a:extLst>
          </p:cNvPr>
          <p:cNvSpPr txBox="1"/>
          <p:nvPr/>
        </p:nvSpPr>
        <p:spPr>
          <a:xfrm>
            <a:off x="370606" y="1122376"/>
            <a:ext cx="6729267" cy="6004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Low blood culture positivity: 12/501 (2.4%)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Low malaria (RDT) positivity: 11/460 (2.4%)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Urine culture positivity 17/141 (12.1%)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High proportion with respiratory viruses (68%)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77 </a:t>
            </a:r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(15.6%) clinically diagnosed with pneumonia;13 (2.6%) with undefined LRTI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55% undifferentiated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High frequency of antibiotic prescriptions (79.4%)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2F1CFF7-A76E-3844-8B47-5BC698BAF8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467452"/>
              </p:ext>
            </p:extLst>
          </p:nvPr>
        </p:nvGraphicFramePr>
        <p:xfrm>
          <a:off x="7338706" y="1307115"/>
          <a:ext cx="4530741" cy="228731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761110">
                  <a:extLst>
                    <a:ext uri="{9D8B030D-6E8A-4147-A177-3AD203B41FA5}">
                      <a16:colId xmlns:a16="http://schemas.microsoft.com/office/drawing/2014/main" val="3643960675"/>
                    </a:ext>
                  </a:extLst>
                </a:gridCol>
                <a:gridCol w="1769631">
                  <a:extLst>
                    <a:ext uri="{9D8B030D-6E8A-4147-A177-3AD203B41FA5}">
                      <a16:colId xmlns:a16="http://schemas.microsoft.com/office/drawing/2014/main" val="757728925"/>
                    </a:ext>
                  </a:extLst>
                </a:gridCol>
              </a:tblGrid>
              <a:tr h="2216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u="sng" dirty="0">
                          <a:effectLst/>
                        </a:rPr>
                        <a:t>Characteristics </a:t>
                      </a:r>
                      <a:endParaRPr lang="en-GB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u="sng" dirty="0">
                          <a:effectLst/>
                        </a:rPr>
                        <a:t>N(%)</a:t>
                      </a:r>
                      <a:endParaRPr lang="en-GB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extLst>
                  <a:ext uri="{0D108BD9-81ED-4DB2-BD59-A6C34878D82A}">
                    <a16:rowId xmlns:a16="http://schemas.microsoft.com/office/drawing/2014/main" val="827541409"/>
                  </a:ext>
                </a:extLst>
              </a:tr>
              <a:tr h="2216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</a:rPr>
                        <a:t>Age (years)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extLst>
                  <a:ext uri="{0D108BD9-81ED-4DB2-BD59-A6C34878D82A}">
                    <a16:rowId xmlns:a16="http://schemas.microsoft.com/office/drawing/2014/main" val="855406198"/>
                  </a:ext>
                </a:extLst>
              </a:tr>
              <a:tr h="26252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effectLst/>
                        </a:rPr>
                        <a:t>&lt;2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 163(32.5)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extLst>
                  <a:ext uri="{0D108BD9-81ED-4DB2-BD59-A6C34878D82A}">
                    <a16:rowId xmlns:a16="http://schemas.microsoft.com/office/drawing/2014/main" val="1086208413"/>
                  </a:ext>
                </a:extLst>
              </a:tr>
              <a:tr h="2216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effectLst/>
                        </a:rPr>
                        <a:t>2-4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 190(37.9)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extLst>
                  <a:ext uri="{0D108BD9-81ED-4DB2-BD59-A6C34878D82A}">
                    <a16:rowId xmlns:a16="http://schemas.microsoft.com/office/drawing/2014/main" val="1339991125"/>
                  </a:ext>
                </a:extLst>
              </a:tr>
              <a:tr h="27213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effectLst/>
                        </a:rPr>
                        <a:t>≥ 5 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148(29.5%)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extLst>
                  <a:ext uri="{0D108BD9-81ED-4DB2-BD59-A6C34878D82A}">
                    <a16:rowId xmlns:a16="http://schemas.microsoft.com/office/drawing/2014/main" val="2099182596"/>
                  </a:ext>
                </a:extLst>
              </a:tr>
              <a:tr h="2784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effectLst/>
                        </a:rPr>
                        <a:t>Female 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237(47.3%)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extLst>
                  <a:ext uri="{0D108BD9-81ED-4DB2-BD59-A6C34878D82A}">
                    <a16:rowId xmlns:a16="http://schemas.microsoft.com/office/drawing/2014/main" val="2091983505"/>
                  </a:ext>
                </a:extLst>
              </a:tr>
              <a:tr h="3239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effectLst/>
                        </a:rPr>
                        <a:t>Weight (kg) Median (IQR)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 12.3(9.7-16.25)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extLst>
                  <a:ext uri="{0D108BD9-81ED-4DB2-BD59-A6C34878D82A}">
                    <a16:rowId xmlns:a16="http://schemas.microsoft.com/office/drawing/2014/main" val="2880177693"/>
                  </a:ext>
                </a:extLst>
              </a:tr>
              <a:tr h="2216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effectLst/>
                        </a:rPr>
                        <a:t>Admitted 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22(4.4%)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extLst>
                  <a:ext uri="{0D108BD9-81ED-4DB2-BD59-A6C34878D82A}">
                    <a16:rowId xmlns:a16="http://schemas.microsoft.com/office/drawing/2014/main" val="141897403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AE83D52-3D45-6444-B454-0414CDEF2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707" y="3844323"/>
            <a:ext cx="4530741" cy="258949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1" name="Picture 2" descr="The MRC Unit The Gambia (MRCG) | Malaria in Pregnancy Consortium">
            <a:extLst>
              <a:ext uri="{FF2B5EF4-FFF2-40B4-BE49-F238E27FC236}">
                <a16:creationId xmlns:a16="http://schemas.microsoft.com/office/drawing/2014/main" id="{944B9213-CBD6-4E03-A43E-C8F5E0103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859" y="259080"/>
            <a:ext cx="1626920" cy="608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C8D2508-1D4D-4672-AD5B-05957A495194}"/>
              </a:ext>
            </a:extLst>
          </p:cNvPr>
          <p:cNvSpPr/>
          <p:nvPr/>
        </p:nvSpPr>
        <p:spPr>
          <a:xfrm>
            <a:off x="3006928" y="5380183"/>
            <a:ext cx="4092945" cy="10195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68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DAF26F-C88C-B644-B360-CECE4D7F4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PERFORM: Co-infections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D161A4-84E4-3D4F-B7B7-0E2F9BF167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1" t="12626" r="1458" b="2579"/>
          <a:stretch/>
        </p:blipFill>
        <p:spPr>
          <a:xfrm>
            <a:off x="408757" y="1756229"/>
            <a:ext cx="10653645" cy="48226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D782D8-F98D-CF4E-814A-B8FBF1FE05EE}"/>
              </a:ext>
            </a:extLst>
          </p:cNvPr>
          <p:cNvSpPr txBox="1"/>
          <p:nvPr/>
        </p:nvSpPr>
        <p:spPr>
          <a:xfrm>
            <a:off x="9085360" y="2356468"/>
            <a:ext cx="28434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Urine</a:t>
            </a:r>
            <a:r>
              <a:rPr lang="en-US" sz="2000" dirty="0"/>
              <a:t>:</a:t>
            </a:r>
            <a:r>
              <a:rPr lang="en-US" sz="2000" b="1" dirty="0"/>
              <a:t> </a:t>
            </a:r>
          </a:p>
          <a:p>
            <a:r>
              <a:rPr lang="en-US" sz="2000" i="1" dirty="0"/>
              <a:t>Coliform </a:t>
            </a:r>
            <a:r>
              <a:rPr lang="en-US" sz="2000" i="1" dirty="0" err="1"/>
              <a:t>spp</a:t>
            </a:r>
            <a:r>
              <a:rPr lang="en-US" sz="2000" i="1" dirty="0"/>
              <a:t>; </a:t>
            </a:r>
            <a:r>
              <a:rPr lang="en-US" sz="2000" i="1" dirty="0" err="1"/>
              <a:t>E.Coli</a:t>
            </a:r>
            <a:endParaRPr lang="en-US" sz="2000" i="1" dirty="0"/>
          </a:p>
          <a:p>
            <a:endParaRPr lang="en-US" sz="800" dirty="0"/>
          </a:p>
          <a:p>
            <a:r>
              <a:rPr lang="en-US" sz="2000" u="sng" dirty="0"/>
              <a:t>Blood</a:t>
            </a:r>
            <a:r>
              <a:rPr lang="en-US" sz="2000" dirty="0"/>
              <a:t>:</a:t>
            </a:r>
            <a:r>
              <a:rPr lang="en-US" sz="2000" u="sng" dirty="0"/>
              <a:t> </a:t>
            </a:r>
            <a:r>
              <a:rPr lang="en-US" sz="2000" i="1" dirty="0"/>
              <a:t>Salmonella </a:t>
            </a:r>
            <a:r>
              <a:rPr lang="en-US" sz="2000" i="1" dirty="0" err="1"/>
              <a:t>spp</a:t>
            </a:r>
            <a:r>
              <a:rPr lang="en-US" sz="2000" i="1" dirty="0"/>
              <a:t>*,</a:t>
            </a:r>
          </a:p>
          <a:p>
            <a:r>
              <a:rPr lang="en-US" sz="2000" i="1" dirty="0"/>
              <a:t>S. Pneumoniae</a:t>
            </a:r>
            <a:r>
              <a:rPr lang="en-US" sz="2000" dirty="0"/>
              <a:t>, </a:t>
            </a:r>
            <a:r>
              <a:rPr lang="en-US" sz="2000" i="1" dirty="0"/>
              <a:t>Acinetobacter, </a:t>
            </a:r>
            <a:r>
              <a:rPr lang="en-US" sz="2000" i="1" dirty="0" err="1"/>
              <a:t>E.Cloacae</a:t>
            </a:r>
            <a:r>
              <a:rPr lang="en-US" sz="2000" i="1" dirty="0"/>
              <a:t>, proteus </a:t>
            </a:r>
            <a:r>
              <a:rPr lang="en-US" sz="2000" i="1" dirty="0" err="1"/>
              <a:t>spp</a:t>
            </a:r>
            <a:r>
              <a:rPr lang="en-US" sz="2000" i="1" dirty="0"/>
              <a:t>, </a:t>
            </a:r>
            <a:r>
              <a:rPr lang="en-US" sz="2000" i="1" dirty="0" err="1"/>
              <a:t>P.aeruginosa</a:t>
            </a:r>
            <a:r>
              <a:rPr lang="en-US" sz="2000" i="1" dirty="0"/>
              <a:t>, S. </a:t>
            </a:r>
            <a:r>
              <a:rPr lang="en-US" sz="2000" i="1" dirty="0" err="1"/>
              <a:t>matophila</a:t>
            </a:r>
            <a:r>
              <a:rPr lang="en-US" sz="2000" i="1" dirty="0"/>
              <a:t>, bacillus</a:t>
            </a:r>
          </a:p>
          <a:p>
            <a:r>
              <a:rPr lang="en-US" sz="2000" i="1" dirty="0"/>
              <a:t>Coagulase -</a:t>
            </a:r>
            <a:r>
              <a:rPr lang="en-US" sz="2000" i="1" dirty="0" err="1"/>
              <a:t>ve</a:t>
            </a:r>
            <a:r>
              <a:rPr lang="en-US" sz="2000" i="1" dirty="0"/>
              <a:t> staph, micrococcus</a:t>
            </a:r>
            <a:r>
              <a:rPr lang="en-US" sz="2000" dirty="0"/>
              <a:t>(4)</a:t>
            </a:r>
          </a:p>
          <a:p>
            <a:r>
              <a:rPr lang="en-US" sz="1600" dirty="0"/>
              <a:t>*&amp; stool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AC28FC-9492-A54B-BECC-9680F13F2A57}"/>
              </a:ext>
            </a:extLst>
          </p:cNvPr>
          <p:cNvSpPr txBox="1"/>
          <p:nvPr/>
        </p:nvSpPr>
        <p:spPr>
          <a:xfrm>
            <a:off x="4524224" y="4424861"/>
            <a:ext cx="34253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Pharyngeal swab</a:t>
            </a:r>
            <a:r>
              <a:rPr lang="en-US" sz="2000" dirty="0"/>
              <a:t>:</a:t>
            </a:r>
          </a:p>
          <a:p>
            <a:r>
              <a:rPr lang="en-US" sz="2000" dirty="0"/>
              <a:t>Influenza A, Influenza B, RSV, Adenovirus, Parainfluenza virus, </a:t>
            </a:r>
          </a:p>
          <a:p>
            <a:r>
              <a:rPr lang="en-US" sz="2000" u="sng" dirty="0"/>
              <a:t>Blood</a:t>
            </a:r>
            <a:r>
              <a:rPr lang="en-US" sz="2000" dirty="0"/>
              <a:t>: HIV (2)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DE2E6D-9E9C-7242-9012-61354741427F}"/>
              </a:ext>
            </a:extLst>
          </p:cNvPr>
          <p:cNvSpPr txBox="1"/>
          <p:nvPr/>
        </p:nvSpPr>
        <p:spPr>
          <a:xfrm>
            <a:off x="727982" y="3672984"/>
            <a:ext cx="2375480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u="sng" dirty="0"/>
              <a:t>Blood</a:t>
            </a:r>
            <a:r>
              <a:rPr lang="en-US" sz="2000" dirty="0"/>
              <a:t>: Malaria</a:t>
            </a:r>
          </a:p>
          <a:p>
            <a:pPr>
              <a:lnSpc>
                <a:spcPct val="150000"/>
              </a:lnSpc>
            </a:pPr>
            <a:r>
              <a:rPr lang="en-US" sz="2000" u="sng" dirty="0"/>
              <a:t>Stool</a:t>
            </a:r>
            <a:r>
              <a:rPr lang="en-US" sz="2000" dirty="0"/>
              <a:t>: </a:t>
            </a:r>
            <a:r>
              <a:rPr lang="en-US" sz="2000" i="1" dirty="0"/>
              <a:t>E. histolytica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728B3E-D4E2-D948-BC12-3FAF23E48261}"/>
              </a:ext>
            </a:extLst>
          </p:cNvPr>
          <p:cNvSpPr txBox="1"/>
          <p:nvPr/>
        </p:nvSpPr>
        <p:spPr>
          <a:xfrm>
            <a:off x="4781911" y="3926129"/>
            <a:ext cx="2625000" cy="461665"/>
          </a:xfrm>
          <a:prstGeom prst="rect">
            <a:avLst/>
          </a:prstGeom>
          <a:solidFill>
            <a:srgbClr val="CBDEED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At least one virus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9280E4C-45F4-394B-A548-152CFD0F4B84}"/>
              </a:ext>
            </a:extLst>
          </p:cNvPr>
          <p:cNvSpPr txBox="1">
            <a:spLocks/>
          </p:cNvSpPr>
          <p:nvPr/>
        </p:nvSpPr>
        <p:spPr>
          <a:xfrm>
            <a:off x="-1" y="1049186"/>
            <a:ext cx="12188825" cy="6808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noFill/>
          </a:ln>
        </p:spPr>
        <p:txBody>
          <a:bodyPr vert="horz" lIns="438798" tIns="219399" rIns="438798" bIns="219399" rtlCol="0" anchor="ctr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79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ct val="100000"/>
              </a:lnSpc>
            </a:pPr>
            <a:r>
              <a:rPr lang="en-GB" sz="179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PATHOGENS DETECTED AMONG FEBRILE CHILDREN PRESENTING TO OUTPATIENT DEPARTMENT IN URBAN GAMBIA</a:t>
            </a:r>
            <a:endParaRPr lang="en-GB" sz="1799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Authors</a:t>
            </a:r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Effua Usuf</a:t>
            </a:r>
            <a:r>
              <a:rPr lang="en-GB" sz="12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Marie Voice</a:t>
            </a:r>
            <a:r>
              <a:rPr lang="en-GB" sz="12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Fatou Secka</a:t>
            </a:r>
            <a:r>
              <a:rPr lang="en-GB" sz="12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Isatou Sarr</a:t>
            </a:r>
            <a:r>
              <a:rPr lang="en-GB" sz="12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M.A. Zaman</a:t>
            </a:r>
            <a:r>
              <a:rPr lang="en-GB" sz="12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Kalifa Bojang</a:t>
            </a:r>
            <a:r>
              <a:rPr lang="en-GB" sz="12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Anna Roca</a:t>
            </a:r>
            <a:r>
              <a:rPr lang="en-GB" sz="12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PERFORM Consortium</a:t>
            </a:r>
          </a:p>
          <a:p>
            <a:pPr>
              <a:lnSpc>
                <a:spcPct val="100000"/>
              </a:lnSpc>
            </a:pPr>
            <a:r>
              <a:rPr lang="en-US" sz="1200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MRC Unit The Gambia at the London School of Hygiene &amp; Tropical Medicine  </a:t>
            </a:r>
            <a:r>
              <a:rPr lang="en-GB" sz="12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Micropathology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University of Warwick </a:t>
            </a:r>
            <a:r>
              <a:rPr lang="en-US" sz="1200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Liverpool School of Tropical Medicine 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799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The MRC Unit The Gambia (MRCG) | Malaria in Pregnancy Consortium">
            <a:extLst>
              <a:ext uri="{FF2B5EF4-FFF2-40B4-BE49-F238E27FC236}">
                <a16:creationId xmlns:a16="http://schemas.microsoft.com/office/drawing/2014/main" id="{91D1D23C-428F-491D-AC67-DCFAD6DB3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859" y="259080"/>
            <a:ext cx="1626920" cy="608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47218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DAF26F-C88C-B644-B360-CECE4D7F4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PERFORM: Viral infections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AA98F0-B87B-463E-966C-F444B3862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5309"/>
            <a:ext cx="12188825" cy="7983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BCDEA4-064C-4B8F-91F9-85E1BC20D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60" y="2428096"/>
            <a:ext cx="11900423" cy="3322608"/>
          </a:xfrm>
          <a:prstGeom prst="rect">
            <a:avLst/>
          </a:prstGeom>
        </p:spPr>
      </p:pic>
      <p:pic>
        <p:nvPicPr>
          <p:cNvPr id="12" name="Picture 2" descr="The MRC Unit The Gambia (MRCG) | Malaria in Pregnancy Consortium">
            <a:extLst>
              <a:ext uri="{FF2B5EF4-FFF2-40B4-BE49-F238E27FC236}">
                <a16:creationId xmlns:a16="http://schemas.microsoft.com/office/drawing/2014/main" id="{4BA9CEB0-9E30-4A04-ACB4-B5A6DC6DD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859" y="259080"/>
            <a:ext cx="1626920" cy="608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12873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D650A07-2108-104F-B74E-B7D4CB93B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81" y="328701"/>
            <a:ext cx="5062790" cy="11966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A5D9335-276E-F847-9A10-ADDC8DBE5BC9}"/>
              </a:ext>
            </a:extLst>
          </p:cNvPr>
          <p:cNvSpPr/>
          <p:nvPr/>
        </p:nvSpPr>
        <p:spPr>
          <a:xfrm>
            <a:off x="804612" y="1708189"/>
            <a:ext cx="3928754" cy="466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000000"/>
                </a:solidFill>
                <a:latin typeface="+mj-lt"/>
              </a:rPr>
              <a:t>Key aims:</a:t>
            </a:r>
          </a:p>
          <a:p>
            <a:pPr marL="228600" indent="-228600">
              <a:lnSpc>
                <a:spcPct val="150000"/>
              </a:lnSpc>
              <a:buAutoNum type="arabicParenR"/>
            </a:pPr>
            <a:r>
              <a:rPr lang="en-GB" sz="2000" dirty="0">
                <a:solidFill>
                  <a:srgbClr val="000000"/>
                </a:solidFill>
                <a:latin typeface="+mj-lt"/>
              </a:rPr>
              <a:t>To establish a </a:t>
            </a:r>
            <a:r>
              <a:rPr lang="en-GB" sz="2000" i="1" dirty="0">
                <a:solidFill>
                  <a:srgbClr val="000000"/>
                </a:solidFill>
                <a:latin typeface="+mj-lt"/>
              </a:rPr>
              <a:t>transcriptomic library 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of RNA data to establish a novel taxonomy of infections and inflammatory disease</a:t>
            </a:r>
          </a:p>
          <a:p>
            <a:pPr marL="228600" indent="-228600">
              <a:lnSpc>
                <a:spcPct val="150000"/>
              </a:lnSpc>
              <a:buAutoNum type="arabicParenR"/>
            </a:pPr>
            <a:endParaRPr lang="en-GB" sz="2000" dirty="0">
              <a:solidFill>
                <a:srgbClr val="000000"/>
              </a:solidFill>
              <a:latin typeface="+mj-lt"/>
            </a:endParaRPr>
          </a:p>
          <a:p>
            <a:pPr marL="228600" indent="-228600">
              <a:lnSpc>
                <a:spcPct val="150000"/>
              </a:lnSpc>
              <a:buAutoNum type="arabicParenR"/>
            </a:pPr>
            <a:r>
              <a:rPr lang="en-GB" sz="2000" dirty="0">
                <a:solidFill>
                  <a:srgbClr val="000000"/>
                </a:solidFill>
                <a:latin typeface="+mj-lt"/>
              </a:rPr>
              <a:t>To identify a minimal transcript signature for a Personalised Molecular Signature Diagnosis (PMSD) diagnostic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561310-9D27-6D4B-B243-CE78B23FE1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93" t="88392" r="24930" b="-371"/>
          <a:stretch/>
        </p:blipFill>
        <p:spPr>
          <a:xfrm>
            <a:off x="3409603" y="6238739"/>
            <a:ext cx="5721878" cy="619261"/>
          </a:xfrm>
          <a:prstGeom prst="rect">
            <a:avLst/>
          </a:prstGeom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ABDF6633-FC5F-534C-98BC-EF549F9605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9045" r="25746" b="37266"/>
          <a:stretch/>
        </p:blipFill>
        <p:spPr>
          <a:xfrm>
            <a:off x="4619063" y="1476704"/>
            <a:ext cx="6765150" cy="467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50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2142" y="267726"/>
            <a:ext cx="8986520" cy="725881"/>
          </a:xfrm>
        </p:spPr>
        <p:txBody>
          <a:bodyPr>
            <a:normAutofit/>
          </a:bodyPr>
          <a:lstStyle/>
          <a:p>
            <a:r>
              <a:rPr lang="en-GB" dirty="0"/>
              <a:t>						 Recruitment in the Gambia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F52D5C-2F02-4241-B110-6E0B2DD276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93" t="88392" r="24930" b="-371"/>
          <a:stretch/>
        </p:blipFill>
        <p:spPr>
          <a:xfrm>
            <a:off x="3483082" y="6215174"/>
            <a:ext cx="5721878" cy="6192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BE1880-B6E4-0D4F-BED4-759BFD612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31" y="209392"/>
            <a:ext cx="3020319" cy="7139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096DCC-1FB6-4546-878E-3674E30095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4020" y="2099400"/>
            <a:ext cx="5584171" cy="26560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12685B-A990-BF4E-AD4D-1AC52E72B7C6}"/>
              </a:ext>
            </a:extLst>
          </p:cNvPr>
          <p:cNvSpPr txBox="1"/>
          <p:nvPr/>
        </p:nvSpPr>
        <p:spPr>
          <a:xfrm>
            <a:off x="472142" y="1773567"/>
            <a:ext cx="57218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150 febrile adults are being recruited from outpatients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Similar </a:t>
            </a:r>
            <a:r>
              <a:rPr lang="en-US" sz="2800" dirty="0" err="1"/>
              <a:t>aetiological</a:t>
            </a:r>
            <a:r>
              <a:rPr lang="en-US" sz="2800" dirty="0"/>
              <a:t> work up to PERFORM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Same clinical phenotyping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Adding the only African cohort to the IRIS-EUCLIDS-PERFORM-DIAMONDS combined transcriptomic library</a:t>
            </a:r>
          </a:p>
        </p:txBody>
      </p:sp>
      <p:pic>
        <p:nvPicPr>
          <p:cNvPr id="17" name="Picture 2" descr="The MRC Unit The Gambia (MRCG) | Malaria in Pregnancy Consortium">
            <a:extLst>
              <a:ext uri="{FF2B5EF4-FFF2-40B4-BE49-F238E27FC236}">
                <a16:creationId xmlns:a16="http://schemas.microsoft.com/office/drawing/2014/main" id="{E35489F7-128B-4CF5-8E79-E89CB56DC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859" y="259080"/>
            <a:ext cx="1626920" cy="608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1600105"/>
      </p:ext>
    </p:extLst>
  </p:cSld>
  <p:clrMapOvr>
    <a:masterClrMapping/>
  </p:clrMapOvr>
</p:sld>
</file>

<file path=ppt/theme/theme1.xml><?xml version="1.0" encoding="utf-8"?>
<a:theme xmlns:a="http://schemas.openxmlformats.org/drawingml/2006/main" name="Main_Presentation_Title_Page">
  <a:themeElements>
    <a:clrScheme name="Custom 1">
      <a:dk1>
        <a:srgbClr val="000000"/>
      </a:dk1>
      <a:lt1>
        <a:srgbClr val="FFFFFF"/>
      </a:lt1>
      <a:dk2>
        <a:srgbClr val="004550"/>
      </a:dk2>
      <a:lt2>
        <a:srgbClr val="2BAC6D"/>
      </a:lt2>
      <a:accent1>
        <a:srgbClr val="2BAC6D"/>
      </a:accent1>
      <a:accent2>
        <a:srgbClr val="004550"/>
      </a:accent2>
      <a:accent3>
        <a:srgbClr val="00ABCE"/>
      </a:accent3>
      <a:accent4>
        <a:srgbClr val="FBB800"/>
      </a:accent4>
      <a:accent5>
        <a:srgbClr val="E95B0C"/>
      </a:accent5>
      <a:accent6>
        <a:srgbClr val="B1B2B3"/>
      </a:accent6>
      <a:hlink>
        <a:srgbClr val="00ABCE"/>
      </a:hlink>
      <a:folHlink>
        <a:srgbClr val="B1B2B3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U WARM GRAY Powerpoint Template">
  <a:themeElements>
    <a:clrScheme name="MRC">
      <a:dk1>
        <a:sysClr val="windowText" lastClr="000000"/>
      </a:dk1>
      <a:lt1>
        <a:sysClr val="window" lastClr="FFFFFF"/>
      </a:lt1>
      <a:dk2>
        <a:srgbClr val="21677E"/>
      </a:dk2>
      <a:lt2>
        <a:srgbClr val="EEECE1"/>
      </a:lt2>
      <a:accent1>
        <a:srgbClr val="8A7967"/>
      </a:accent1>
      <a:accent2>
        <a:srgbClr val="21677E"/>
      </a:accent2>
      <a:accent3>
        <a:srgbClr val="6A3B77"/>
      </a:accent3>
      <a:accent4>
        <a:srgbClr val="822F5A"/>
      </a:accent4>
      <a:accent5>
        <a:srgbClr val="D07232"/>
      </a:accent5>
      <a:accent6>
        <a:srgbClr val="B5D334"/>
      </a:accent6>
      <a:hlink>
        <a:srgbClr val="21677E"/>
      </a:hlink>
      <a:folHlink>
        <a:srgbClr val="6A3B7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lnDef>
  </a:objectDefaults>
  <a:extraClrSchemeLst>
    <a:extraClrScheme>
      <a:clrScheme name="Powerpoint_template_CT_WG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_CT_WG1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cio estrat" id="{2D8C2217-6221-404E-82E9-8BC46DE892C7}" vid="{F41EA8AB-9CDA-489F-AE2C-DC45A609B75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08C6E62334A94BB5CB813FB9F611CC" ma:contentTypeVersion="6" ma:contentTypeDescription="Create a new document." ma:contentTypeScope="" ma:versionID="e12cfd2ae9371a3c8d8678a6e2e289fe">
  <xsd:schema xmlns:xsd="http://www.w3.org/2001/XMLSchema" xmlns:xs="http://www.w3.org/2001/XMLSchema" xmlns:p="http://schemas.microsoft.com/office/2006/metadata/properties" xmlns:ns1="http://schemas.microsoft.com/sharepoint/v3" xmlns:ns2="6a164dda-3779-4169-b957-e287451f6523" xmlns:ns3="9bdb08a2-f062-45d7-99c0-a08565638663" targetNamespace="http://schemas.microsoft.com/office/2006/metadata/properties" ma:root="true" ma:fieldsID="a79ed515739dbbfc8be9db6f9ec80cf0" ns1:_="" ns2:_="" ns3:_="">
    <xsd:import namespace="http://schemas.microsoft.com/sharepoint/v3"/>
    <xsd:import namespace="6a164dda-3779-4169-b957-e287451f6523"/>
    <xsd:import namespace="9bdb08a2-f062-45d7-99c0-a0856563866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KeywordTaxHTField" minOccurs="0"/>
                <xsd:element ref="ns2:TaxCatchAll" minOccurs="0"/>
                <xsd:element ref="ns2:TaxCatchAllLabel" minOccurs="0"/>
                <xsd:element ref="ns2:Visibility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64dda-3779-4169-b957-e287451f6523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0" nillable="true" ma:taxonomy="true" ma:internalName="TaxKeywordTaxHTField" ma:taxonomyFieldName="TaxKeyword" ma:displayName="Enterprise Keywords" ma:fieldId="{23f27201-bee3-471e-b2e7-b64fd8b7ca38}" ma:taxonomyMulti="true" ma:sspId="8207403b-203c-4ed3-95cd-88a85218912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f3ac801a-ce66-4776-b998-9c2b2735c52b}" ma:internalName="TaxCatchAll" ma:showField="CatchAllData" ma:web="36e303f3-9cf1-4416-91d7-d1ec012ee9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f3ac801a-ce66-4776-b998-9c2b2735c52b}" ma:internalName="TaxCatchAllLabel" ma:readOnly="true" ma:showField="CatchAllDataLabel" ma:web="36e303f3-9cf1-4416-91d7-d1ec012ee9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Visibility" ma:index="14" nillable="true" ma:displayName="Visibility" ma:default="Internal" ma:description="Items that should be available externally should be marked &lt;strong&gt;External&lt;/strong&gt;" ma:format="RadioButtons" ma:internalName="Visibility">
      <xsd:simpleType>
        <xsd:restriction base="dms:Choice">
          <xsd:enumeration value="Internal"/>
          <xsd:enumeration value="Externa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b08a2-f062-45d7-99c0-a085656386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TaxCatchAll xmlns="6a164dda-3779-4169-b957-e287451f6523"/>
    <TaxKeywordTaxHTField xmlns="6a164dda-3779-4169-b957-e287451f6523">
      <Terms xmlns="http://schemas.microsoft.com/office/infopath/2007/PartnerControls"/>
    </TaxKeywordTaxHTField>
    <Visibility xmlns="6a164dda-3779-4169-b957-e287451f6523">Internal</Visibility>
    <PublishingExpiration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8207403b-203c-4ed3-95cd-88a852189123" ContentTypeId="0x01" PreviousValue="false"/>
</file>

<file path=customXml/itemProps1.xml><?xml version="1.0" encoding="utf-8"?>
<ds:datastoreItem xmlns:ds="http://schemas.openxmlformats.org/officeDocument/2006/customXml" ds:itemID="{E35A0809-97D7-4A7A-A0F5-09EDEA346A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a164dda-3779-4169-b957-e287451f6523"/>
    <ds:schemaRef ds:uri="9bdb08a2-f062-45d7-99c0-a085656386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16AE93-294F-464B-BE8B-23C0FD48512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6a164dda-3779-4169-b957-e287451f6523"/>
  </ds:schemaRefs>
</ds:datastoreItem>
</file>

<file path=customXml/itemProps3.xml><?xml version="1.0" encoding="utf-8"?>
<ds:datastoreItem xmlns:ds="http://schemas.openxmlformats.org/officeDocument/2006/customXml" ds:itemID="{D03DB7C4-B504-4DE2-8830-E328FB29EBF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C82D809-2B93-436A-BFE9-9EC5BA734A6C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3340</TotalTime>
  <Words>757</Words>
  <Application>Microsoft Office PowerPoint</Application>
  <PresentationFormat>Custom</PresentationFormat>
  <Paragraphs>120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Avenir</vt:lpstr>
      <vt:lpstr>Calibri</vt:lpstr>
      <vt:lpstr>Constantia</vt:lpstr>
      <vt:lpstr>Corbel</vt:lpstr>
      <vt:lpstr>merriweather</vt:lpstr>
      <vt:lpstr>open sans</vt:lpstr>
      <vt:lpstr>Verdana</vt:lpstr>
      <vt:lpstr>Main_Presentation_Title_Page</vt:lpstr>
      <vt:lpstr>EU WARM GRAY Powerpoint Template</vt:lpstr>
      <vt:lpstr>PowerPoint Presentation</vt:lpstr>
      <vt:lpstr>PowerPoint Presentation</vt:lpstr>
      <vt:lpstr>MRC-Gambia@LSTHM:  Two key PERFROM site studies</vt:lpstr>
      <vt:lpstr>PowerPoint Presentation</vt:lpstr>
      <vt:lpstr>       The Gambia site results</vt:lpstr>
      <vt:lpstr>PERFORM: Co-infections</vt:lpstr>
      <vt:lpstr>PERFORM: Viral infections  </vt:lpstr>
      <vt:lpstr>PowerPoint Presentation</vt:lpstr>
      <vt:lpstr>       Recruitment in the Gambia</vt:lpstr>
      <vt:lpstr>PowerPoint Presentation</vt:lpstr>
      <vt:lpstr>CADAMEM – &gt;350,000 outpatient  presentations (all) &lt;5 years </vt:lpstr>
      <vt:lpstr>PowerPoint Presentation</vt:lpstr>
      <vt:lpstr>PERFORM team: MRCG@LSHTM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 School of Hygiene  &amp; Tropical Medicine</dc:title>
  <dc:creator>Usuf Effua</dc:creator>
  <cp:lastModifiedBy>Effua Usuf</cp:lastModifiedBy>
  <cp:revision>47</cp:revision>
  <dcterms:created xsi:type="dcterms:W3CDTF">2017-08-07T14:02:54Z</dcterms:created>
  <dcterms:modified xsi:type="dcterms:W3CDTF">2022-03-14T21:27:04Z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0x010100D908C6E62334A94BB5CB813FB9F611CC</vt:lpwstr>
  </property>
</Properties>
</file>