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64" r:id="rId2"/>
    <p:sldId id="262" r:id="rId3"/>
    <p:sldId id="294" r:id="rId4"/>
    <p:sldId id="366" r:id="rId5"/>
    <p:sldId id="265" r:id="rId6"/>
    <p:sldId id="277" r:id="rId7"/>
    <p:sldId id="297" r:id="rId8"/>
    <p:sldId id="307" r:id="rId9"/>
    <p:sldId id="356" r:id="rId10"/>
    <p:sldId id="354" r:id="rId11"/>
    <p:sldId id="282" r:id="rId12"/>
    <p:sldId id="308" r:id="rId13"/>
    <p:sldId id="28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48" autoAdjust="0"/>
    <p:restoredTop sz="94402"/>
  </p:normalViewPr>
  <p:slideViewPr>
    <p:cSldViewPr snapToGrid="0">
      <p:cViewPr varScale="1">
        <p:scale>
          <a:sx n="106" d="100"/>
          <a:sy n="106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D1E25E-C2A9-0F4F-B765-A00D3AB6E70A}" type="doc">
      <dgm:prSet loTypeId="urn:microsoft.com/office/officeart/2005/8/layout/hierarchy1" loCatId="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FE66EE05-1A62-6D42-950A-D9C1292DD393}">
      <dgm:prSet phldrT="[Text]" custT="1"/>
      <dgm:spPr/>
      <dgm:t>
        <a:bodyPr/>
        <a:lstStyle/>
        <a:p>
          <a:r>
            <a:rPr lang="en-GB" sz="1500" dirty="0">
              <a:latin typeface="+mn-lt"/>
            </a:rPr>
            <a:t>Screened</a:t>
          </a:r>
        </a:p>
        <a:p>
          <a:r>
            <a:rPr lang="en-GB" sz="1500" dirty="0">
              <a:latin typeface="+mn-lt"/>
            </a:rPr>
            <a:t>3947 </a:t>
          </a:r>
        </a:p>
      </dgm:t>
    </dgm:pt>
    <dgm:pt modelId="{E98B1F2C-147B-1F45-9CB6-F47D9FDA3DA1}" type="parTrans" cxnId="{9561A21B-9FBB-8D4F-AB90-AEF5D101F2ED}">
      <dgm:prSet/>
      <dgm:spPr/>
      <dgm:t>
        <a:bodyPr/>
        <a:lstStyle/>
        <a:p>
          <a:endParaRPr lang="en-GB" sz="1500">
            <a:latin typeface="+mn-lt"/>
          </a:endParaRPr>
        </a:p>
      </dgm:t>
    </dgm:pt>
    <dgm:pt modelId="{E748203D-8C5C-3343-BD38-5937111A6D79}" type="sibTrans" cxnId="{9561A21B-9FBB-8D4F-AB90-AEF5D101F2ED}">
      <dgm:prSet/>
      <dgm:spPr/>
      <dgm:t>
        <a:bodyPr/>
        <a:lstStyle/>
        <a:p>
          <a:endParaRPr lang="en-GB" sz="1500">
            <a:latin typeface="+mn-lt"/>
          </a:endParaRPr>
        </a:p>
      </dgm:t>
    </dgm:pt>
    <dgm:pt modelId="{B349582A-AC43-694D-AE3B-98D19C6FED61}">
      <dgm:prSet phldrT="[Text]" custT="1"/>
      <dgm:spPr/>
      <dgm:t>
        <a:bodyPr/>
        <a:lstStyle/>
        <a:p>
          <a:r>
            <a:rPr lang="en-GB" sz="1500" dirty="0">
              <a:latin typeface="+mn-lt"/>
            </a:rPr>
            <a:t>Recruited</a:t>
          </a:r>
        </a:p>
        <a:p>
          <a:r>
            <a:rPr lang="en-GB" sz="1500" dirty="0">
              <a:latin typeface="+mn-lt"/>
            </a:rPr>
            <a:t>3315 </a:t>
          </a:r>
        </a:p>
      </dgm:t>
    </dgm:pt>
    <dgm:pt modelId="{4526BA6D-AF83-924C-97BF-6C9FBD9D8D51}" type="parTrans" cxnId="{42068555-C4C2-474A-BAB4-D4AAC5755A31}">
      <dgm:prSet/>
      <dgm:spPr/>
      <dgm:t>
        <a:bodyPr/>
        <a:lstStyle/>
        <a:p>
          <a:endParaRPr lang="en-GB" sz="1500">
            <a:latin typeface="+mn-lt"/>
          </a:endParaRPr>
        </a:p>
      </dgm:t>
    </dgm:pt>
    <dgm:pt modelId="{39DEFFC5-E8FD-0149-A51B-EDDDAA7E5052}" type="sibTrans" cxnId="{42068555-C4C2-474A-BAB4-D4AAC5755A31}">
      <dgm:prSet/>
      <dgm:spPr/>
      <dgm:t>
        <a:bodyPr/>
        <a:lstStyle/>
        <a:p>
          <a:endParaRPr lang="en-GB" sz="1500">
            <a:latin typeface="+mn-lt"/>
          </a:endParaRPr>
        </a:p>
      </dgm:t>
    </dgm:pt>
    <dgm:pt modelId="{5E5B20E6-2190-3144-9726-8839A4A6A90C}">
      <dgm:prSet phldrT="[Text]" custT="1"/>
      <dgm:spPr/>
      <dgm:t>
        <a:bodyPr/>
        <a:lstStyle/>
        <a:p>
          <a:r>
            <a:rPr lang="en-GB" sz="1500" dirty="0">
              <a:latin typeface="+mn-lt"/>
            </a:rPr>
            <a:t>Kawempe</a:t>
          </a:r>
        </a:p>
        <a:p>
          <a:r>
            <a:rPr lang="en-GB" sz="1500" dirty="0">
              <a:latin typeface="+mn-lt"/>
            </a:rPr>
            <a:t>1381</a:t>
          </a:r>
        </a:p>
      </dgm:t>
    </dgm:pt>
    <dgm:pt modelId="{7CCCD265-DDF3-4544-A688-4586CB0190DE}" type="parTrans" cxnId="{9F0BAFBA-45C4-DA46-8C15-6027391B032A}">
      <dgm:prSet/>
      <dgm:spPr/>
      <dgm:t>
        <a:bodyPr/>
        <a:lstStyle/>
        <a:p>
          <a:endParaRPr lang="en-GB" sz="1500">
            <a:latin typeface="+mn-lt"/>
          </a:endParaRPr>
        </a:p>
      </dgm:t>
    </dgm:pt>
    <dgm:pt modelId="{F8A514A8-1994-6645-A1B5-DC3E8B769435}" type="sibTrans" cxnId="{9F0BAFBA-45C4-DA46-8C15-6027391B032A}">
      <dgm:prSet/>
      <dgm:spPr/>
      <dgm:t>
        <a:bodyPr/>
        <a:lstStyle/>
        <a:p>
          <a:endParaRPr lang="en-GB" sz="1500">
            <a:latin typeface="+mn-lt"/>
          </a:endParaRPr>
        </a:p>
      </dgm:t>
    </dgm:pt>
    <dgm:pt modelId="{3D572C47-C5C4-7E4D-95FB-BFAA78743851}">
      <dgm:prSet phldrT="[Text]" custT="1"/>
      <dgm:spPr/>
      <dgm:t>
        <a:bodyPr/>
        <a:lstStyle/>
        <a:p>
          <a:r>
            <a:rPr lang="en-GB" sz="1500" dirty="0">
              <a:latin typeface="+mn-lt"/>
            </a:rPr>
            <a:t>Elsewhere</a:t>
          </a:r>
        </a:p>
        <a:p>
          <a:r>
            <a:rPr lang="en-GB" sz="1500" dirty="0">
              <a:latin typeface="+mn-lt"/>
            </a:rPr>
            <a:t>376</a:t>
          </a:r>
        </a:p>
      </dgm:t>
    </dgm:pt>
    <dgm:pt modelId="{B61DA701-36D0-9943-9DED-38C80CDEE779}" type="parTrans" cxnId="{F11AFCC2-356C-144B-9947-D9F08483FA47}">
      <dgm:prSet/>
      <dgm:spPr/>
      <dgm:t>
        <a:bodyPr/>
        <a:lstStyle/>
        <a:p>
          <a:endParaRPr lang="en-GB" sz="1500">
            <a:latin typeface="+mn-lt"/>
          </a:endParaRPr>
        </a:p>
      </dgm:t>
    </dgm:pt>
    <dgm:pt modelId="{B34A7F69-1B65-7748-BB98-61C58242B43E}" type="sibTrans" cxnId="{F11AFCC2-356C-144B-9947-D9F08483FA47}">
      <dgm:prSet/>
      <dgm:spPr/>
      <dgm:t>
        <a:bodyPr/>
        <a:lstStyle/>
        <a:p>
          <a:endParaRPr lang="en-GB" sz="1500">
            <a:latin typeface="+mn-lt"/>
          </a:endParaRPr>
        </a:p>
      </dgm:t>
    </dgm:pt>
    <dgm:pt modelId="{C308A8BE-BBB3-F347-B500-4267E7488CA7}">
      <dgm:prSet phldrT="[Text]" custT="1"/>
      <dgm:spPr/>
      <dgm:t>
        <a:bodyPr/>
        <a:lstStyle/>
        <a:p>
          <a:r>
            <a:rPr lang="en-GB" sz="1500" dirty="0">
              <a:latin typeface="+mn-lt"/>
            </a:rPr>
            <a:t>Delivered</a:t>
          </a:r>
        </a:p>
        <a:p>
          <a:r>
            <a:rPr lang="en-GB" sz="1500" dirty="0">
              <a:latin typeface="+mn-lt"/>
            </a:rPr>
            <a:t>1757</a:t>
          </a:r>
        </a:p>
      </dgm:t>
    </dgm:pt>
    <dgm:pt modelId="{D35A50F3-32EE-8548-A43C-ABB256B52CC3}" type="parTrans" cxnId="{D023A2F7-134A-0743-886B-786CE341C204}">
      <dgm:prSet/>
      <dgm:spPr/>
      <dgm:t>
        <a:bodyPr/>
        <a:lstStyle/>
        <a:p>
          <a:endParaRPr lang="en-GB" sz="1500">
            <a:latin typeface="+mn-lt"/>
          </a:endParaRPr>
        </a:p>
      </dgm:t>
    </dgm:pt>
    <dgm:pt modelId="{835FFDAF-0CF2-804F-AF4F-8FA7B2B4D0E2}" type="sibTrans" cxnId="{D023A2F7-134A-0743-886B-786CE341C204}">
      <dgm:prSet/>
      <dgm:spPr/>
      <dgm:t>
        <a:bodyPr/>
        <a:lstStyle/>
        <a:p>
          <a:endParaRPr lang="en-GB" sz="1500">
            <a:latin typeface="+mn-lt"/>
          </a:endParaRPr>
        </a:p>
      </dgm:t>
    </dgm:pt>
    <dgm:pt modelId="{7EA9B760-AA93-E54E-A256-BE69995D9EA4}" type="pres">
      <dgm:prSet presAssocID="{E7D1E25E-C2A9-0F4F-B765-A00D3AB6E70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C57DECA-5D02-764C-9D82-A276C1669ADA}" type="pres">
      <dgm:prSet presAssocID="{FE66EE05-1A62-6D42-950A-D9C1292DD393}" presName="hierRoot1" presStyleCnt="0"/>
      <dgm:spPr/>
    </dgm:pt>
    <dgm:pt modelId="{0AD64D9A-4695-ED48-8F77-95C86914944B}" type="pres">
      <dgm:prSet presAssocID="{FE66EE05-1A62-6D42-950A-D9C1292DD393}" presName="composite" presStyleCnt="0"/>
      <dgm:spPr/>
    </dgm:pt>
    <dgm:pt modelId="{D4E80998-1523-564B-8858-0BD2C6CF71B6}" type="pres">
      <dgm:prSet presAssocID="{FE66EE05-1A62-6D42-950A-D9C1292DD393}" presName="background" presStyleLbl="node0" presStyleIdx="0" presStyleCnt="1"/>
      <dgm:spPr/>
    </dgm:pt>
    <dgm:pt modelId="{89CB77E9-0DAD-C847-BA88-EEE77F2AF06B}" type="pres">
      <dgm:prSet presAssocID="{FE66EE05-1A62-6D42-950A-D9C1292DD393}" presName="text" presStyleLbl="fgAcc0" presStyleIdx="0" presStyleCnt="1">
        <dgm:presLayoutVars>
          <dgm:chPref val="3"/>
        </dgm:presLayoutVars>
      </dgm:prSet>
      <dgm:spPr/>
    </dgm:pt>
    <dgm:pt modelId="{3F033786-C5E9-D241-9AA7-8DEE31CACA9E}" type="pres">
      <dgm:prSet presAssocID="{FE66EE05-1A62-6D42-950A-D9C1292DD393}" presName="hierChild2" presStyleCnt="0"/>
      <dgm:spPr/>
    </dgm:pt>
    <dgm:pt modelId="{F50FDBED-F066-C54C-A9EC-B51A92E5589E}" type="pres">
      <dgm:prSet presAssocID="{4526BA6D-AF83-924C-97BF-6C9FBD9D8D51}" presName="Name10" presStyleLbl="parChTrans1D2" presStyleIdx="0" presStyleCnt="1"/>
      <dgm:spPr/>
    </dgm:pt>
    <dgm:pt modelId="{45660F56-1A53-F042-B2D9-4C6840B2A0FB}" type="pres">
      <dgm:prSet presAssocID="{B349582A-AC43-694D-AE3B-98D19C6FED61}" presName="hierRoot2" presStyleCnt="0"/>
      <dgm:spPr/>
    </dgm:pt>
    <dgm:pt modelId="{B6FD985A-361E-2C43-B2C2-02578BF368B5}" type="pres">
      <dgm:prSet presAssocID="{B349582A-AC43-694D-AE3B-98D19C6FED61}" presName="composite2" presStyleCnt="0"/>
      <dgm:spPr/>
    </dgm:pt>
    <dgm:pt modelId="{AB3D1EF2-69D1-4D4F-BC90-E2E83B567DAE}" type="pres">
      <dgm:prSet presAssocID="{B349582A-AC43-694D-AE3B-98D19C6FED61}" presName="background2" presStyleLbl="node2" presStyleIdx="0" presStyleCnt="1"/>
      <dgm:spPr/>
    </dgm:pt>
    <dgm:pt modelId="{397026FD-AEAA-454A-8A0E-FBACBBE60A6A}" type="pres">
      <dgm:prSet presAssocID="{B349582A-AC43-694D-AE3B-98D19C6FED61}" presName="text2" presStyleLbl="fgAcc2" presStyleIdx="0" presStyleCnt="1">
        <dgm:presLayoutVars>
          <dgm:chPref val="3"/>
        </dgm:presLayoutVars>
      </dgm:prSet>
      <dgm:spPr/>
    </dgm:pt>
    <dgm:pt modelId="{5151B23D-B6C4-9C41-8EE2-63EFDAE0BDB7}" type="pres">
      <dgm:prSet presAssocID="{B349582A-AC43-694D-AE3B-98D19C6FED61}" presName="hierChild3" presStyleCnt="0"/>
      <dgm:spPr/>
    </dgm:pt>
    <dgm:pt modelId="{4390A064-ED10-A548-BA46-970FD645B74C}" type="pres">
      <dgm:prSet presAssocID="{D35A50F3-32EE-8548-A43C-ABB256B52CC3}" presName="Name17" presStyleLbl="parChTrans1D3" presStyleIdx="0" presStyleCnt="1"/>
      <dgm:spPr/>
    </dgm:pt>
    <dgm:pt modelId="{81EF005F-051A-2348-818F-0D97B493EE46}" type="pres">
      <dgm:prSet presAssocID="{C308A8BE-BBB3-F347-B500-4267E7488CA7}" presName="hierRoot3" presStyleCnt="0"/>
      <dgm:spPr/>
    </dgm:pt>
    <dgm:pt modelId="{EF43188A-537D-1C48-8A67-BA2CBF653889}" type="pres">
      <dgm:prSet presAssocID="{C308A8BE-BBB3-F347-B500-4267E7488CA7}" presName="composite3" presStyleCnt="0"/>
      <dgm:spPr/>
    </dgm:pt>
    <dgm:pt modelId="{A95D8B69-AE70-6940-B62A-8A57C54E6FD2}" type="pres">
      <dgm:prSet presAssocID="{C308A8BE-BBB3-F347-B500-4267E7488CA7}" presName="background3" presStyleLbl="node3" presStyleIdx="0" presStyleCnt="1"/>
      <dgm:spPr/>
    </dgm:pt>
    <dgm:pt modelId="{F97AAE38-785D-F347-ADDE-04FE9D4CE8B5}" type="pres">
      <dgm:prSet presAssocID="{C308A8BE-BBB3-F347-B500-4267E7488CA7}" presName="text3" presStyleLbl="fgAcc3" presStyleIdx="0" presStyleCnt="1">
        <dgm:presLayoutVars>
          <dgm:chPref val="3"/>
        </dgm:presLayoutVars>
      </dgm:prSet>
      <dgm:spPr/>
    </dgm:pt>
    <dgm:pt modelId="{D6554018-083D-6E40-9143-C8107D5756E8}" type="pres">
      <dgm:prSet presAssocID="{C308A8BE-BBB3-F347-B500-4267E7488CA7}" presName="hierChild4" presStyleCnt="0"/>
      <dgm:spPr/>
    </dgm:pt>
    <dgm:pt modelId="{870559B5-7E22-494E-B700-CBD9BBB63478}" type="pres">
      <dgm:prSet presAssocID="{7CCCD265-DDF3-4544-A688-4586CB0190DE}" presName="Name23" presStyleLbl="parChTrans1D4" presStyleIdx="0" presStyleCnt="2"/>
      <dgm:spPr/>
    </dgm:pt>
    <dgm:pt modelId="{D7BAEC23-2616-5742-9A04-3F375FD8D477}" type="pres">
      <dgm:prSet presAssocID="{5E5B20E6-2190-3144-9726-8839A4A6A90C}" presName="hierRoot4" presStyleCnt="0"/>
      <dgm:spPr/>
    </dgm:pt>
    <dgm:pt modelId="{DF14D78E-0CE2-4147-B4D3-AE2AC0FF8B4C}" type="pres">
      <dgm:prSet presAssocID="{5E5B20E6-2190-3144-9726-8839A4A6A90C}" presName="composite4" presStyleCnt="0"/>
      <dgm:spPr/>
    </dgm:pt>
    <dgm:pt modelId="{4F04E611-567F-7446-84BF-0EFA0B3ABEB4}" type="pres">
      <dgm:prSet presAssocID="{5E5B20E6-2190-3144-9726-8839A4A6A90C}" presName="background4" presStyleLbl="node4" presStyleIdx="0" presStyleCnt="2"/>
      <dgm:spPr/>
    </dgm:pt>
    <dgm:pt modelId="{17E2FDDF-4BAA-B143-A722-328E3EC5D34F}" type="pres">
      <dgm:prSet presAssocID="{5E5B20E6-2190-3144-9726-8839A4A6A90C}" presName="text4" presStyleLbl="fgAcc4" presStyleIdx="0" presStyleCnt="2">
        <dgm:presLayoutVars>
          <dgm:chPref val="3"/>
        </dgm:presLayoutVars>
      </dgm:prSet>
      <dgm:spPr/>
    </dgm:pt>
    <dgm:pt modelId="{CCC72270-B0F3-0B40-9E91-DFE7B5BC6896}" type="pres">
      <dgm:prSet presAssocID="{5E5B20E6-2190-3144-9726-8839A4A6A90C}" presName="hierChild5" presStyleCnt="0"/>
      <dgm:spPr/>
    </dgm:pt>
    <dgm:pt modelId="{76C84696-F5B8-3844-B75C-CE9749950523}" type="pres">
      <dgm:prSet presAssocID="{B61DA701-36D0-9943-9DED-38C80CDEE779}" presName="Name23" presStyleLbl="parChTrans1D4" presStyleIdx="1" presStyleCnt="2"/>
      <dgm:spPr/>
    </dgm:pt>
    <dgm:pt modelId="{19B99AC9-BE7F-C04F-A42C-3BBE78C23C6C}" type="pres">
      <dgm:prSet presAssocID="{3D572C47-C5C4-7E4D-95FB-BFAA78743851}" presName="hierRoot4" presStyleCnt="0"/>
      <dgm:spPr/>
    </dgm:pt>
    <dgm:pt modelId="{0A2DBB92-414E-5946-B7AC-1C122F33BE3F}" type="pres">
      <dgm:prSet presAssocID="{3D572C47-C5C4-7E4D-95FB-BFAA78743851}" presName="composite4" presStyleCnt="0"/>
      <dgm:spPr/>
    </dgm:pt>
    <dgm:pt modelId="{EF8E56C3-F271-4940-974F-E69F756D313A}" type="pres">
      <dgm:prSet presAssocID="{3D572C47-C5C4-7E4D-95FB-BFAA78743851}" presName="background4" presStyleLbl="node4" presStyleIdx="1" presStyleCnt="2"/>
      <dgm:spPr/>
    </dgm:pt>
    <dgm:pt modelId="{A17483CF-F77A-7947-87CE-3A828B3ADE3E}" type="pres">
      <dgm:prSet presAssocID="{3D572C47-C5C4-7E4D-95FB-BFAA78743851}" presName="text4" presStyleLbl="fgAcc4" presStyleIdx="1" presStyleCnt="2">
        <dgm:presLayoutVars>
          <dgm:chPref val="3"/>
        </dgm:presLayoutVars>
      </dgm:prSet>
      <dgm:spPr/>
    </dgm:pt>
    <dgm:pt modelId="{DB64395A-9612-0A40-ADEA-B3619F968617}" type="pres">
      <dgm:prSet presAssocID="{3D572C47-C5C4-7E4D-95FB-BFAA78743851}" presName="hierChild5" presStyleCnt="0"/>
      <dgm:spPr/>
    </dgm:pt>
  </dgm:ptLst>
  <dgm:cxnLst>
    <dgm:cxn modelId="{6280BB07-10E1-904E-98DE-868C9F1D5C19}" type="presOf" srcId="{B61DA701-36D0-9943-9DED-38C80CDEE779}" destId="{76C84696-F5B8-3844-B75C-CE9749950523}" srcOrd="0" destOrd="0" presId="urn:microsoft.com/office/officeart/2005/8/layout/hierarchy1"/>
    <dgm:cxn modelId="{7EF7D114-10BE-6A43-819F-C44677EE0CEA}" type="presOf" srcId="{4526BA6D-AF83-924C-97BF-6C9FBD9D8D51}" destId="{F50FDBED-F066-C54C-A9EC-B51A92E5589E}" srcOrd="0" destOrd="0" presId="urn:microsoft.com/office/officeart/2005/8/layout/hierarchy1"/>
    <dgm:cxn modelId="{9561A21B-9FBB-8D4F-AB90-AEF5D101F2ED}" srcId="{E7D1E25E-C2A9-0F4F-B765-A00D3AB6E70A}" destId="{FE66EE05-1A62-6D42-950A-D9C1292DD393}" srcOrd="0" destOrd="0" parTransId="{E98B1F2C-147B-1F45-9CB6-F47D9FDA3DA1}" sibTransId="{E748203D-8C5C-3343-BD38-5937111A6D79}"/>
    <dgm:cxn modelId="{E5CB5837-E465-E24E-A490-DFEC78A45198}" type="presOf" srcId="{D35A50F3-32EE-8548-A43C-ABB256B52CC3}" destId="{4390A064-ED10-A548-BA46-970FD645B74C}" srcOrd="0" destOrd="0" presId="urn:microsoft.com/office/officeart/2005/8/layout/hierarchy1"/>
    <dgm:cxn modelId="{42068555-C4C2-474A-BAB4-D4AAC5755A31}" srcId="{FE66EE05-1A62-6D42-950A-D9C1292DD393}" destId="{B349582A-AC43-694D-AE3B-98D19C6FED61}" srcOrd="0" destOrd="0" parTransId="{4526BA6D-AF83-924C-97BF-6C9FBD9D8D51}" sibTransId="{39DEFFC5-E8FD-0149-A51B-EDDDAA7E5052}"/>
    <dgm:cxn modelId="{95D51377-FE33-BD4A-AF5F-0CF64C71A3E2}" type="presOf" srcId="{3D572C47-C5C4-7E4D-95FB-BFAA78743851}" destId="{A17483CF-F77A-7947-87CE-3A828B3ADE3E}" srcOrd="0" destOrd="0" presId="urn:microsoft.com/office/officeart/2005/8/layout/hierarchy1"/>
    <dgm:cxn modelId="{B7346A8B-6219-CD40-B6F3-E44669F76375}" type="presOf" srcId="{7CCCD265-DDF3-4544-A688-4586CB0190DE}" destId="{870559B5-7E22-494E-B700-CBD9BBB63478}" srcOrd="0" destOrd="0" presId="urn:microsoft.com/office/officeart/2005/8/layout/hierarchy1"/>
    <dgm:cxn modelId="{7986689E-3FEC-B64E-B90F-3C8B13D60508}" type="presOf" srcId="{FE66EE05-1A62-6D42-950A-D9C1292DD393}" destId="{89CB77E9-0DAD-C847-BA88-EEE77F2AF06B}" srcOrd="0" destOrd="0" presId="urn:microsoft.com/office/officeart/2005/8/layout/hierarchy1"/>
    <dgm:cxn modelId="{65DA48AF-BE31-C148-A96C-7C61B146C45E}" type="presOf" srcId="{B349582A-AC43-694D-AE3B-98D19C6FED61}" destId="{397026FD-AEAA-454A-8A0E-FBACBBE60A6A}" srcOrd="0" destOrd="0" presId="urn:microsoft.com/office/officeart/2005/8/layout/hierarchy1"/>
    <dgm:cxn modelId="{A4FD17B1-9089-D94D-B62A-0A7ECD692CA5}" type="presOf" srcId="{E7D1E25E-C2A9-0F4F-B765-A00D3AB6E70A}" destId="{7EA9B760-AA93-E54E-A256-BE69995D9EA4}" srcOrd="0" destOrd="0" presId="urn:microsoft.com/office/officeart/2005/8/layout/hierarchy1"/>
    <dgm:cxn modelId="{DC2ECAB5-E029-3842-8BA3-756D396C1FFA}" type="presOf" srcId="{C308A8BE-BBB3-F347-B500-4267E7488CA7}" destId="{F97AAE38-785D-F347-ADDE-04FE9D4CE8B5}" srcOrd="0" destOrd="0" presId="urn:microsoft.com/office/officeart/2005/8/layout/hierarchy1"/>
    <dgm:cxn modelId="{9F0BAFBA-45C4-DA46-8C15-6027391B032A}" srcId="{C308A8BE-BBB3-F347-B500-4267E7488CA7}" destId="{5E5B20E6-2190-3144-9726-8839A4A6A90C}" srcOrd="0" destOrd="0" parTransId="{7CCCD265-DDF3-4544-A688-4586CB0190DE}" sibTransId="{F8A514A8-1994-6645-A1B5-DC3E8B769435}"/>
    <dgm:cxn modelId="{F11AFCC2-356C-144B-9947-D9F08483FA47}" srcId="{C308A8BE-BBB3-F347-B500-4267E7488CA7}" destId="{3D572C47-C5C4-7E4D-95FB-BFAA78743851}" srcOrd="1" destOrd="0" parTransId="{B61DA701-36D0-9943-9DED-38C80CDEE779}" sibTransId="{B34A7F69-1B65-7748-BB98-61C58242B43E}"/>
    <dgm:cxn modelId="{BDA12EEA-C0EF-F944-B6A4-063BF0C68291}" type="presOf" srcId="{5E5B20E6-2190-3144-9726-8839A4A6A90C}" destId="{17E2FDDF-4BAA-B143-A722-328E3EC5D34F}" srcOrd="0" destOrd="0" presId="urn:microsoft.com/office/officeart/2005/8/layout/hierarchy1"/>
    <dgm:cxn modelId="{D023A2F7-134A-0743-886B-786CE341C204}" srcId="{B349582A-AC43-694D-AE3B-98D19C6FED61}" destId="{C308A8BE-BBB3-F347-B500-4267E7488CA7}" srcOrd="0" destOrd="0" parTransId="{D35A50F3-32EE-8548-A43C-ABB256B52CC3}" sibTransId="{835FFDAF-0CF2-804F-AF4F-8FA7B2B4D0E2}"/>
    <dgm:cxn modelId="{3FB72CA9-6B65-FA48-AA02-0E9E6F74AFA5}" type="presParOf" srcId="{7EA9B760-AA93-E54E-A256-BE69995D9EA4}" destId="{0C57DECA-5D02-764C-9D82-A276C1669ADA}" srcOrd="0" destOrd="0" presId="urn:microsoft.com/office/officeart/2005/8/layout/hierarchy1"/>
    <dgm:cxn modelId="{8422D8E1-5797-2640-867C-3A7D7D5773EC}" type="presParOf" srcId="{0C57DECA-5D02-764C-9D82-A276C1669ADA}" destId="{0AD64D9A-4695-ED48-8F77-95C86914944B}" srcOrd="0" destOrd="0" presId="urn:microsoft.com/office/officeart/2005/8/layout/hierarchy1"/>
    <dgm:cxn modelId="{7297AB93-5480-C447-8B94-F3302A857CCC}" type="presParOf" srcId="{0AD64D9A-4695-ED48-8F77-95C86914944B}" destId="{D4E80998-1523-564B-8858-0BD2C6CF71B6}" srcOrd="0" destOrd="0" presId="urn:microsoft.com/office/officeart/2005/8/layout/hierarchy1"/>
    <dgm:cxn modelId="{00652435-5D23-2442-818E-60310D576267}" type="presParOf" srcId="{0AD64D9A-4695-ED48-8F77-95C86914944B}" destId="{89CB77E9-0DAD-C847-BA88-EEE77F2AF06B}" srcOrd="1" destOrd="0" presId="urn:microsoft.com/office/officeart/2005/8/layout/hierarchy1"/>
    <dgm:cxn modelId="{146C6571-8F3E-1845-A643-CB9CC5A023ED}" type="presParOf" srcId="{0C57DECA-5D02-764C-9D82-A276C1669ADA}" destId="{3F033786-C5E9-D241-9AA7-8DEE31CACA9E}" srcOrd="1" destOrd="0" presId="urn:microsoft.com/office/officeart/2005/8/layout/hierarchy1"/>
    <dgm:cxn modelId="{9DE76AD8-350D-7542-9569-BE9F568724A4}" type="presParOf" srcId="{3F033786-C5E9-D241-9AA7-8DEE31CACA9E}" destId="{F50FDBED-F066-C54C-A9EC-B51A92E5589E}" srcOrd="0" destOrd="0" presId="urn:microsoft.com/office/officeart/2005/8/layout/hierarchy1"/>
    <dgm:cxn modelId="{84C6FA76-95E5-AD40-866C-2F2652F0A1C4}" type="presParOf" srcId="{3F033786-C5E9-D241-9AA7-8DEE31CACA9E}" destId="{45660F56-1A53-F042-B2D9-4C6840B2A0FB}" srcOrd="1" destOrd="0" presId="urn:microsoft.com/office/officeart/2005/8/layout/hierarchy1"/>
    <dgm:cxn modelId="{19BE247C-55CC-7841-92D5-F0506D6E6F4B}" type="presParOf" srcId="{45660F56-1A53-F042-B2D9-4C6840B2A0FB}" destId="{B6FD985A-361E-2C43-B2C2-02578BF368B5}" srcOrd="0" destOrd="0" presId="urn:microsoft.com/office/officeart/2005/8/layout/hierarchy1"/>
    <dgm:cxn modelId="{A9E1DF55-DADA-D440-87BA-1A317F53C89C}" type="presParOf" srcId="{B6FD985A-361E-2C43-B2C2-02578BF368B5}" destId="{AB3D1EF2-69D1-4D4F-BC90-E2E83B567DAE}" srcOrd="0" destOrd="0" presId="urn:microsoft.com/office/officeart/2005/8/layout/hierarchy1"/>
    <dgm:cxn modelId="{709CC0A8-4306-134A-B4A7-0D1F2DD1C27A}" type="presParOf" srcId="{B6FD985A-361E-2C43-B2C2-02578BF368B5}" destId="{397026FD-AEAA-454A-8A0E-FBACBBE60A6A}" srcOrd="1" destOrd="0" presId="urn:microsoft.com/office/officeart/2005/8/layout/hierarchy1"/>
    <dgm:cxn modelId="{D3AEA94D-9F39-1C4D-97C9-27EC47FF2608}" type="presParOf" srcId="{45660F56-1A53-F042-B2D9-4C6840B2A0FB}" destId="{5151B23D-B6C4-9C41-8EE2-63EFDAE0BDB7}" srcOrd="1" destOrd="0" presId="urn:microsoft.com/office/officeart/2005/8/layout/hierarchy1"/>
    <dgm:cxn modelId="{632E1A12-764D-FC4E-BF1F-AA53191756D6}" type="presParOf" srcId="{5151B23D-B6C4-9C41-8EE2-63EFDAE0BDB7}" destId="{4390A064-ED10-A548-BA46-970FD645B74C}" srcOrd="0" destOrd="0" presId="urn:microsoft.com/office/officeart/2005/8/layout/hierarchy1"/>
    <dgm:cxn modelId="{ABC51285-B4EB-4F4C-B260-ED2F6D4FF802}" type="presParOf" srcId="{5151B23D-B6C4-9C41-8EE2-63EFDAE0BDB7}" destId="{81EF005F-051A-2348-818F-0D97B493EE46}" srcOrd="1" destOrd="0" presId="urn:microsoft.com/office/officeart/2005/8/layout/hierarchy1"/>
    <dgm:cxn modelId="{74283A09-F40E-4C43-9084-6D1B9E19A36A}" type="presParOf" srcId="{81EF005F-051A-2348-818F-0D97B493EE46}" destId="{EF43188A-537D-1C48-8A67-BA2CBF653889}" srcOrd="0" destOrd="0" presId="urn:microsoft.com/office/officeart/2005/8/layout/hierarchy1"/>
    <dgm:cxn modelId="{3250FC9C-69B8-D140-A9BB-AC074BDF12BE}" type="presParOf" srcId="{EF43188A-537D-1C48-8A67-BA2CBF653889}" destId="{A95D8B69-AE70-6940-B62A-8A57C54E6FD2}" srcOrd="0" destOrd="0" presId="urn:microsoft.com/office/officeart/2005/8/layout/hierarchy1"/>
    <dgm:cxn modelId="{F3905F08-FBED-9F4D-A0A8-2ECAE6ED629E}" type="presParOf" srcId="{EF43188A-537D-1C48-8A67-BA2CBF653889}" destId="{F97AAE38-785D-F347-ADDE-04FE9D4CE8B5}" srcOrd="1" destOrd="0" presId="urn:microsoft.com/office/officeart/2005/8/layout/hierarchy1"/>
    <dgm:cxn modelId="{8A52FDB5-D1F0-9C4A-AA21-AEBF3C8806D1}" type="presParOf" srcId="{81EF005F-051A-2348-818F-0D97B493EE46}" destId="{D6554018-083D-6E40-9143-C8107D5756E8}" srcOrd="1" destOrd="0" presId="urn:microsoft.com/office/officeart/2005/8/layout/hierarchy1"/>
    <dgm:cxn modelId="{5B5A30DA-03B6-EB49-865A-1011E40C72E7}" type="presParOf" srcId="{D6554018-083D-6E40-9143-C8107D5756E8}" destId="{870559B5-7E22-494E-B700-CBD9BBB63478}" srcOrd="0" destOrd="0" presId="urn:microsoft.com/office/officeart/2005/8/layout/hierarchy1"/>
    <dgm:cxn modelId="{971ED188-91D0-4E4E-BB23-A2222878026A}" type="presParOf" srcId="{D6554018-083D-6E40-9143-C8107D5756E8}" destId="{D7BAEC23-2616-5742-9A04-3F375FD8D477}" srcOrd="1" destOrd="0" presId="urn:microsoft.com/office/officeart/2005/8/layout/hierarchy1"/>
    <dgm:cxn modelId="{CCF7DB58-8ABE-E945-BE91-7542CAB3D20F}" type="presParOf" srcId="{D7BAEC23-2616-5742-9A04-3F375FD8D477}" destId="{DF14D78E-0CE2-4147-B4D3-AE2AC0FF8B4C}" srcOrd="0" destOrd="0" presId="urn:microsoft.com/office/officeart/2005/8/layout/hierarchy1"/>
    <dgm:cxn modelId="{84A64BD1-4235-C34C-A09A-ED926C328421}" type="presParOf" srcId="{DF14D78E-0CE2-4147-B4D3-AE2AC0FF8B4C}" destId="{4F04E611-567F-7446-84BF-0EFA0B3ABEB4}" srcOrd="0" destOrd="0" presId="urn:microsoft.com/office/officeart/2005/8/layout/hierarchy1"/>
    <dgm:cxn modelId="{A0DD94E6-F682-8342-AC4A-C05670E24F8B}" type="presParOf" srcId="{DF14D78E-0CE2-4147-B4D3-AE2AC0FF8B4C}" destId="{17E2FDDF-4BAA-B143-A722-328E3EC5D34F}" srcOrd="1" destOrd="0" presId="urn:microsoft.com/office/officeart/2005/8/layout/hierarchy1"/>
    <dgm:cxn modelId="{6E982FA4-9A4B-3246-BA43-BF306F7FE174}" type="presParOf" srcId="{D7BAEC23-2616-5742-9A04-3F375FD8D477}" destId="{CCC72270-B0F3-0B40-9E91-DFE7B5BC6896}" srcOrd="1" destOrd="0" presId="urn:microsoft.com/office/officeart/2005/8/layout/hierarchy1"/>
    <dgm:cxn modelId="{DF4AB864-16EA-BA4D-8921-84855B4A2599}" type="presParOf" srcId="{D6554018-083D-6E40-9143-C8107D5756E8}" destId="{76C84696-F5B8-3844-B75C-CE9749950523}" srcOrd="2" destOrd="0" presId="urn:microsoft.com/office/officeart/2005/8/layout/hierarchy1"/>
    <dgm:cxn modelId="{756089F1-1884-954B-994D-E2D2B3D699A6}" type="presParOf" srcId="{D6554018-083D-6E40-9143-C8107D5756E8}" destId="{19B99AC9-BE7F-C04F-A42C-3BBE78C23C6C}" srcOrd="3" destOrd="0" presId="urn:microsoft.com/office/officeart/2005/8/layout/hierarchy1"/>
    <dgm:cxn modelId="{B761E4F4-CE3D-1E49-B4E5-56B97FC1F8D2}" type="presParOf" srcId="{19B99AC9-BE7F-C04F-A42C-3BBE78C23C6C}" destId="{0A2DBB92-414E-5946-B7AC-1C122F33BE3F}" srcOrd="0" destOrd="0" presId="urn:microsoft.com/office/officeart/2005/8/layout/hierarchy1"/>
    <dgm:cxn modelId="{0C5B5D8F-A335-FF46-96BA-21C2A022A7CC}" type="presParOf" srcId="{0A2DBB92-414E-5946-B7AC-1C122F33BE3F}" destId="{EF8E56C3-F271-4940-974F-E69F756D313A}" srcOrd="0" destOrd="0" presId="urn:microsoft.com/office/officeart/2005/8/layout/hierarchy1"/>
    <dgm:cxn modelId="{82786820-9802-3744-B33E-4E482558A9EA}" type="presParOf" srcId="{0A2DBB92-414E-5946-B7AC-1C122F33BE3F}" destId="{A17483CF-F77A-7947-87CE-3A828B3ADE3E}" srcOrd="1" destOrd="0" presId="urn:microsoft.com/office/officeart/2005/8/layout/hierarchy1"/>
    <dgm:cxn modelId="{6627E606-24B0-1D49-8449-288269786F0E}" type="presParOf" srcId="{19B99AC9-BE7F-C04F-A42C-3BBE78C23C6C}" destId="{DB64395A-9612-0A40-ADEA-B3619F96861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D1E25E-C2A9-0F4F-B765-A00D3AB6E70A}" type="doc">
      <dgm:prSet loTypeId="urn:microsoft.com/office/officeart/2005/8/layout/hierarchy1" loCatId="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FE66EE05-1A62-6D42-950A-D9C1292DD393}">
      <dgm:prSet phldrT="[Text]" custT="1"/>
      <dgm:spPr/>
      <dgm:t>
        <a:bodyPr/>
        <a:lstStyle/>
        <a:p>
          <a:r>
            <a:rPr lang="en-GB" sz="1500" dirty="0">
              <a:latin typeface="+mn-lt"/>
            </a:rPr>
            <a:t>Withdrawn </a:t>
          </a:r>
          <a:r>
            <a:rPr lang="en-GB" sz="1500">
              <a:latin typeface="+mn-lt"/>
            </a:rPr>
            <a:t>consent 5</a:t>
          </a:r>
          <a:endParaRPr lang="en-GB" sz="1500" dirty="0">
            <a:latin typeface="+mn-lt"/>
          </a:endParaRPr>
        </a:p>
      </dgm:t>
    </dgm:pt>
    <dgm:pt modelId="{E98B1F2C-147B-1F45-9CB6-F47D9FDA3DA1}" type="parTrans" cxnId="{9561A21B-9FBB-8D4F-AB90-AEF5D101F2ED}">
      <dgm:prSet/>
      <dgm:spPr/>
      <dgm:t>
        <a:bodyPr/>
        <a:lstStyle/>
        <a:p>
          <a:endParaRPr lang="en-GB" sz="1500">
            <a:latin typeface="+mn-lt"/>
          </a:endParaRPr>
        </a:p>
      </dgm:t>
    </dgm:pt>
    <dgm:pt modelId="{E748203D-8C5C-3343-BD38-5937111A6D79}" type="sibTrans" cxnId="{9561A21B-9FBB-8D4F-AB90-AEF5D101F2ED}">
      <dgm:prSet/>
      <dgm:spPr/>
      <dgm:t>
        <a:bodyPr/>
        <a:lstStyle/>
        <a:p>
          <a:endParaRPr lang="en-GB" sz="1500">
            <a:latin typeface="+mn-lt"/>
          </a:endParaRPr>
        </a:p>
      </dgm:t>
    </dgm:pt>
    <dgm:pt modelId="{7EA9B760-AA93-E54E-A256-BE69995D9EA4}" type="pres">
      <dgm:prSet presAssocID="{E7D1E25E-C2A9-0F4F-B765-A00D3AB6E70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C57DECA-5D02-764C-9D82-A276C1669ADA}" type="pres">
      <dgm:prSet presAssocID="{FE66EE05-1A62-6D42-950A-D9C1292DD393}" presName="hierRoot1" presStyleCnt="0"/>
      <dgm:spPr/>
    </dgm:pt>
    <dgm:pt modelId="{0AD64D9A-4695-ED48-8F77-95C86914944B}" type="pres">
      <dgm:prSet presAssocID="{FE66EE05-1A62-6D42-950A-D9C1292DD393}" presName="composite" presStyleCnt="0"/>
      <dgm:spPr/>
    </dgm:pt>
    <dgm:pt modelId="{D4E80998-1523-564B-8858-0BD2C6CF71B6}" type="pres">
      <dgm:prSet presAssocID="{FE66EE05-1A62-6D42-950A-D9C1292DD393}" presName="background" presStyleLbl="node0" presStyleIdx="0" presStyleCnt="1"/>
      <dgm:spPr/>
    </dgm:pt>
    <dgm:pt modelId="{89CB77E9-0DAD-C847-BA88-EEE77F2AF06B}" type="pres">
      <dgm:prSet presAssocID="{FE66EE05-1A62-6D42-950A-D9C1292DD393}" presName="text" presStyleLbl="fgAcc0" presStyleIdx="0" presStyleCnt="1">
        <dgm:presLayoutVars>
          <dgm:chPref val="3"/>
        </dgm:presLayoutVars>
      </dgm:prSet>
      <dgm:spPr/>
    </dgm:pt>
    <dgm:pt modelId="{3F033786-C5E9-D241-9AA7-8DEE31CACA9E}" type="pres">
      <dgm:prSet presAssocID="{FE66EE05-1A62-6D42-950A-D9C1292DD393}" presName="hierChild2" presStyleCnt="0"/>
      <dgm:spPr/>
    </dgm:pt>
  </dgm:ptLst>
  <dgm:cxnLst>
    <dgm:cxn modelId="{9561A21B-9FBB-8D4F-AB90-AEF5D101F2ED}" srcId="{E7D1E25E-C2A9-0F4F-B765-A00D3AB6E70A}" destId="{FE66EE05-1A62-6D42-950A-D9C1292DD393}" srcOrd="0" destOrd="0" parTransId="{E98B1F2C-147B-1F45-9CB6-F47D9FDA3DA1}" sibTransId="{E748203D-8C5C-3343-BD38-5937111A6D79}"/>
    <dgm:cxn modelId="{7986689E-3FEC-B64E-B90F-3C8B13D60508}" type="presOf" srcId="{FE66EE05-1A62-6D42-950A-D9C1292DD393}" destId="{89CB77E9-0DAD-C847-BA88-EEE77F2AF06B}" srcOrd="0" destOrd="0" presId="urn:microsoft.com/office/officeart/2005/8/layout/hierarchy1"/>
    <dgm:cxn modelId="{A4FD17B1-9089-D94D-B62A-0A7ECD692CA5}" type="presOf" srcId="{E7D1E25E-C2A9-0F4F-B765-A00D3AB6E70A}" destId="{7EA9B760-AA93-E54E-A256-BE69995D9EA4}" srcOrd="0" destOrd="0" presId="urn:microsoft.com/office/officeart/2005/8/layout/hierarchy1"/>
    <dgm:cxn modelId="{3FB72CA9-6B65-FA48-AA02-0E9E6F74AFA5}" type="presParOf" srcId="{7EA9B760-AA93-E54E-A256-BE69995D9EA4}" destId="{0C57DECA-5D02-764C-9D82-A276C1669ADA}" srcOrd="0" destOrd="0" presId="urn:microsoft.com/office/officeart/2005/8/layout/hierarchy1"/>
    <dgm:cxn modelId="{8422D8E1-5797-2640-867C-3A7D7D5773EC}" type="presParOf" srcId="{0C57DECA-5D02-764C-9D82-A276C1669ADA}" destId="{0AD64D9A-4695-ED48-8F77-95C86914944B}" srcOrd="0" destOrd="0" presId="urn:microsoft.com/office/officeart/2005/8/layout/hierarchy1"/>
    <dgm:cxn modelId="{7297AB93-5480-C447-8B94-F3302A857CCC}" type="presParOf" srcId="{0AD64D9A-4695-ED48-8F77-95C86914944B}" destId="{D4E80998-1523-564B-8858-0BD2C6CF71B6}" srcOrd="0" destOrd="0" presId="urn:microsoft.com/office/officeart/2005/8/layout/hierarchy1"/>
    <dgm:cxn modelId="{00652435-5D23-2442-818E-60310D576267}" type="presParOf" srcId="{0AD64D9A-4695-ED48-8F77-95C86914944B}" destId="{89CB77E9-0DAD-C847-BA88-EEE77F2AF06B}" srcOrd="1" destOrd="0" presId="urn:microsoft.com/office/officeart/2005/8/layout/hierarchy1"/>
    <dgm:cxn modelId="{146C6571-8F3E-1845-A643-CB9CC5A023ED}" type="presParOf" srcId="{0C57DECA-5D02-764C-9D82-A276C1669ADA}" destId="{3F033786-C5E9-D241-9AA7-8DEE31CACA9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693312-07AF-FA4A-8C59-37D8AA01C1B5}" type="doc">
      <dgm:prSet loTypeId="urn:microsoft.com/office/officeart/2005/8/layout/orgChar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730D74A-DAF3-D745-863B-42FC67B9DA01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GB" sz="2400" dirty="0"/>
            <a:t>Deliveries: </a:t>
          </a:r>
          <a:r>
            <a:rPr lang="en-GB" sz="2400" b="1" dirty="0">
              <a:solidFill>
                <a:schemeClr val="bg1"/>
              </a:solidFill>
            </a:rPr>
            <a:t>35,843</a:t>
          </a:r>
        </a:p>
      </dgm:t>
    </dgm:pt>
    <dgm:pt modelId="{B690C016-97B2-A649-B625-FAFC867BB203}" type="parTrans" cxnId="{2EC70A46-F9BB-2B4C-8D1E-A5AAE6D9CC5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GB" sz="2000"/>
        </a:p>
      </dgm:t>
    </dgm:pt>
    <dgm:pt modelId="{B2DDB995-C76D-EB43-BE58-7E90D385A120}" type="sibTrans" cxnId="{2EC70A46-F9BB-2B4C-8D1E-A5AAE6D9CC5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GB" sz="2000"/>
        </a:p>
      </dgm:t>
    </dgm:pt>
    <dgm:pt modelId="{81179848-FB20-3347-926A-0D94ADFAB33D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GB" sz="2400" dirty="0"/>
            <a:t>Still births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GB" sz="2400" b="1" dirty="0">
              <a:solidFill>
                <a:schemeClr val="bg1"/>
              </a:solidFill>
            </a:rPr>
            <a:t>1,958</a:t>
          </a:r>
        </a:p>
      </dgm:t>
    </dgm:pt>
    <dgm:pt modelId="{5C2F3526-5A95-7242-9E35-815018AD386D}" type="parTrans" cxnId="{5A474DF5-19DD-DE49-A623-02994F1E8E9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GB" sz="2000"/>
        </a:p>
      </dgm:t>
    </dgm:pt>
    <dgm:pt modelId="{A1792EFA-EA16-CB4F-9504-DBC037E598D0}" type="sibTrans" cxnId="{5A474DF5-19DD-DE49-A623-02994F1E8E9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GB" sz="2000"/>
        </a:p>
      </dgm:t>
    </dgm:pt>
    <dgm:pt modelId="{C035D34C-3D43-434A-9D56-FC64C599244F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GB" sz="2400" dirty="0"/>
            <a:t>Live births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GB" sz="2400" b="1" dirty="0">
              <a:solidFill>
                <a:schemeClr val="bg1"/>
              </a:solidFill>
            </a:rPr>
            <a:t>32,660</a:t>
          </a:r>
        </a:p>
      </dgm:t>
    </dgm:pt>
    <dgm:pt modelId="{0CA6EA69-AAD1-DF41-8DA7-41DDE0DF01C5}" type="parTrans" cxnId="{A0B2C5FE-FADE-1844-9541-FE5CF1CEB9C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GB" sz="2000"/>
        </a:p>
      </dgm:t>
    </dgm:pt>
    <dgm:pt modelId="{4DD4473F-CB47-3249-973B-7D402E063EDD}" type="sibTrans" cxnId="{A0B2C5FE-FADE-1844-9541-FE5CF1CEB9C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GB" sz="2000"/>
        </a:p>
      </dgm:t>
    </dgm:pt>
    <dgm:pt modelId="{3FB815B5-2AC8-7148-BF93-06EC3FF10811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GB" sz="2400" dirty="0"/>
            <a:t>Fresh Still birth: </a:t>
          </a:r>
          <a:r>
            <a:rPr lang="en-GB" sz="2400" b="1" dirty="0">
              <a:solidFill>
                <a:schemeClr val="bg1"/>
              </a:solidFill>
            </a:rPr>
            <a:t>910</a:t>
          </a:r>
        </a:p>
      </dgm:t>
    </dgm:pt>
    <dgm:pt modelId="{92E61BA4-9CDD-8C4E-95BA-B81FFDFFAFE9}" type="parTrans" cxnId="{66F6BC9D-587E-EF43-BF71-905FCDC035D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GB" sz="2000"/>
        </a:p>
      </dgm:t>
    </dgm:pt>
    <dgm:pt modelId="{0D04293A-6CBF-DD40-97C9-B37F63A7B4BA}" type="sibTrans" cxnId="{66F6BC9D-587E-EF43-BF71-905FCDC035D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GB" sz="2000"/>
        </a:p>
      </dgm:t>
    </dgm:pt>
    <dgm:pt modelId="{15CBA36A-B4D4-C144-9BA9-DC58F2345B4F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GB" sz="2400" dirty="0"/>
            <a:t>Macerated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GB" sz="2400" dirty="0"/>
            <a:t> still birth: </a:t>
          </a:r>
          <a:r>
            <a:rPr lang="en-GB" sz="2400" b="1" dirty="0">
              <a:solidFill>
                <a:schemeClr val="bg1"/>
              </a:solidFill>
            </a:rPr>
            <a:t>1,048</a:t>
          </a:r>
        </a:p>
      </dgm:t>
    </dgm:pt>
    <dgm:pt modelId="{E2FEEF28-C90E-0B4A-9CF4-6539194C1F0A}" type="parTrans" cxnId="{B36DABFB-19F4-0848-81E8-4970E26C67B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GB" sz="2000"/>
        </a:p>
      </dgm:t>
    </dgm:pt>
    <dgm:pt modelId="{62B5E90C-5957-564C-B013-F3FB4F99D8A1}" type="sibTrans" cxnId="{B36DABFB-19F4-0848-81E8-4970E26C67B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GB" sz="2000"/>
        </a:p>
      </dgm:t>
    </dgm:pt>
    <dgm:pt modelId="{16E23E9D-1A6D-2341-A4BA-34A5854C992B}" type="pres">
      <dgm:prSet presAssocID="{CA693312-07AF-FA4A-8C59-37D8AA01C1B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7987BA9-0C98-8C46-9C99-839459C905C1}" type="pres">
      <dgm:prSet presAssocID="{4730D74A-DAF3-D745-863B-42FC67B9DA01}" presName="hierRoot1" presStyleCnt="0">
        <dgm:presLayoutVars>
          <dgm:hierBranch val="init"/>
        </dgm:presLayoutVars>
      </dgm:prSet>
      <dgm:spPr/>
    </dgm:pt>
    <dgm:pt modelId="{531382D2-C366-934E-BF22-4531E7B70046}" type="pres">
      <dgm:prSet presAssocID="{4730D74A-DAF3-D745-863B-42FC67B9DA01}" presName="rootComposite1" presStyleCnt="0"/>
      <dgm:spPr/>
    </dgm:pt>
    <dgm:pt modelId="{473A2E52-A9E1-9A40-94E8-90D7630D5A21}" type="pres">
      <dgm:prSet presAssocID="{4730D74A-DAF3-D745-863B-42FC67B9DA01}" presName="rootText1" presStyleLbl="node0" presStyleIdx="0" presStyleCnt="1" custScaleX="191114" custScaleY="69521">
        <dgm:presLayoutVars>
          <dgm:chPref val="3"/>
        </dgm:presLayoutVars>
      </dgm:prSet>
      <dgm:spPr/>
    </dgm:pt>
    <dgm:pt modelId="{B42CF94A-263C-9E41-B27F-6DDE15F13196}" type="pres">
      <dgm:prSet presAssocID="{4730D74A-DAF3-D745-863B-42FC67B9DA01}" presName="rootConnector1" presStyleLbl="node1" presStyleIdx="0" presStyleCnt="0"/>
      <dgm:spPr/>
    </dgm:pt>
    <dgm:pt modelId="{21924B94-7CE1-7E4D-AFE9-8D2F1D573C15}" type="pres">
      <dgm:prSet presAssocID="{4730D74A-DAF3-D745-863B-42FC67B9DA01}" presName="hierChild2" presStyleCnt="0"/>
      <dgm:spPr/>
    </dgm:pt>
    <dgm:pt modelId="{7473CF60-CAAF-CA47-9A7F-EED6EF7F033C}" type="pres">
      <dgm:prSet presAssocID="{5C2F3526-5A95-7242-9E35-815018AD386D}" presName="Name37" presStyleLbl="parChTrans1D2" presStyleIdx="0" presStyleCnt="2"/>
      <dgm:spPr/>
    </dgm:pt>
    <dgm:pt modelId="{9ACD4DC0-92AC-BF41-80FD-D8247F5188F3}" type="pres">
      <dgm:prSet presAssocID="{81179848-FB20-3347-926A-0D94ADFAB33D}" presName="hierRoot2" presStyleCnt="0">
        <dgm:presLayoutVars>
          <dgm:hierBranch val="init"/>
        </dgm:presLayoutVars>
      </dgm:prSet>
      <dgm:spPr/>
    </dgm:pt>
    <dgm:pt modelId="{3101F48E-EC08-1F41-A984-4048B3136828}" type="pres">
      <dgm:prSet presAssocID="{81179848-FB20-3347-926A-0D94ADFAB33D}" presName="rootComposite" presStyleCnt="0"/>
      <dgm:spPr/>
    </dgm:pt>
    <dgm:pt modelId="{3A07A913-34ED-424B-9005-EAA19B26E352}" type="pres">
      <dgm:prSet presAssocID="{81179848-FB20-3347-926A-0D94ADFAB33D}" presName="rootText" presStyleLbl="node2" presStyleIdx="0" presStyleCnt="2" custScaleX="112348">
        <dgm:presLayoutVars>
          <dgm:chPref val="3"/>
        </dgm:presLayoutVars>
      </dgm:prSet>
      <dgm:spPr/>
    </dgm:pt>
    <dgm:pt modelId="{72CCA7C6-30F2-5748-A0DF-C94487A54C76}" type="pres">
      <dgm:prSet presAssocID="{81179848-FB20-3347-926A-0D94ADFAB33D}" presName="rootConnector" presStyleLbl="node2" presStyleIdx="0" presStyleCnt="2"/>
      <dgm:spPr/>
    </dgm:pt>
    <dgm:pt modelId="{610AD67F-B8FA-BE49-906E-ACE12669D000}" type="pres">
      <dgm:prSet presAssocID="{81179848-FB20-3347-926A-0D94ADFAB33D}" presName="hierChild4" presStyleCnt="0"/>
      <dgm:spPr/>
    </dgm:pt>
    <dgm:pt modelId="{F49612B9-1CF1-544A-8982-D252042EDEF6}" type="pres">
      <dgm:prSet presAssocID="{E2FEEF28-C90E-0B4A-9CF4-6539194C1F0A}" presName="Name37" presStyleLbl="parChTrans1D3" presStyleIdx="0" presStyleCnt="2"/>
      <dgm:spPr/>
    </dgm:pt>
    <dgm:pt modelId="{A1ADF2B9-A45C-8B43-9E5E-EDB13A3C8009}" type="pres">
      <dgm:prSet presAssocID="{15CBA36A-B4D4-C144-9BA9-DC58F2345B4F}" presName="hierRoot2" presStyleCnt="0">
        <dgm:presLayoutVars>
          <dgm:hierBranch val="init"/>
        </dgm:presLayoutVars>
      </dgm:prSet>
      <dgm:spPr/>
    </dgm:pt>
    <dgm:pt modelId="{DD00D6A3-C0C8-EC41-9A11-FC79419A2FCB}" type="pres">
      <dgm:prSet presAssocID="{15CBA36A-B4D4-C144-9BA9-DC58F2345B4F}" presName="rootComposite" presStyleCnt="0"/>
      <dgm:spPr/>
    </dgm:pt>
    <dgm:pt modelId="{D9A4CC43-743E-A84B-9EA3-2BC661ED02EF}" type="pres">
      <dgm:prSet presAssocID="{15CBA36A-B4D4-C144-9BA9-DC58F2345B4F}" presName="rootText" presStyleLbl="node3" presStyleIdx="0" presStyleCnt="2" custScaleX="110999" custScaleY="147060">
        <dgm:presLayoutVars>
          <dgm:chPref val="3"/>
        </dgm:presLayoutVars>
      </dgm:prSet>
      <dgm:spPr/>
    </dgm:pt>
    <dgm:pt modelId="{0378DCAB-F728-2D41-9197-5392FCAE7E37}" type="pres">
      <dgm:prSet presAssocID="{15CBA36A-B4D4-C144-9BA9-DC58F2345B4F}" presName="rootConnector" presStyleLbl="node3" presStyleIdx="0" presStyleCnt="2"/>
      <dgm:spPr/>
    </dgm:pt>
    <dgm:pt modelId="{F09A547B-2962-9246-83CA-E51D62EC7F6B}" type="pres">
      <dgm:prSet presAssocID="{15CBA36A-B4D4-C144-9BA9-DC58F2345B4F}" presName="hierChild4" presStyleCnt="0"/>
      <dgm:spPr/>
    </dgm:pt>
    <dgm:pt modelId="{EB6B75DC-400C-5A4F-AEDC-BBFDB5D066AF}" type="pres">
      <dgm:prSet presAssocID="{15CBA36A-B4D4-C144-9BA9-DC58F2345B4F}" presName="hierChild5" presStyleCnt="0"/>
      <dgm:spPr/>
    </dgm:pt>
    <dgm:pt modelId="{8E9480D6-BC57-5647-A6D2-94C288468B55}" type="pres">
      <dgm:prSet presAssocID="{92E61BA4-9CDD-8C4E-95BA-B81FFDFFAFE9}" presName="Name37" presStyleLbl="parChTrans1D3" presStyleIdx="1" presStyleCnt="2"/>
      <dgm:spPr/>
    </dgm:pt>
    <dgm:pt modelId="{DBD2BAC7-9B07-6146-8D83-2798C9EAD194}" type="pres">
      <dgm:prSet presAssocID="{3FB815B5-2AC8-7148-BF93-06EC3FF10811}" presName="hierRoot2" presStyleCnt="0">
        <dgm:presLayoutVars>
          <dgm:hierBranch val="init"/>
        </dgm:presLayoutVars>
      </dgm:prSet>
      <dgm:spPr/>
    </dgm:pt>
    <dgm:pt modelId="{01DA63DD-69CB-CC4C-8480-9D4206389210}" type="pres">
      <dgm:prSet presAssocID="{3FB815B5-2AC8-7148-BF93-06EC3FF10811}" presName="rootComposite" presStyleCnt="0"/>
      <dgm:spPr/>
    </dgm:pt>
    <dgm:pt modelId="{CBB69ED0-230D-FC4B-A9EC-8FF08F4608EC}" type="pres">
      <dgm:prSet presAssocID="{3FB815B5-2AC8-7148-BF93-06EC3FF10811}" presName="rootText" presStyleLbl="node3" presStyleIdx="1" presStyleCnt="2" custScaleX="111286">
        <dgm:presLayoutVars>
          <dgm:chPref val="3"/>
        </dgm:presLayoutVars>
      </dgm:prSet>
      <dgm:spPr/>
    </dgm:pt>
    <dgm:pt modelId="{FFB38FB2-F084-F84B-9438-C0892CE74A26}" type="pres">
      <dgm:prSet presAssocID="{3FB815B5-2AC8-7148-BF93-06EC3FF10811}" presName="rootConnector" presStyleLbl="node3" presStyleIdx="1" presStyleCnt="2"/>
      <dgm:spPr/>
    </dgm:pt>
    <dgm:pt modelId="{786BE58D-D9C9-7C4F-9C10-6A78613AE523}" type="pres">
      <dgm:prSet presAssocID="{3FB815B5-2AC8-7148-BF93-06EC3FF10811}" presName="hierChild4" presStyleCnt="0"/>
      <dgm:spPr/>
    </dgm:pt>
    <dgm:pt modelId="{E65361D9-A28E-5840-A305-635759BD3967}" type="pres">
      <dgm:prSet presAssocID="{3FB815B5-2AC8-7148-BF93-06EC3FF10811}" presName="hierChild5" presStyleCnt="0"/>
      <dgm:spPr/>
    </dgm:pt>
    <dgm:pt modelId="{892D61D8-A7FF-BC46-AF70-1472F22C8580}" type="pres">
      <dgm:prSet presAssocID="{81179848-FB20-3347-926A-0D94ADFAB33D}" presName="hierChild5" presStyleCnt="0"/>
      <dgm:spPr/>
    </dgm:pt>
    <dgm:pt modelId="{74C3C9AD-A164-AD44-8B27-FD554EED4FC4}" type="pres">
      <dgm:prSet presAssocID="{0CA6EA69-AAD1-DF41-8DA7-41DDE0DF01C5}" presName="Name37" presStyleLbl="parChTrans1D2" presStyleIdx="1" presStyleCnt="2"/>
      <dgm:spPr/>
    </dgm:pt>
    <dgm:pt modelId="{06499CC6-D99B-4142-B0CF-C66775D17920}" type="pres">
      <dgm:prSet presAssocID="{C035D34C-3D43-434A-9D56-FC64C599244F}" presName="hierRoot2" presStyleCnt="0">
        <dgm:presLayoutVars>
          <dgm:hierBranch val="init"/>
        </dgm:presLayoutVars>
      </dgm:prSet>
      <dgm:spPr/>
    </dgm:pt>
    <dgm:pt modelId="{3432F29C-80B9-8841-8025-12FCC2D02523}" type="pres">
      <dgm:prSet presAssocID="{C035D34C-3D43-434A-9D56-FC64C599244F}" presName="rootComposite" presStyleCnt="0"/>
      <dgm:spPr/>
    </dgm:pt>
    <dgm:pt modelId="{4623A39F-253B-3D42-B141-E99586CAC12F}" type="pres">
      <dgm:prSet presAssocID="{C035D34C-3D43-434A-9D56-FC64C599244F}" presName="rootText" presStyleLbl="node2" presStyleIdx="1" presStyleCnt="2" custLinFactNeighborX="43981" custLinFactNeighborY="5676">
        <dgm:presLayoutVars>
          <dgm:chPref val="3"/>
        </dgm:presLayoutVars>
      </dgm:prSet>
      <dgm:spPr/>
    </dgm:pt>
    <dgm:pt modelId="{39320DD1-422E-A74D-96DB-93DD0D85FB19}" type="pres">
      <dgm:prSet presAssocID="{C035D34C-3D43-434A-9D56-FC64C599244F}" presName="rootConnector" presStyleLbl="node2" presStyleIdx="1" presStyleCnt="2"/>
      <dgm:spPr/>
    </dgm:pt>
    <dgm:pt modelId="{340AF575-E0D8-534D-B1E7-B8EA3C6747B9}" type="pres">
      <dgm:prSet presAssocID="{C035D34C-3D43-434A-9D56-FC64C599244F}" presName="hierChild4" presStyleCnt="0"/>
      <dgm:spPr/>
    </dgm:pt>
    <dgm:pt modelId="{625A1000-AF4B-5D4C-8E0A-0959E70F71F6}" type="pres">
      <dgm:prSet presAssocID="{C035D34C-3D43-434A-9D56-FC64C599244F}" presName="hierChild5" presStyleCnt="0"/>
      <dgm:spPr/>
    </dgm:pt>
    <dgm:pt modelId="{34B9C6B4-ABB1-7C4B-9D95-AAC4E632F246}" type="pres">
      <dgm:prSet presAssocID="{4730D74A-DAF3-D745-863B-42FC67B9DA01}" presName="hierChild3" presStyleCnt="0"/>
      <dgm:spPr/>
    </dgm:pt>
  </dgm:ptLst>
  <dgm:cxnLst>
    <dgm:cxn modelId="{14C1620F-1E72-4FED-80F7-42B7429E38A2}" type="presOf" srcId="{81179848-FB20-3347-926A-0D94ADFAB33D}" destId="{72CCA7C6-30F2-5748-A0DF-C94487A54C76}" srcOrd="1" destOrd="0" presId="urn:microsoft.com/office/officeart/2005/8/layout/orgChart1"/>
    <dgm:cxn modelId="{D986F017-A095-4C24-B7FA-EBB5937FD228}" type="presOf" srcId="{5C2F3526-5A95-7242-9E35-815018AD386D}" destId="{7473CF60-CAAF-CA47-9A7F-EED6EF7F033C}" srcOrd="0" destOrd="0" presId="urn:microsoft.com/office/officeart/2005/8/layout/orgChart1"/>
    <dgm:cxn modelId="{CE4A112C-8795-4D07-92EA-A1C5E2E2D4CF}" type="presOf" srcId="{15CBA36A-B4D4-C144-9BA9-DC58F2345B4F}" destId="{0378DCAB-F728-2D41-9197-5392FCAE7E37}" srcOrd="1" destOrd="0" presId="urn:microsoft.com/office/officeart/2005/8/layout/orgChart1"/>
    <dgm:cxn modelId="{C36ABA34-4575-4302-8DE0-3ADFAE073B32}" type="presOf" srcId="{3FB815B5-2AC8-7148-BF93-06EC3FF10811}" destId="{CBB69ED0-230D-FC4B-A9EC-8FF08F4608EC}" srcOrd="0" destOrd="0" presId="urn:microsoft.com/office/officeart/2005/8/layout/orgChart1"/>
    <dgm:cxn modelId="{BFC2FC39-33D1-4733-9FD8-2CF273B8E90E}" type="presOf" srcId="{C035D34C-3D43-434A-9D56-FC64C599244F}" destId="{39320DD1-422E-A74D-96DB-93DD0D85FB19}" srcOrd="1" destOrd="0" presId="urn:microsoft.com/office/officeart/2005/8/layout/orgChart1"/>
    <dgm:cxn modelId="{2EC70A46-F9BB-2B4C-8D1E-A5AAE6D9CC5E}" srcId="{CA693312-07AF-FA4A-8C59-37D8AA01C1B5}" destId="{4730D74A-DAF3-D745-863B-42FC67B9DA01}" srcOrd="0" destOrd="0" parTransId="{B690C016-97B2-A649-B625-FAFC867BB203}" sibTransId="{B2DDB995-C76D-EB43-BE58-7E90D385A120}"/>
    <dgm:cxn modelId="{5C76CB49-D136-4A35-AD46-79B05FBF1CEF}" type="presOf" srcId="{C035D34C-3D43-434A-9D56-FC64C599244F}" destId="{4623A39F-253B-3D42-B141-E99586CAC12F}" srcOrd="0" destOrd="0" presId="urn:microsoft.com/office/officeart/2005/8/layout/orgChart1"/>
    <dgm:cxn modelId="{3491495D-8248-461D-AE90-466057A3B769}" type="presOf" srcId="{4730D74A-DAF3-D745-863B-42FC67B9DA01}" destId="{473A2E52-A9E1-9A40-94E8-90D7630D5A21}" srcOrd="0" destOrd="0" presId="urn:microsoft.com/office/officeart/2005/8/layout/orgChart1"/>
    <dgm:cxn modelId="{721B1E60-545A-4290-9B7E-1B404E3BB205}" type="presOf" srcId="{3FB815B5-2AC8-7148-BF93-06EC3FF10811}" destId="{FFB38FB2-F084-F84B-9438-C0892CE74A26}" srcOrd="1" destOrd="0" presId="urn:microsoft.com/office/officeart/2005/8/layout/orgChart1"/>
    <dgm:cxn modelId="{E5BC0762-7D0D-48A1-B2BD-E7F68EE805D2}" type="presOf" srcId="{81179848-FB20-3347-926A-0D94ADFAB33D}" destId="{3A07A913-34ED-424B-9005-EAA19B26E352}" srcOrd="0" destOrd="0" presId="urn:microsoft.com/office/officeart/2005/8/layout/orgChart1"/>
    <dgm:cxn modelId="{7429FD68-C8DD-43D3-AC69-06C38560C834}" type="presOf" srcId="{15CBA36A-B4D4-C144-9BA9-DC58F2345B4F}" destId="{D9A4CC43-743E-A84B-9EA3-2BC661ED02EF}" srcOrd="0" destOrd="0" presId="urn:microsoft.com/office/officeart/2005/8/layout/orgChart1"/>
    <dgm:cxn modelId="{50B06A8A-0DB8-4620-9329-17E3CDB2452D}" type="presOf" srcId="{CA693312-07AF-FA4A-8C59-37D8AA01C1B5}" destId="{16E23E9D-1A6D-2341-A4BA-34A5854C992B}" srcOrd="0" destOrd="0" presId="urn:microsoft.com/office/officeart/2005/8/layout/orgChart1"/>
    <dgm:cxn modelId="{66F6BC9D-587E-EF43-BF71-905FCDC035D5}" srcId="{81179848-FB20-3347-926A-0D94ADFAB33D}" destId="{3FB815B5-2AC8-7148-BF93-06EC3FF10811}" srcOrd="1" destOrd="0" parTransId="{92E61BA4-9CDD-8C4E-95BA-B81FFDFFAFE9}" sibTransId="{0D04293A-6CBF-DD40-97C9-B37F63A7B4BA}"/>
    <dgm:cxn modelId="{5EA4E7A0-6ECB-40D6-A20A-30E982FF38FC}" type="presOf" srcId="{E2FEEF28-C90E-0B4A-9CF4-6539194C1F0A}" destId="{F49612B9-1CF1-544A-8982-D252042EDEF6}" srcOrd="0" destOrd="0" presId="urn:microsoft.com/office/officeart/2005/8/layout/orgChart1"/>
    <dgm:cxn modelId="{E1CB11ED-958D-4F36-A6FD-DBA48CA30C90}" type="presOf" srcId="{92E61BA4-9CDD-8C4E-95BA-B81FFDFFAFE9}" destId="{8E9480D6-BC57-5647-A6D2-94C288468B55}" srcOrd="0" destOrd="0" presId="urn:microsoft.com/office/officeart/2005/8/layout/orgChart1"/>
    <dgm:cxn modelId="{CBBED2F3-1DF9-4EC9-8A35-1E8355392081}" type="presOf" srcId="{4730D74A-DAF3-D745-863B-42FC67B9DA01}" destId="{B42CF94A-263C-9E41-B27F-6DDE15F13196}" srcOrd="1" destOrd="0" presId="urn:microsoft.com/office/officeart/2005/8/layout/orgChart1"/>
    <dgm:cxn modelId="{5A474DF5-19DD-DE49-A623-02994F1E8E95}" srcId="{4730D74A-DAF3-D745-863B-42FC67B9DA01}" destId="{81179848-FB20-3347-926A-0D94ADFAB33D}" srcOrd="0" destOrd="0" parTransId="{5C2F3526-5A95-7242-9E35-815018AD386D}" sibTransId="{A1792EFA-EA16-CB4F-9504-DBC037E598D0}"/>
    <dgm:cxn modelId="{B36DABFB-19F4-0848-81E8-4970E26C67BB}" srcId="{81179848-FB20-3347-926A-0D94ADFAB33D}" destId="{15CBA36A-B4D4-C144-9BA9-DC58F2345B4F}" srcOrd="0" destOrd="0" parTransId="{E2FEEF28-C90E-0B4A-9CF4-6539194C1F0A}" sibTransId="{62B5E90C-5957-564C-B013-F3FB4F99D8A1}"/>
    <dgm:cxn modelId="{03F334FE-0CB3-44A0-98F6-967103F8D948}" type="presOf" srcId="{0CA6EA69-AAD1-DF41-8DA7-41DDE0DF01C5}" destId="{74C3C9AD-A164-AD44-8B27-FD554EED4FC4}" srcOrd="0" destOrd="0" presId="urn:microsoft.com/office/officeart/2005/8/layout/orgChart1"/>
    <dgm:cxn modelId="{A0B2C5FE-FADE-1844-9541-FE5CF1CEB9CD}" srcId="{4730D74A-DAF3-D745-863B-42FC67B9DA01}" destId="{C035D34C-3D43-434A-9D56-FC64C599244F}" srcOrd="1" destOrd="0" parTransId="{0CA6EA69-AAD1-DF41-8DA7-41DDE0DF01C5}" sibTransId="{4DD4473F-CB47-3249-973B-7D402E063EDD}"/>
    <dgm:cxn modelId="{AFCB47B2-3DCF-4CC7-943F-E03882EA16BF}" type="presParOf" srcId="{16E23E9D-1A6D-2341-A4BA-34A5854C992B}" destId="{F7987BA9-0C98-8C46-9C99-839459C905C1}" srcOrd="0" destOrd="0" presId="urn:microsoft.com/office/officeart/2005/8/layout/orgChart1"/>
    <dgm:cxn modelId="{E46A5638-CDAC-4AAF-909A-2BAB406F72FB}" type="presParOf" srcId="{F7987BA9-0C98-8C46-9C99-839459C905C1}" destId="{531382D2-C366-934E-BF22-4531E7B70046}" srcOrd="0" destOrd="0" presId="urn:microsoft.com/office/officeart/2005/8/layout/orgChart1"/>
    <dgm:cxn modelId="{031346A9-0B6D-4947-9F7F-25BFB33A487B}" type="presParOf" srcId="{531382D2-C366-934E-BF22-4531E7B70046}" destId="{473A2E52-A9E1-9A40-94E8-90D7630D5A21}" srcOrd="0" destOrd="0" presId="urn:microsoft.com/office/officeart/2005/8/layout/orgChart1"/>
    <dgm:cxn modelId="{C3349102-184D-4800-9AAD-B0F9E2340F07}" type="presParOf" srcId="{531382D2-C366-934E-BF22-4531E7B70046}" destId="{B42CF94A-263C-9E41-B27F-6DDE15F13196}" srcOrd="1" destOrd="0" presId="urn:microsoft.com/office/officeart/2005/8/layout/orgChart1"/>
    <dgm:cxn modelId="{003D8202-80D6-4CB4-83D3-FC9983B7930C}" type="presParOf" srcId="{F7987BA9-0C98-8C46-9C99-839459C905C1}" destId="{21924B94-7CE1-7E4D-AFE9-8D2F1D573C15}" srcOrd="1" destOrd="0" presId="urn:microsoft.com/office/officeart/2005/8/layout/orgChart1"/>
    <dgm:cxn modelId="{7203B4A7-A97F-450C-A819-846B92E8C95C}" type="presParOf" srcId="{21924B94-7CE1-7E4D-AFE9-8D2F1D573C15}" destId="{7473CF60-CAAF-CA47-9A7F-EED6EF7F033C}" srcOrd="0" destOrd="0" presId="urn:microsoft.com/office/officeart/2005/8/layout/orgChart1"/>
    <dgm:cxn modelId="{3FB6CF3A-8ED5-4BDF-ADA9-6DF30BB7D3DB}" type="presParOf" srcId="{21924B94-7CE1-7E4D-AFE9-8D2F1D573C15}" destId="{9ACD4DC0-92AC-BF41-80FD-D8247F5188F3}" srcOrd="1" destOrd="0" presId="urn:microsoft.com/office/officeart/2005/8/layout/orgChart1"/>
    <dgm:cxn modelId="{C659DB89-7675-47D8-981C-68B636A68F31}" type="presParOf" srcId="{9ACD4DC0-92AC-BF41-80FD-D8247F5188F3}" destId="{3101F48E-EC08-1F41-A984-4048B3136828}" srcOrd="0" destOrd="0" presId="urn:microsoft.com/office/officeart/2005/8/layout/orgChart1"/>
    <dgm:cxn modelId="{74A3EC2A-CBFA-46B5-93DC-C67D6EA6F82D}" type="presParOf" srcId="{3101F48E-EC08-1F41-A984-4048B3136828}" destId="{3A07A913-34ED-424B-9005-EAA19B26E352}" srcOrd="0" destOrd="0" presId="urn:microsoft.com/office/officeart/2005/8/layout/orgChart1"/>
    <dgm:cxn modelId="{01689F48-2078-42B0-AF0E-D08B9497C4C4}" type="presParOf" srcId="{3101F48E-EC08-1F41-A984-4048B3136828}" destId="{72CCA7C6-30F2-5748-A0DF-C94487A54C76}" srcOrd="1" destOrd="0" presId="urn:microsoft.com/office/officeart/2005/8/layout/orgChart1"/>
    <dgm:cxn modelId="{1B6B69D7-A947-4F66-83A4-E18E0ACA015B}" type="presParOf" srcId="{9ACD4DC0-92AC-BF41-80FD-D8247F5188F3}" destId="{610AD67F-B8FA-BE49-906E-ACE12669D000}" srcOrd="1" destOrd="0" presId="urn:microsoft.com/office/officeart/2005/8/layout/orgChart1"/>
    <dgm:cxn modelId="{59F6BDED-F4C3-404F-854E-61097B9499FC}" type="presParOf" srcId="{610AD67F-B8FA-BE49-906E-ACE12669D000}" destId="{F49612B9-1CF1-544A-8982-D252042EDEF6}" srcOrd="0" destOrd="0" presId="urn:microsoft.com/office/officeart/2005/8/layout/orgChart1"/>
    <dgm:cxn modelId="{16FB3C0E-143D-4C2F-A1DF-4B1B68338FF9}" type="presParOf" srcId="{610AD67F-B8FA-BE49-906E-ACE12669D000}" destId="{A1ADF2B9-A45C-8B43-9E5E-EDB13A3C8009}" srcOrd="1" destOrd="0" presId="urn:microsoft.com/office/officeart/2005/8/layout/orgChart1"/>
    <dgm:cxn modelId="{048CA3FA-AA5A-4AF3-9E1F-EDEC75377F67}" type="presParOf" srcId="{A1ADF2B9-A45C-8B43-9E5E-EDB13A3C8009}" destId="{DD00D6A3-C0C8-EC41-9A11-FC79419A2FCB}" srcOrd="0" destOrd="0" presId="urn:microsoft.com/office/officeart/2005/8/layout/orgChart1"/>
    <dgm:cxn modelId="{AC388EC6-FCF1-4318-AD02-2AA56EB74AD1}" type="presParOf" srcId="{DD00D6A3-C0C8-EC41-9A11-FC79419A2FCB}" destId="{D9A4CC43-743E-A84B-9EA3-2BC661ED02EF}" srcOrd="0" destOrd="0" presId="urn:microsoft.com/office/officeart/2005/8/layout/orgChart1"/>
    <dgm:cxn modelId="{47D0AC63-0EF7-4192-8D33-FD6B9B5F237D}" type="presParOf" srcId="{DD00D6A3-C0C8-EC41-9A11-FC79419A2FCB}" destId="{0378DCAB-F728-2D41-9197-5392FCAE7E37}" srcOrd="1" destOrd="0" presId="urn:microsoft.com/office/officeart/2005/8/layout/orgChart1"/>
    <dgm:cxn modelId="{E3E22A5C-98AB-419D-8621-45E44DE7F064}" type="presParOf" srcId="{A1ADF2B9-A45C-8B43-9E5E-EDB13A3C8009}" destId="{F09A547B-2962-9246-83CA-E51D62EC7F6B}" srcOrd="1" destOrd="0" presId="urn:microsoft.com/office/officeart/2005/8/layout/orgChart1"/>
    <dgm:cxn modelId="{278A6E72-92AE-4030-BF12-5A7C0F87DD59}" type="presParOf" srcId="{A1ADF2B9-A45C-8B43-9E5E-EDB13A3C8009}" destId="{EB6B75DC-400C-5A4F-AEDC-BBFDB5D066AF}" srcOrd="2" destOrd="0" presId="urn:microsoft.com/office/officeart/2005/8/layout/orgChart1"/>
    <dgm:cxn modelId="{EBB805AC-9E8C-40EF-9621-52C324CAFFBC}" type="presParOf" srcId="{610AD67F-B8FA-BE49-906E-ACE12669D000}" destId="{8E9480D6-BC57-5647-A6D2-94C288468B55}" srcOrd="2" destOrd="0" presId="urn:microsoft.com/office/officeart/2005/8/layout/orgChart1"/>
    <dgm:cxn modelId="{42BAEE42-0712-4D92-A71A-B45F2935B916}" type="presParOf" srcId="{610AD67F-B8FA-BE49-906E-ACE12669D000}" destId="{DBD2BAC7-9B07-6146-8D83-2798C9EAD194}" srcOrd="3" destOrd="0" presId="urn:microsoft.com/office/officeart/2005/8/layout/orgChart1"/>
    <dgm:cxn modelId="{272E22E2-3568-4B5F-B0EB-A3E667B19CA0}" type="presParOf" srcId="{DBD2BAC7-9B07-6146-8D83-2798C9EAD194}" destId="{01DA63DD-69CB-CC4C-8480-9D4206389210}" srcOrd="0" destOrd="0" presId="urn:microsoft.com/office/officeart/2005/8/layout/orgChart1"/>
    <dgm:cxn modelId="{891E069D-0CEC-41DB-A2A2-DE0BAC362B3E}" type="presParOf" srcId="{01DA63DD-69CB-CC4C-8480-9D4206389210}" destId="{CBB69ED0-230D-FC4B-A9EC-8FF08F4608EC}" srcOrd="0" destOrd="0" presId="urn:microsoft.com/office/officeart/2005/8/layout/orgChart1"/>
    <dgm:cxn modelId="{6BAC2CE5-3A50-42A0-B5D0-193D2BE1289A}" type="presParOf" srcId="{01DA63DD-69CB-CC4C-8480-9D4206389210}" destId="{FFB38FB2-F084-F84B-9438-C0892CE74A26}" srcOrd="1" destOrd="0" presId="urn:microsoft.com/office/officeart/2005/8/layout/orgChart1"/>
    <dgm:cxn modelId="{C2849D8B-F6DA-4144-AAAE-BC7E86181625}" type="presParOf" srcId="{DBD2BAC7-9B07-6146-8D83-2798C9EAD194}" destId="{786BE58D-D9C9-7C4F-9C10-6A78613AE523}" srcOrd="1" destOrd="0" presId="urn:microsoft.com/office/officeart/2005/8/layout/orgChart1"/>
    <dgm:cxn modelId="{E2D3357D-5CAD-422B-99F2-47E07EED40DC}" type="presParOf" srcId="{DBD2BAC7-9B07-6146-8D83-2798C9EAD194}" destId="{E65361D9-A28E-5840-A305-635759BD3967}" srcOrd="2" destOrd="0" presId="urn:microsoft.com/office/officeart/2005/8/layout/orgChart1"/>
    <dgm:cxn modelId="{099C701E-D57A-4195-8349-593078BDC28C}" type="presParOf" srcId="{9ACD4DC0-92AC-BF41-80FD-D8247F5188F3}" destId="{892D61D8-A7FF-BC46-AF70-1472F22C8580}" srcOrd="2" destOrd="0" presId="urn:microsoft.com/office/officeart/2005/8/layout/orgChart1"/>
    <dgm:cxn modelId="{784EC886-62A6-4BFC-9546-940BD5BA1F12}" type="presParOf" srcId="{21924B94-7CE1-7E4D-AFE9-8D2F1D573C15}" destId="{74C3C9AD-A164-AD44-8B27-FD554EED4FC4}" srcOrd="2" destOrd="0" presId="urn:microsoft.com/office/officeart/2005/8/layout/orgChart1"/>
    <dgm:cxn modelId="{7E0B9EE4-EB31-4F50-B954-A3925358AB5F}" type="presParOf" srcId="{21924B94-7CE1-7E4D-AFE9-8D2F1D573C15}" destId="{06499CC6-D99B-4142-B0CF-C66775D17920}" srcOrd="3" destOrd="0" presId="urn:microsoft.com/office/officeart/2005/8/layout/orgChart1"/>
    <dgm:cxn modelId="{C7A410E8-5422-4CB4-9D75-51B6BE7D3700}" type="presParOf" srcId="{06499CC6-D99B-4142-B0CF-C66775D17920}" destId="{3432F29C-80B9-8841-8025-12FCC2D02523}" srcOrd="0" destOrd="0" presId="urn:microsoft.com/office/officeart/2005/8/layout/orgChart1"/>
    <dgm:cxn modelId="{3FF0C185-977F-40EC-A569-CE0533218ED3}" type="presParOf" srcId="{3432F29C-80B9-8841-8025-12FCC2D02523}" destId="{4623A39F-253B-3D42-B141-E99586CAC12F}" srcOrd="0" destOrd="0" presId="urn:microsoft.com/office/officeart/2005/8/layout/orgChart1"/>
    <dgm:cxn modelId="{5A48B015-93FD-4A38-B073-4F619542EDEC}" type="presParOf" srcId="{3432F29C-80B9-8841-8025-12FCC2D02523}" destId="{39320DD1-422E-A74D-96DB-93DD0D85FB19}" srcOrd="1" destOrd="0" presId="urn:microsoft.com/office/officeart/2005/8/layout/orgChart1"/>
    <dgm:cxn modelId="{8726ED61-9E47-4A8C-B231-2FAE8D90B51F}" type="presParOf" srcId="{06499CC6-D99B-4142-B0CF-C66775D17920}" destId="{340AF575-E0D8-534D-B1E7-B8EA3C6747B9}" srcOrd="1" destOrd="0" presId="urn:microsoft.com/office/officeart/2005/8/layout/orgChart1"/>
    <dgm:cxn modelId="{14188726-837C-4974-B021-6E18725EBE79}" type="presParOf" srcId="{06499CC6-D99B-4142-B0CF-C66775D17920}" destId="{625A1000-AF4B-5D4C-8E0A-0959E70F71F6}" srcOrd="2" destOrd="0" presId="urn:microsoft.com/office/officeart/2005/8/layout/orgChart1"/>
    <dgm:cxn modelId="{F96AD254-4DE1-4B19-AC91-D2568F071066}" type="presParOf" srcId="{F7987BA9-0C98-8C46-9C99-839459C905C1}" destId="{34B9C6B4-ABB1-7C4B-9D95-AAC4E632F24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693312-07AF-FA4A-8C59-37D8AA01C1B5}" type="doc">
      <dgm:prSet loTypeId="urn:microsoft.com/office/officeart/2005/8/layout/orgChar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730D74A-DAF3-D745-863B-42FC67B9DA01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GB" sz="2400" dirty="0"/>
            <a:t>Deaths</a:t>
          </a:r>
        </a:p>
      </dgm:t>
    </dgm:pt>
    <dgm:pt modelId="{B690C016-97B2-A649-B625-FAFC867BB203}" type="parTrans" cxnId="{2EC70A46-F9BB-2B4C-8D1E-A5AAE6D9CC5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GB" sz="1600"/>
        </a:p>
      </dgm:t>
    </dgm:pt>
    <dgm:pt modelId="{B2DDB995-C76D-EB43-BE58-7E90D385A120}" type="sibTrans" cxnId="{2EC70A46-F9BB-2B4C-8D1E-A5AAE6D9CC5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GB" sz="1600"/>
        </a:p>
      </dgm:t>
    </dgm:pt>
    <dgm:pt modelId="{81179848-FB20-3347-926A-0D94ADFAB33D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GB" sz="2400" dirty="0"/>
            <a:t>Maternal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GB" sz="2400" b="1" dirty="0">
              <a:solidFill>
                <a:schemeClr val="bg1"/>
              </a:solidFill>
            </a:rPr>
            <a:t>123</a:t>
          </a:r>
        </a:p>
      </dgm:t>
    </dgm:pt>
    <dgm:pt modelId="{5C2F3526-5A95-7242-9E35-815018AD386D}" type="parTrans" cxnId="{5A474DF5-19DD-DE49-A623-02994F1E8E9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GB" sz="1600"/>
        </a:p>
      </dgm:t>
    </dgm:pt>
    <dgm:pt modelId="{A1792EFA-EA16-CB4F-9504-DBC037E598D0}" type="sibTrans" cxnId="{5A474DF5-19DD-DE49-A623-02994F1E8E9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GB" sz="1600"/>
        </a:p>
      </dgm:t>
    </dgm:pt>
    <dgm:pt modelId="{C035D34C-3D43-434A-9D56-FC64C599244F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GB" sz="2400" dirty="0"/>
            <a:t>Neonatal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GB" sz="2400" b="1" dirty="0">
              <a:solidFill>
                <a:schemeClr val="bg1"/>
              </a:solidFill>
            </a:rPr>
            <a:t>1,687</a:t>
          </a:r>
        </a:p>
      </dgm:t>
    </dgm:pt>
    <dgm:pt modelId="{0CA6EA69-AAD1-DF41-8DA7-41DDE0DF01C5}" type="parTrans" cxnId="{A0B2C5FE-FADE-1844-9541-FE5CF1CEB9C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GB" sz="1600"/>
        </a:p>
      </dgm:t>
    </dgm:pt>
    <dgm:pt modelId="{4DD4473F-CB47-3249-973B-7D402E063EDD}" type="sibTrans" cxnId="{A0B2C5FE-FADE-1844-9541-FE5CF1CEB9C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GB" sz="1600"/>
        </a:p>
      </dgm:t>
    </dgm:pt>
    <dgm:pt modelId="{16E23E9D-1A6D-2341-A4BA-34A5854C992B}" type="pres">
      <dgm:prSet presAssocID="{CA693312-07AF-FA4A-8C59-37D8AA01C1B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7987BA9-0C98-8C46-9C99-839459C905C1}" type="pres">
      <dgm:prSet presAssocID="{4730D74A-DAF3-D745-863B-42FC67B9DA01}" presName="hierRoot1" presStyleCnt="0">
        <dgm:presLayoutVars>
          <dgm:hierBranch val="init"/>
        </dgm:presLayoutVars>
      </dgm:prSet>
      <dgm:spPr/>
    </dgm:pt>
    <dgm:pt modelId="{531382D2-C366-934E-BF22-4531E7B70046}" type="pres">
      <dgm:prSet presAssocID="{4730D74A-DAF3-D745-863B-42FC67B9DA01}" presName="rootComposite1" presStyleCnt="0"/>
      <dgm:spPr/>
    </dgm:pt>
    <dgm:pt modelId="{473A2E52-A9E1-9A40-94E8-90D7630D5A21}" type="pres">
      <dgm:prSet presAssocID="{4730D74A-DAF3-D745-863B-42FC67B9DA01}" presName="rootText1" presStyleLbl="node0" presStyleIdx="0" presStyleCnt="1" custScaleX="146722">
        <dgm:presLayoutVars>
          <dgm:chPref val="3"/>
        </dgm:presLayoutVars>
      </dgm:prSet>
      <dgm:spPr/>
    </dgm:pt>
    <dgm:pt modelId="{B42CF94A-263C-9E41-B27F-6DDE15F13196}" type="pres">
      <dgm:prSet presAssocID="{4730D74A-DAF3-D745-863B-42FC67B9DA01}" presName="rootConnector1" presStyleLbl="node1" presStyleIdx="0" presStyleCnt="0"/>
      <dgm:spPr/>
    </dgm:pt>
    <dgm:pt modelId="{21924B94-7CE1-7E4D-AFE9-8D2F1D573C15}" type="pres">
      <dgm:prSet presAssocID="{4730D74A-DAF3-D745-863B-42FC67B9DA01}" presName="hierChild2" presStyleCnt="0"/>
      <dgm:spPr/>
    </dgm:pt>
    <dgm:pt modelId="{7473CF60-CAAF-CA47-9A7F-EED6EF7F033C}" type="pres">
      <dgm:prSet presAssocID="{5C2F3526-5A95-7242-9E35-815018AD386D}" presName="Name37" presStyleLbl="parChTrans1D2" presStyleIdx="0" presStyleCnt="2"/>
      <dgm:spPr/>
    </dgm:pt>
    <dgm:pt modelId="{9ACD4DC0-92AC-BF41-80FD-D8247F5188F3}" type="pres">
      <dgm:prSet presAssocID="{81179848-FB20-3347-926A-0D94ADFAB33D}" presName="hierRoot2" presStyleCnt="0">
        <dgm:presLayoutVars>
          <dgm:hierBranch val="init"/>
        </dgm:presLayoutVars>
      </dgm:prSet>
      <dgm:spPr/>
    </dgm:pt>
    <dgm:pt modelId="{3101F48E-EC08-1F41-A984-4048B3136828}" type="pres">
      <dgm:prSet presAssocID="{81179848-FB20-3347-926A-0D94ADFAB33D}" presName="rootComposite" presStyleCnt="0"/>
      <dgm:spPr/>
    </dgm:pt>
    <dgm:pt modelId="{3A07A913-34ED-424B-9005-EAA19B26E352}" type="pres">
      <dgm:prSet presAssocID="{81179848-FB20-3347-926A-0D94ADFAB33D}" presName="rootText" presStyleLbl="node2" presStyleIdx="0" presStyleCnt="2">
        <dgm:presLayoutVars>
          <dgm:chPref val="3"/>
        </dgm:presLayoutVars>
      </dgm:prSet>
      <dgm:spPr/>
    </dgm:pt>
    <dgm:pt modelId="{72CCA7C6-30F2-5748-A0DF-C94487A54C76}" type="pres">
      <dgm:prSet presAssocID="{81179848-FB20-3347-926A-0D94ADFAB33D}" presName="rootConnector" presStyleLbl="node2" presStyleIdx="0" presStyleCnt="2"/>
      <dgm:spPr/>
    </dgm:pt>
    <dgm:pt modelId="{610AD67F-B8FA-BE49-906E-ACE12669D000}" type="pres">
      <dgm:prSet presAssocID="{81179848-FB20-3347-926A-0D94ADFAB33D}" presName="hierChild4" presStyleCnt="0"/>
      <dgm:spPr/>
    </dgm:pt>
    <dgm:pt modelId="{892D61D8-A7FF-BC46-AF70-1472F22C8580}" type="pres">
      <dgm:prSet presAssocID="{81179848-FB20-3347-926A-0D94ADFAB33D}" presName="hierChild5" presStyleCnt="0"/>
      <dgm:spPr/>
    </dgm:pt>
    <dgm:pt modelId="{74C3C9AD-A164-AD44-8B27-FD554EED4FC4}" type="pres">
      <dgm:prSet presAssocID="{0CA6EA69-AAD1-DF41-8DA7-41DDE0DF01C5}" presName="Name37" presStyleLbl="parChTrans1D2" presStyleIdx="1" presStyleCnt="2"/>
      <dgm:spPr/>
    </dgm:pt>
    <dgm:pt modelId="{06499CC6-D99B-4142-B0CF-C66775D17920}" type="pres">
      <dgm:prSet presAssocID="{C035D34C-3D43-434A-9D56-FC64C599244F}" presName="hierRoot2" presStyleCnt="0">
        <dgm:presLayoutVars>
          <dgm:hierBranch val="init"/>
        </dgm:presLayoutVars>
      </dgm:prSet>
      <dgm:spPr/>
    </dgm:pt>
    <dgm:pt modelId="{3432F29C-80B9-8841-8025-12FCC2D02523}" type="pres">
      <dgm:prSet presAssocID="{C035D34C-3D43-434A-9D56-FC64C599244F}" presName="rootComposite" presStyleCnt="0"/>
      <dgm:spPr/>
    </dgm:pt>
    <dgm:pt modelId="{4623A39F-253B-3D42-B141-E99586CAC12F}" type="pres">
      <dgm:prSet presAssocID="{C035D34C-3D43-434A-9D56-FC64C599244F}" presName="rootText" presStyleLbl="node2" presStyleIdx="1" presStyleCnt="2">
        <dgm:presLayoutVars>
          <dgm:chPref val="3"/>
        </dgm:presLayoutVars>
      </dgm:prSet>
      <dgm:spPr/>
    </dgm:pt>
    <dgm:pt modelId="{39320DD1-422E-A74D-96DB-93DD0D85FB19}" type="pres">
      <dgm:prSet presAssocID="{C035D34C-3D43-434A-9D56-FC64C599244F}" presName="rootConnector" presStyleLbl="node2" presStyleIdx="1" presStyleCnt="2"/>
      <dgm:spPr/>
    </dgm:pt>
    <dgm:pt modelId="{340AF575-E0D8-534D-B1E7-B8EA3C6747B9}" type="pres">
      <dgm:prSet presAssocID="{C035D34C-3D43-434A-9D56-FC64C599244F}" presName="hierChild4" presStyleCnt="0"/>
      <dgm:spPr/>
    </dgm:pt>
    <dgm:pt modelId="{625A1000-AF4B-5D4C-8E0A-0959E70F71F6}" type="pres">
      <dgm:prSet presAssocID="{C035D34C-3D43-434A-9D56-FC64C599244F}" presName="hierChild5" presStyleCnt="0"/>
      <dgm:spPr/>
    </dgm:pt>
    <dgm:pt modelId="{34B9C6B4-ABB1-7C4B-9D95-AAC4E632F246}" type="pres">
      <dgm:prSet presAssocID="{4730D74A-DAF3-D745-863B-42FC67B9DA01}" presName="hierChild3" presStyleCnt="0"/>
      <dgm:spPr/>
    </dgm:pt>
  </dgm:ptLst>
  <dgm:cxnLst>
    <dgm:cxn modelId="{656E0708-4B8E-489C-8573-A1A27D731C52}" type="presOf" srcId="{5C2F3526-5A95-7242-9E35-815018AD386D}" destId="{7473CF60-CAAF-CA47-9A7F-EED6EF7F033C}" srcOrd="0" destOrd="0" presId="urn:microsoft.com/office/officeart/2005/8/layout/orgChart1"/>
    <dgm:cxn modelId="{1CB05B0F-72A5-4388-A13B-E8823713C15D}" type="presOf" srcId="{CA693312-07AF-FA4A-8C59-37D8AA01C1B5}" destId="{16E23E9D-1A6D-2341-A4BA-34A5854C992B}" srcOrd="0" destOrd="0" presId="urn:microsoft.com/office/officeart/2005/8/layout/orgChart1"/>
    <dgm:cxn modelId="{2EC70A46-F9BB-2B4C-8D1E-A5AAE6D9CC5E}" srcId="{CA693312-07AF-FA4A-8C59-37D8AA01C1B5}" destId="{4730D74A-DAF3-D745-863B-42FC67B9DA01}" srcOrd="0" destOrd="0" parTransId="{B690C016-97B2-A649-B625-FAFC867BB203}" sibTransId="{B2DDB995-C76D-EB43-BE58-7E90D385A120}"/>
    <dgm:cxn modelId="{9C11094B-8EF1-4064-A5B7-6C885CF4832B}" type="presOf" srcId="{4730D74A-DAF3-D745-863B-42FC67B9DA01}" destId="{473A2E52-A9E1-9A40-94E8-90D7630D5A21}" srcOrd="0" destOrd="0" presId="urn:microsoft.com/office/officeart/2005/8/layout/orgChart1"/>
    <dgm:cxn modelId="{2AC7767B-DBEB-4227-B4EF-EF5E00798CE6}" type="presOf" srcId="{4730D74A-DAF3-D745-863B-42FC67B9DA01}" destId="{B42CF94A-263C-9E41-B27F-6DDE15F13196}" srcOrd="1" destOrd="0" presId="urn:microsoft.com/office/officeart/2005/8/layout/orgChart1"/>
    <dgm:cxn modelId="{5D2DD583-DCD8-4E3F-B38F-211772ACB121}" type="presOf" srcId="{81179848-FB20-3347-926A-0D94ADFAB33D}" destId="{3A07A913-34ED-424B-9005-EAA19B26E352}" srcOrd="0" destOrd="0" presId="urn:microsoft.com/office/officeart/2005/8/layout/orgChart1"/>
    <dgm:cxn modelId="{69914E96-4F96-4A28-BC91-7D8692B945CF}" type="presOf" srcId="{81179848-FB20-3347-926A-0D94ADFAB33D}" destId="{72CCA7C6-30F2-5748-A0DF-C94487A54C76}" srcOrd="1" destOrd="0" presId="urn:microsoft.com/office/officeart/2005/8/layout/orgChart1"/>
    <dgm:cxn modelId="{16D990B3-337B-486F-B297-CA549C9D4F7E}" type="presOf" srcId="{C035D34C-3D43-434A-9D56-FC64C599244F}" destId="{4623A39F-253B-3D42-B141-E99586CAC12F}" srcOrd="0" destOrd="0" presId="urn:microsoft.com/office/officeart/2005/8/layout/orgChart1"/>
    <dgm:cxn modelId="{C77E40C1-F553-4962-ADAB-0118F239C2C9}" type="presOf" srcId="{C035D34C-3D43-434A-9D56-FC64C599244F}" destId="{39320DD1-422E-A74D-96DB-93DD0D85FB19}" srcOrd="1" destOrd="0" presId="urn:microsoft.com/office/officeart/2005/8/layout/orgChart1"/>
    <dgm:cxn modelId="{62FF51E9-5810-43C2-9C03-5989E7AC32FE}" type="presOf" srcId="{0CA6EA69-AAD1-DF41-8DA7-41DDE0DF01C5}" destId="{74C3C9AD-A164-AD44-8B27-FD554EED4FC4}" srcOrd="0" destOrd="0" presId="urn:microsoft.com/office/officeart/2005/8/layout/orgChart1"/>
    <dgm:cxn modelId="{5A474DF5-19DD-DE49-A623-02994F1E8E95}" srcId="{4730D74A-DAF3-D745-863B-42FC67B9DA01}" destId="{81179848-FB20-3347-926A-0D94ADFAB33D}" srcOrd="0" destOrd="0" parTransId="{5C2F3526-5A95-7242-9E35-815018AD386D}" sibTransId="{A1792EFA-EA16-CB4F-9504-DBC037E598D0}"/>
    <dgm:cxn modelId="{A0B2C5FE-FADE-1844-9541-FE5CF1CEB9CD}" srcId="{4730D74A-DAF3-D745-863B-42FC67B9DA01}" destId="{C035D34C-3D43-434A-9D56-FC64C599244F}" srcOrd="1" destOrd="0" parTransId="{0CA6EA69-AAD1-DF41-8DA7-41DDE0DF01C5}" sibTransId="{4DD4473F-CB47-3249-973B-7D402E063EDD}"/>
    <dgm:cxn modelId="{4D73178E-9492-442E-B42D-FA425EF2EC45}" type="presParOf" srcId="{16E23E9D-1A6D-2341-A4BA-34A5854C992B}" destId="{F7987BA9-0C98-8C46-9C99-839459C905C1}" srcOrd="0" destOrd="0" presId="urn:microsoft.com/office/officeart/2005/8/layout/orgChart1"/>
    <dgm:cxn modelId="{9218B3F2-E790-4BA1-A0EE-C3D5D4B97981}" type="presParOf" srcId="{F7987BA9-0C98-8C46-9C99-839459C905C1}" destId="{531382D2-C366-934E-BF22-4531E7B70046}" srcOrd="0" destOrd="0" presId="urn:microsoft.com/office/officeart/2005/8/layout/orgChart1"/>
    <dgm:cxn modelId="{FBA5667B-DA1E-4D17-A776-6863620CD063}" type="presParOf" srcId="{531382D2-C366-934E-BF22-4531E7B70046}" destId="{473A2E52-A9E1-9A40-94E8-90D7630D5A21}" srcOrd="0" destOrd="0" presId="urn:microsoft.com/office/officeart/2005/8/layout/orgChart1"/>
    <dgm:cxn modelId="{A58C3ED6-73BB-48C9-9B4E-DA64DD3C9A8E}" type="presParOf" srcId="{531382D2-C366-934E-BF22-4531E7B70046}" destId="{B42CF94A-263C-9E41-B27F-6DDE15F13196}" srcOrd="1" destOrd="0" presId="urn:microsoft.com/office/officeart/2005/8/layout/orgChart1"/>
    <dgm:cxn modelId="{7986472A-B3B9-4884-B840-319799A5AE05}" type="presParOf" srcId="{F7987BA9-0C98-8C46-9C99-839459C905C1}" destId="{21924B94-7CE1-7E4D-AFE9-8D2F1D573C15}" srcOrd="1" destOrd="0" presId="urn:microsoft.com/office/officeart/2005/8/layout/orgChart1"/>
    <dgm:cxn modelId="{AEF4F24F-6BF8-4245-A25B-4707C6665879}" type="presParOf" srcId="{21924B94-7CE1-7E4D-AFE9-8D2F1D573C15}" destId="{7473CF60-CAAF-CA47-9A7F-EED6EF7F033C}" srcOrd="0" destOrd="0" presId="urn:microsoft.com/office/officeart/2005/8/layout/orgChart1"/>
    <dgm:cxn modelId="{3E6EE510-AC0C-459A-9144-DC5654318BA7}" type="presParOf" srcId="{21924B94-7CE1-7E4D-AFE9-8D2F1D573C15}" destId="{9ACD4DC0-92AC-BF41-80FD-D8247F5188F3}" srcOrd="1" destOrd="0" presId="urn:microsoft.com/office/officeart/2005/8/layout/orgChart1"/>
    <dgm:cxn modelId="{28FDE4C6-FB46-411D-A709-5D040A4F9895}" type="presParOf" srcId="{9ACD4DC0-92AC-BF41-80FD-D8247F5188F3}" destId="{3101F48E-EC08-1F41-A984-4048B3136828}" srcOrd="0" destOrd="0" presId="urn:microsoft.com/office/officeart/2005/8/layout/orgChart1"/>
    <dgm:cxn modelId="{D58FE2D8-2E0E-482F-8878-9CAFAAE7243B}" type="presParOf" srcId="{3101F48E-EC08-1F41-A984-4048B3136828}" destId="{3A07A913-34ED-424B-9005-EAA19B26E352}" srcOrd="0" destOrd="0" presId="urn:microsoft.com/office/officeart/2005/8/layout/orgChart1"/>
    <dgm:cxn modelId="{F53D9D5C-0128-4A13-B30A-1A2928067E79}" type="presParOf" srcId="{3101F48E-EC08-1F41-A984-4048B3136828}" destId="{72CCA7C6-30F2-5748-A0DF-C94487A54C76}" srcOrd="1" destOrd="0" presId="urn:microsoft.com/office/officeart/2005/8/layout/orgChart1"/>
    <dgm:cxn modelId="{668FD65B-69D4-4FD6-81DA-50F46E305382}" type="presParOf" srcId="{9ACD4DC0-92AC-BF41-80FD-D8247F5188F3}" destId="{610AD67F-B8FA-BE49-906E-ACE12669D000}" srcOrd="1" destOrd="0" presId="urn:microsoft.com/office/officeart/2005/8/layout/orgChart1"/>
    <dgm:cxn modelId="{1B2AB914-DF64-4361-955C-C36C5997468D}" type="presParOf" srcId="{9ACD4DC0-92AC-BF41-80FD-D8247F5188F3}" destId="{892D61D8-A7FF-BC46-AF70-1472F22C8580}" srcOrd="2" destOrd="0" presId="urn:microsoft.com/office/officeart/2005/8/layout/orgChart1"/>
    <dgm:cxn modelId="{5DEB7ECF-0799-4094-AB86-7D80436747CB}" type="presParOf" srcId="{21924B94-7CE1-7E4D-AFE9-8D2F1D573C15}" destId="{74C3C9AD-A164-AD44-8B27-FD554EED4FC4}" srcOrd="2" destOrd="0" presId="urn:microsoft.com/office/officeart/2005/8/layout/orgChart1"/>
    <dgm:cxn modelId="{CC0D142D-A20D-4CF1-B803-04385DDE077A}" type="presParOf" srcId="{21924B94-7CE1-7E4D-AFE9-8D2F1D573C15}" destId="{06499CC6-D99B-4142-B0CF-C66775D17920}" srcOrd="3" destOrd="0" presId="urn:microsoft.com/office/officeart/2005/8/layout/orgChart1"/>
    <dgm:cxn modelId="{F5330AE5-731F-44E3-8F4D-110A382BB480}" type="presParOf" srcId="{06499CC6-D99B-4142-B0CF-C66775D17920}" destId="{3432F29C-80B9-8841-8025-12FCC2D02523}" srcOrd="0" destOrd="0" presId="urn:microsoft.com/office/officeart/2005/8/layout/orgChart1"/>
    <dgm:cxn modelId="{0A77E857-3180-42D8-827E-65721F45B82B}" type="presParOf" srcId="{3432F29C-80B9-8841-8025-12FCC2D02523}" destId="{4623A39F-253B-3D42-B141-E99586CAC12F}" srcOrd="0" destOrd="0" presId="urn:microsoft.com/office/officeart/2005/8/layout/orgChart1"/>
    <dgm:cxn modelId="{199417CC-38F6-44DD-8D77-C822C57C7637}" type="presParOf" srcId="{3432F29C-80B9-8841-8025-12FCC2D02523}" destId="{39320DD1-422E-A74D-96DB-93DD0D85FB19}" srcOrd="1" destOrd="0" presId="urn:microsoft.com/office/officeart/2005/8/layout/orgChart1"/>
    <dgm:cxn modelId="{8341316F-1929-4249-BEBE-557206CA35BE}" type="presParOf" srcId="{06499CC6-D99B-4142-B0CF-C66775D17920}" destId="{340AF575-E0D8-534D-B1E7-B8EA3C6747B9}" srcOrd="1" destOrd="0" presId="urn:microsoft.com/office/officeart/2005/8/layout/orgChart1"/>
    <dgm:cxn modelId="{05254EE9-68E9-4EB2-A31E-FC7A37593698}" type="presParOf" srcId="{06499CC6-D99B-4142-B0CF-C66775D17920}" destId="{625A1000-AF4B-5D4C-8E0A-0959E70F71F6}" srcOrd="2" destOrd="0" presId="urn:microsoft.com/office/officeart/2005/8/layout/orgChart1"/>
    <dgm:cxn modelId="{BB70ACA4-0373-4FD1-8D33-FDA5FE22DC7C}" type="presParOf" srcId="{F7987BA9-0C98-8C46-9C99-839459C905C1}" destId="{34B9C6B4-ABB1-7C4B-9D95-AAC4E632F24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C84696-F5B8-3844-B75C-CE9749950523}">
      <dsp:nvSpPr>
        <dsp:cNvPr id="0" name=""/>
        <dsp:cNvSpPr/>
      </dsp:nvSpPr>
      <dsp:spPr>
        <a:xfrm>
          <a:off x="4434909" y="3649808"/>
          <a:ext cx="896332" cy="4265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696"/>
              </a:lnTo>
              <a:lnTo>
                <a:pt x="896332" y="290696"/>
              </a:lnTo>
              <a:lnTo>
                <a:pt x="896332" y="426572"/>
              </a:lnTo>
            </a:path>
          </a:pathLst>
        </a:custGeom>
        <a:noFill/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0559B5-7E22-494E-B700-CBD9BBB63478}">
      <dsp:nvSpPr>
        <dsp:cNvPr id="0" name=""/>
        <dsp:cNvSpPr/>
      </dsp:nvSpPr>
      <dsp:spPr>
        <a:xfrm>
          <a:off x="3538577" y="3649808"/>
          <a:ext cx="896332" cy="426572"/>
        </a:xfrm>
        <a:custGeom>
          <a:avLst/>
          <a:gdLst/>
          <a:ahLst/>
          <a:cxnLst/>
          <a:rect l="0" t="0" r="0" b="0"/>
          <a:pathLst>
            <a:path>
              <a:moveTo>
                <a:pt x="896332" y="0"/>
              </a:moveTo>
              <a:lnTo>
                <a:pt x="896332" y="290696"/>
              </a:lnTo>
              <a:lnTo>
                <a:pt x="0" y="290696"/>
              </a:lnTo>
              <a:lnTo>
                <a:pt x="0" y="426572"/>
              </a:lnTo>
            </a:path>
          </a:pathLst>
        </a:custGeom>
        <a:noFill/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90A064-ED10-A548-BA46-970FD645B74C}">
      <dsp:nvSpPr>
        <dsp:cNvPr id="0" name=""/>
        <dsp:cNvSpPr/>
      </dsp:nvSpPr>
      <dsp:spPr>
        <a:xfrm>
          <a:off x="4389189" y="2291864"/>
          <a:ext cx="91440" cy="4265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6572"/>
              </a:lnTo>
            </a:path>
          </a:pathLst>
        </a:custGeom>
        <a:noFill/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0FDBED-F066-C54C-A9EC-B51A92E5589E}">
      <dsp:nvSpPr>
        <dsp:cNvPr id="0" name=""/>
        <dsp:cNvSpPr/>
      </dsp:nvSpPr>
      <dsp:spPr>
        <a:xfrm>
          <a:off x="4389189" y="933921"/>
          <a:ext cx="91440" cy="4265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6572"/>
              </a:lnTo>
            </a:path>
          </a:pathLst>
        </a:custGeom>
        <a:noFill/>
        <a:ln w="19050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E80998-1523-564B-8858-0BD2C6CF71B6}">
      <dsp:nvSpPr>
        <dsp:cNvPr id="0" name=""/>
        <dsp:cNvSpPr/>
      </dsp:nvSpPr>
      <dsp:spPr>
        <a:xfrm>
          <a:off x="3701546" y="2550"/>
          <a:ext cx="1466725" cy="9313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CB77E9-0DAD-C847-BA88-EEE77F2AF06B}">
      <dsp:nvSpPr>
        <dsp:cNvPr id="0" name=""/>
        <dsp:cNvSpPr/>
      </dsp:nvSpPr>
      <dsp:spPr>
        <a:xfrm>
          <a:off x="3864516" y="157371"/>
          <a:ext cx="1466725" cy="93137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latin typeface="+mn-lt"/>
            </a:rPr>
            <a:t>Screened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latin typeface="+mn-lt"/>
            </a:rPr>
            <a:t>3947 </a:t>
          </a:r>
        </a:p>
      </dsp:txBody>
      <dsp:txXfrm>
        <a:off x="3891795" y="184650"/>
        <a:ext cx="1412167" cy="876812"/>
      </dsp:txXfrm>
    </dsp:sp>
    <dsp:sp modelId="{AB3D1EF2-69D1-4D4F-BC90-E2E83B567DAE}">
      <dsp:nvSpPr>
        <dsp:cNvPr id="0" name=""/>
        <dsp:cNvSpPr/>
      </dsp:nvSpPr>
      <dsp:spPr>
        <a:xfrm>
          <a:off x="3701546" y="1360493"/>
          <a:ext cx="1466725" cy="9313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7026FD-AEAA-454A-8A0E-FBACBBE60A6A}">
      <dsp:nvSpPr>
        <dsp:cNvPr id="0" name=""/>
        <dsp:cNvSpPr/>
      </dsp:nvSpPr>
      <dsp:spPr>
        <a:xfrm>
          <a:off x="3864516" y="1515314"/>
          <a:ext cx="1466725" cy="93137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latin typeface="+mn-lt"/>
            </a:rPr>
            <a:t>Recruited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latin typeface="+mn-lt"/>
            </a:rPr>
            <a:t>3315 </a:t>
          </a:r>
        </a:p>
      </dsp:txBody>
      <dsp:txXfrm>
        <a:off x="3891795" y="1542593"/>
        <a:ext cx="1412167" cy="876812"/>
      </dsp:txXfrm>
    </dsp:sp>
    <dsp:sp modelId="{A95D8B69-AE70-6940-B62A-8A57C54E6FD2}">
      <dsp:nvSpPr>
        <dsp:cNvPr id="0" name=""/>
        <dsp:cNvSpPr/>
      </dsp:nvSpPr>
      <dsp:spPr>
        <a:xfrm>
          <a:off x="3701546" y="2718437"/>
          <a:ext cx="1466725" cy="9313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7AAE38-785D-F347-ADDE-04FE9D4CE8B5}">
      <dsp:nvSpPr>
        <dsp:cNvPr id="0" name=""/>
        <dsp:cNvSpPr/>
      </dsp:nvSpPr>
      <dsp:spPr>
        <a:xfrm>
          <a:off x="3864516" y="2873258"/>
          <a:ext cx="1466725" cy="93137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latin typeface="+mn-lt"/>
            </a:rPr>
            <a:t>Delivered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latin typeface="+mn-lt"/>
            </a:rPr>
            <a:t>1757</a:t>
          </a:r>
        </a:p>
      </dsp:txBody>
      <dsp:txXfrm>
        <a:off x="3891795" y="2900537"/>
        <a:ext cx="1412167" cy="876812"/>
      </dsp:txXfrm>
    </dsp:sp>
    <dsp:sp modelId="{4F04E611-567F-7446-84BF-0EFA0B3ABEB4}">
      <dsp:nvSpPr>
        <dsp:cNvPr id="0" name=""/>
        <dsp:cNvSpPr/>
      </dsp:nvSpPr>
      <dsp:spPr>
        <a:xfrm>
          <a:off x="2805214" y="4076380"/>
          <a:ext cx="1466725" cy="9313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E2FDDF-4BAA-B143-A722-328E3EC5D34F}">
      <dsp:nvSpPr>
        <dsp:cNvPr id="0" name=""/>
        <dsp:cNvSpPr/>
      </dsp:nvSpPr>
      <dsp:spPr>
        <a:xfrm>
          <a:off x="2968184" y="4231201"/>
          <a:ext cx="1466725" cy="93137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latin typeface="+mn-lt"/>
            </a:rPr>
            <a:t>Kawempe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latin typeface="+mn-lt"/>
            </a:rPr>
            <a:t>1381</a:t>
          </a:r>
        </a:p>
      </dsp:txBody>
      <dsp:txXfrm>
        <a:off x="2995463" y="4258480"/>
        <a:ext cx="1412167" cy="876812"/>
      </dsp:txXfrm>
    </dsp:sp>
    <dsp:sp modelId="{EF8E56C3-F271-4940-974F-E69F756D313A}">
      <dsp:nvSpPr>
        <dsp:cNvPr id="0" name=""/>
        <dsp:cNvSpPr/>
      </dsp:nvSpPr>
      <dsp:spPr>
        <a:xfrm>
          <a:off x="4597879" y="4076380"/>
          <a:ext cx="1466725" cy="9313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7483CF-F77A-7947-87CE-3A828B3ADE3E}">
      <dsp:nvSpPr>
        <dsp:cNvPr id="0" name=""/>
        <dsp:cNvSpPr/>
      </dsp:nvSpPr>
      <dsp:spPr>
        <a:xfrm>
          <a:off x="4760848" y="4231201"/>
          <a:ext cx="1466725" cy="93137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latin typeface="+mn-lt"/>
            </a:rPr>
            <a:t>Elsewhere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latin typeface="+mn-lt"/>
            </a:rPr>
            <a:t>376</a:t>
          </a:r>
        </a:p>
      </dsp:txBody>
      <dsp:txXfrm>
        <a:off x="4788127" y="4258480"/>
        <a:ext cx="1412167" cy="8768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E80998-1523-564B-8858-0BD2C6CF71B6}">
      <dsp:nvSpPr>
        <dsp:cNvPr id="0" name=""/>
        <dsp:cNvSpPr/>
      </dsp:nvSpPr>
      <dsp:spPr>
        <a:xfrm>
          <a:off x="249383" y="189"/>
          <a:ext cx="1603179" cy="10180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CB77E9-0DAD-C847-BA88-EEE77F2AF06B}">
      <dsp:nvSpPr>
        <dsp:cNvPr id="0" name=""/>
        <dsp:cNvSpPr/>
      </dsp:nvSpPr>
      <dsp:spPr>
        <a:xfrm>
          <a:off x="427514" y="169413"/>
          <a:ext cx="1603179" cy="1018019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latin typeface="+mn-lt"/>
            </a:rPr>
            <a:t>Withdrawn </a:t>
          </a:r>
          <a:r>
            <a:rPr lang="en-GB" sz="1500" kern="1200">
              <a:latin typeface="+mn-lt"/>
            </a:rPr>
            <a:t>consent 5</a:t>
          </a:r>
          <a:endParaRPr lang="en-GB" sz="1500" kern="1200" dirty="0">
            <a:latin typeface="+mn-lt"/>
          </a:endParaRPr>
        </a:p>
      </dsp:txBody>
      <dsp:txXfrm>
        <a:off x="457331" y="199230"/>
        <a:ext cx="1543545" cy="9583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C3C9AD-A164-AD44-8B27-FD554EED4FC4}">
      <dsp:nvSpPr>
        <dsp:cNvPr id="0" name=""/>
        <dsp:cNvSpPr/>
      </dsp:nvSpPr>
      <dsp:spPr>
        <a:xfrm>
          <a:off x="2568121" y="526619"/>
          <a:ext cx="1675497" cy="3609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959"/>
              </a:lnTo>
              <a:lnTo>
                <a:pt x="1675497" y="201959"/>
              </a:lnTo>
              <a:lnTo>
                <a:pt x="1675497" y="36094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9480D6-BC57-5647-A6D2-94C288468B55}">
      <dsp:nvSpPr>
        <dsp:cNvPr id="0" name=""/>
        <dsp:cNvSpPr/>
      </dsp:nvSpPr>
      <dsp:spPr>
        <a:xfrm>
          <a:off x="971599" y="1601675"/>
          <a:ext cx="255169" cy="21278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7853"/>
              </a:lnTo>
              <a:lnTo>
                <a:pt x="255169" y="2127853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9612B9-1CF1-544A-8982-D252042EDEF6}">
      <dsp:nvSpPr>
        <dsp:cNvPr id="0" name=""/>
        <dsp:cNvSpPr/>
      </dsp:nvSpPr>
      <dsp:spPr>
        <a:xfrm>
          <a:off x="971599" y="1601675"/>
          <a:ext cx="255169" cy="8746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4656"/>
              </a:lnTo>
              <a:lnTo>
                <a:pt x="255169" y="874656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73CF60-CAAF-CA47-9A7F-EED6EF7F033C}">
      <dsp:nvSpPr>
        <dsp:cNvPr id="0" name=""/>
        <dsp:cNvSpPr/>
      </dsp:nvSpPr>
      <dsp:spPr>
        <a:xfrm>
          <a:off x="1652052" y="526619"/>
          <a:ext cx="916068" cy="317974"/>
        </a:xfrm>
        <a:custGeom>
          <a:avLst/>
          <a:gdLst/>
          <a:ahLst/>
          <a:cxnLst/>
          <a:rect l="0" t="0" r="0" b="0"/>
          <a:pathLst>
            <a:path>
              <a:moveTo>
                <a:pt x="916068" y="0"/>
              </a:moveTo>
              <a:lnTo>
                <a:pt x="916068" y="158987"/>
              </a:lnTo>
              <a:lnTo>
                <a:pt x="0" y="158987"/>
              </a:lnTo>
              <a:lnTo>
                <a:pt x="0" y="31797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3A2E52-A9E1-9A40-94E8-90D7630D5A21}">
      <dsp:nvSpPr>
        <dsp:cNvPr id="0" name=""/>
        <dsp:cNvSpPr/>
      </dsp:nvSpPr>
      <dsp:spPr>
        <a:xfrm>
          <a:off x="1121232" y="288"/>
          <a:ext cx="2893778" cy="5263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2400" kern="1200" dirty="0"/>
            <a:t>Deliveries: </a:t>
          </a:r>
          <a:r>
            <a:rPr lang="en-GB" sz="2400" b="1" kern="1200" dirty="0">
              <a:solidFill>
                <a:schemeClr val="bg1"/>
              </a:solidFill>
            </a:rPr>
            <a:t>35,843</a:t>
          </a:r>
        </a:p>
      </dsp:txBody>
      <dsp:txXfrm>
        <a:off x="1121232" y="288"/>
        <a:ext cx="2893778" cy="526330"/>
      </dsp:txXfrm>
    </dsp:sp>
    <dsp:sp modelId="{3A07A913-34ED-424B-9005-EAA19B26E352}">
      <dsp:nvSpPr>
        <dsp:cNvPr id="0" name=""/>
        <dsp:cNvSpPr/>
      </dsp:nvSpPr>
      <dsp:spPr>
        <a:xfrm>
          <a:off x="801486" y="844593"/>
          <a:ext cx="1701132" cy="7570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2400" kern="1200" dirty="0"/>
            <a:t>Still births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2400" b="1" kern="1200" dirty="0">
              <a:solidFill>
                <a:schemeClr val="bg1"/>
              </a:solidFill>
            </a:rPr>
            <a:t>1,958</a:t>
          </a:r>
        </a:p>
      </dsp:txBody>
      <dsp:txXfrm>
        <a:off x="801486" y="844593"/>
        <a:ext cx="1701132" cy="757081"/>
      </dsp:txXfrm>
    </dsp:sp>
    <dsp:sp modelId="{D9A4CC43-743E-A84B-9EA3-2BC661ED02EF}">
      <dsp:nvSpPr>
        <dsp:cNvPr id="0" name=""/>
        <dsp:cNvSpPr/>
      </dsp:nvSpPr>
      <dsp:spPr>
        <a:xfrm>
          <a:off x="1226769" y="1919649"/>
          <a:ext cx="1680706" cy="11133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2400" kern="1200" dirty="0"/>
            <a:t>Macerated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2400" kern="1200" dirty="0"/>
            <a:t> still birth: </a:t>
          </a:r>
          <a:r>
            <a:rPr lang="en-GB" sz="2400" b="1" kern="1200" dirty="0">
              <a:solidFill>
                <a:schemeClr val="bg1"/>
              </a:solidFill>
            </a:rPr>
            <a:t>1,048</a:t>
          </a:r>
        </a:p>
      </dsp:txBody>
      <dsp:txXfrm>
        <a:off x="1226769" y="1919649"/>
        <a:ext cx="1680706" cy="1113364"/>
      </dsp:txXfrm>
    </dsp:sp>
    <dsp:sp modelId="{CBB69ED0-230D-FC4B-A9EC-8FF08F4608EC}">
      <dsp:nvSpPr>
        <dsp:cNvPr id="0" name=""/>
        <dsp:cNvSpPr/>
      </dsp:nvSpPr>
      <dsp:spPr>
        <a:xfrm>
          <a:off x="1226769" y="3350988"/>
          <a:ext cx="1685051" cy="7570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2400" kern="1200" dirty="0"/>
            <a:t>Fresh Still birth: </a:t>
          </a:r>
          <a:r>
            <a:rPr lang="en-GB" sz="2400" b="1" kern="1200" dirty="0">
              <a:solidFill>
                <a:schemeClr val="bg1"/>
              </a:solidFill>
            </a:rPr>
            <a:t>910</a:t>
          </a:r>
        </a:p>
      </dsp:txBody>
      <dsp:txXfrm>
        <a:off x="1226769" y="3350988"/>
        <a:ext cx="1685051" cy="757081"/>
      </dsp:txXfrm>
    </dsp:sp>
    <dsp:sp modelId="{4623A39F-253B-3D42-B141-E99586CAC12F}">
      <dsp:nvSpPr>
        <dsp:cNvPr id="0" name=""/>
        <dsp:cNvSpPr/>
      </dsp:nvSpPr>
      <dsp:spPr>
        <a:xfrm>
          <a:off x="3486537" y="887565"/>
          <a:ext cx="1514163" cy="7570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2400" kern="1200" dirty="0"/>
            <a:t>Live births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2400" b="1" kern="1200" dirty="0">
              <a:solidFill>
                <a:schemeClr val="bg1"/>
              </a:solidFill>
            </a:rPr>
            <a:t>32,660</a:t>
          </a:r>
        </a:p>
      </dsp:txBody>
      <dsp:txXfrm>
        <a:off x="3486537" y="887565"/>
        <a:ext cx="1514163" cy="7570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C3C9AD-A164-AD44-8B27-FD554EED4FC4}">
      <dsp:nvSpPr>
        <dsp:cNvPr id="0" name=""/>
        <dsp:cNvSpPr/>
      </dsp:nvSpPr>
      <dsp:spPr>
        <a:xfrm>
          <a:off x="1625791" y="1140988"/>
          <a:ext cx="889709" cy="308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412"/>
              </a:lnTo>
              <a:lnTo>
                <a:pt x="889709" y="154412"/>
              </a:lnTo>
              <a:lnTo>
                <a:pt x="889709" y="30882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73CF60-CAAF-CA47-9A7F-EED6EF7F033C}">
      <dsp:nvSpPr>
        <dsp:cNvPr id="0" name=""/>
        <dsp:cNvSpPr/>
      </dsp:nvSpPr>
      <dsp:spPr>
        <a:xfrm>
          <a:off x="736081" y="1140988"/>
          <a:ext cx="889709" cy="308824"/>
        </a:xfrm>
        <a:custGeom>
          <a:avLst/>
          <a:gdLst/>
          <a:ahLst/>
          <a:cxnLst/>
          <a:rect l="0" t="0" r="0" b="0"/>
          <a:pathLst>
            <a:path>
              <a:moveTo>
                <a:pt x="889709" y="0"/>
              </a:moveTo>
              <a:lnTo>
                <a:pt x="889709" y="154412"/>
              </a:lnTo>
              <a:lnTo>
                <a:pt x="0" y="154412"/>
              </a:lnTo>
              <a:lnTo>
                <a:pt x="0" y="30882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3A2E52-A9E1-9A40-94E8-90D7630D5A21}">
      <dsp:nvSpPr>
        <dsp:cNvPr id="0" name=""/>
        <dsp:cNvSpPr/>
      </dsp:nvSpPr>
      <dsp:spPr>
        <a:xfrm>
          <a:off x="546948" y="405691"/>
          <a:ext cx="2157685" cy="7352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2400" kern="1200" dirty="0"/>
            <a:t>Deaths</a:t>
          </a:r>
        </a:p>
      </dsp:txBody>
      <dsp:txXfrm>
        <a:off x="546948" y="405691"/>
        <a:ext cx="2157685" cy="735297"/>
      </dsp:txXfrm>
    </dsp:sp>
    <dsp:sp modelId="{3A07A913-34ED-424B-9005-EAA19B26E352}">
      <dsp:nvSpPr>
        <dsp:cNvPr id="0" name=""/>
        <dsp:cNvSpPr/>
      </dsp:nvSpPr>
      <dsp:spPr>
        <a:xfrm>
          <a:off x="783" y="1449813"/>
          <a:ext cx="1470594" cy="7352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2400" kern="1200" dirty="0"/>
            <a:t>Maternal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2400" b="1" kern="1200" dirty="0">
              <a:solidFill>
                <a:schemeClr val="bg1"/>
              </a:solidFill>
            </a:rPr>
            <a:t>123</a:t>
          </a:r>
        </a:p>
      </dsp:txBody>
      <dsp:txXfrm>
        <a:off x="783" y="1449813"/>
        <a:ext cx="1470594" cy="735297"/>
      </dsp:txXfrm>
    </dsp:sp>
    <dsp:sp modelId="{4623A39F-253B-3D42-B141-E99586CAC12F}">
      <dsp:nvSpPr>
        <dsp:cNvPr id="0" name=""/>
        <dsp:cNvSpPr/>
      </dsp:nvSpPr>
      <dsp:spPr>
        <a:xfrm>
          <a:off x="1780203" y="1449813"/>
          <a:ext cx="1470594" cy="7352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2400" kern="1200" dirty="0"/>
            <a:t>Neonatal 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2400" b="1" kern="1200" dirty="0">
              <a:solidFill>
                <a:schemeClr val="bg1"/>
              </a:solidFill>
            </a:rPr>
            <a:t>1,687</a:t>
          </a:r>
        </a:p>
      </dsp:txBody>
      <dsp:txXfrm>
        <a:off x="1780203" y="1449813"/>
        <a:ext cx="1470594" cy="7352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091281-AA6F-C042-8702-C43845560119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8ACAB-8982-7447-B587-D8DEF48435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548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8ACAB-8982-7447-B587-D8DEF48435D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952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8ACAB-8982-7447-B587-D8DEF48435D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210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700C9-9244-2E41-AD1F-90BD215C334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239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47A30-355C-4545-9169-EDA798A54E7D}" type="datetimeFigureOut">
              <a:rPr lang="en-GB" smtClean="0"/>
              <a:t>13/03/2022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9B30-61D2-4539-B904-5DA944BD839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5779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47A30-355C-4545-9169-EDA798A54E7D}" type="datetimeFigureOut">
              <a:rPr lang="en-GB" smtClean="0"/>
              <a:t>13/03/2022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9B30-61D2-4539-B904-5DA944BD839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4996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47A30-355C-4545-9169-EDA798A54E7D}" type="datetimeFigureOut">
              <a:rPr lang="en-GB" smtClean="0"/>
              <a:t>13/03/2022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9B30-61D2-4539-B904-5DA944BD839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2168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47A30-355C-4545-9169-EDA798A54E7D}" type="datetimeFigureOut">
              <a:rPr lang="en-GB" smtClean="0"/>
              <a:t>13/03/2022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9B30-61D2-4539-B904-5DA944BD839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5834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47A30-355C-4545-9169-EDA798A54E7D}" type="datetimeFigureOut">
              <a:rPr lang="en-GB" smtClean="0"/>
              <a:t>13/03/2022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9B30-61D2-4539-B904-5DA944BD839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9642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47A30-355C-4545-9169-EDA798A54E7D}" type="datetimeFigureOut">
              <a:rPr lang="en-GB" smtClean="0"/>
              <a:t>13/03/2022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9B30-61D2-4539-B904-5DA944BD839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0694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47A30-355C-4545-9169-EDA798A54E7D}" type="datetimeFigureOut">
              <a:rPr lang="en-GB" smtClean="0"/>
              <a:t>13/03/2022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9B30-61D2-4539-B904-5DA944BD839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8652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47A30-355C-4545-9169-EDA798A54E7D}" type="datetimeFigureOut">
              <a:rPr lang="en-GB" smtClean="0"/>
              <a:t>13/03/2022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9B30-61D2-4539-B904-5DA944BD839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742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47A30-355C-4545-9169-EDA798A54E7D}" type="datetimeFigureOut">
              <a:rPr lang="en-GB" smtClean="0"/>
              <a:t>13/03/2022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9B30-61D2-4539-B904-5DA944BD839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5185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47A30-355C-4545-9169-EDA798A54E7D}" type="datetimeFigureOut">
              <a:rPr lang="en-GB" smtClean="0"/>
              <a:t>13/03/2022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9B30-61D2-4539-B904-5DA944BD839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3509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47A30-355C-4545-9169-EDA798A54E7D}" type="datetimeFigureOut">
              <a:rPr lang="en-GB" smtClean="0"/>
              <a:t>13/03/2022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9B30-61D2-4539-B904-5DA944BD839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3178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47A30-355C-4545-9169-EDA798A54E7D}" type="datetimeFigureOut">
              <a:rPr lang="en-GB" smtClean="0"/>
              <a:t>13/03/2022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9B30-61D2-4539-B904-5DA944BD839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3483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47A30-355C-4545-9169-EDA798A54E7D}" type="datetimeFigureOut">
              <a:rPr lang="en-GB" smtClean="0"/>
              <a:t>13/03/2022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9B30-61D2-4539-B904-5DA944BD839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3324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47A30-355C-4545-9169-EDA798A54E7D}" type="datetimeFigureOut">
              <a:rPr lang="en-GB" smtClean="0"/>
              <a:t>13/03/2022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9B30-61D2-4539-B904-5DA944BD839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3413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47A30-355C-4545-9169-EDA798A54E7D}" type="datetimeFigureOut">
              <a:rPr lang="en-GB" smtClean="0"/>
              <a:t>13/03/2022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9B30-61D2-4539-B904-5DA944BD839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3006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47A30-355C-4545-9169-EDA798A54E7D}" type="datetimeFigureOut">
              <a:rPr lang="en-GB" smtClean="0"/>
              <a:t>13/03/2022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9B30-61D2-4539-B904-5DA944BD839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7406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47A30-355C-4545-9169-EDA798A54E7D}" type="datetimeFigureOut">
              <a:rPr lang="en-GB" smtClean="0"/>
              <a:t>13/03/2022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C9D9B30-61D2-4539-B904-5DA944BD839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8003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microsoft.com/office/2007/relationships/hdphoto" Target="../media/hdphoto1.wdp"/><Relationship Id="rId12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4.jpeg"/><Relationship Id="rId5" Type="http://schemas.openxmlformats.org/officeDocument/2006/relationships/image" Target="../media/image9.jpeg"/><Relationship Id="rId10" Type="http://schemas.openxmlformats.org/officeDocument/2006/relationships/image" Target="../media/image13.jpeg"/><Relationship Id="rId4" Type="http://schemas.openxmlformats.org/officeDocument/2006/relationships/image" Target="../media/image8.jpeg"/><Relationship Id="rId9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13" Type="http://schemas.openxmlformats.org/officeDocument/2006/relationships/image" Target="cid:image003.png@01D7C503.CD9421D0" TargetMode="External"/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12" Type="http://schemas.openxmlformats.org/officeDocument/2006/relationships/image" Target="../media/image26.png"/><Relationship Id="rId17" Type="http://schemas.openxmlformats.org/officeDocument/2006/relationships/image" Target="../media/image30.emf"/><Relationship Id="rId2" Type="http://schemas.openxmlformats.org/officeDocument/2006/relationships/image" Target="../media/image16.png"/><Relationship Id="rId16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11" Type="http://schemas.openxmlformats.org/officeDocument/2006/relationships/image" Target="../media/image25.emf"/><Relationship Id="rId5" Type="http://schemas.openxmlformats.org/officeDocument/2006/relationships/image" Target="../media/image19.emf"/><Relationship Id="rId15" Type="http://schemas.openxmlformats.org/officeDocument/2006/relationships/image" Target="../media/image28.emf"/><Relationship Id="rId10" Type="http://schemas.openxmlformats.org/officeDocument/2006/relationships/image" Target="../media/image24.png"/><Relationship Id="rId4" Type="http://schemas.openxmlformats.org/officeDocument/2006/relationships/image" Target="../media/image18.emf"/><Relationship Id="rId9" Type="http://schemas.openxmlformats.org/officeDocument/2006/relationships/image" Target="../media/image23.jpg"/><Relationship Id="rId1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2289A66-6013-7746-8D73-FF649D7469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544" y="862193"/>
            <a:ext cx="8208580" cy="2566807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000" b="1" dirty="0"/>
              <a:t>Vaccines trials in Pregnancy</a:t>
            </a:r>
            <a:br>
              <a:rPr lang="en-US" sz="4000" b="1" dirty="0"/>
            </a:br>
            <a:br>
              <a:rPr lang="en-US" sz="4000" b="1" dirty="0"/>
            </a:br>
            <a:r>
              <a:rPr lang="en-US" sz="4000" b="1" dirty="0"/>
              <a:t>in Uganda</a:t>
            </a:r>
            <a:br>
              <a:rPr lang="en-US" sz="3000" b="1" dirty="0"/>
            </a:br>
            <a:endParaRPr lang="en-US" sz="3000" b="1" dirty="0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5FA82E30-E323-CE4D-A0B7-5D7674C984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0157" y="3608613"/>
            <a:ext cx="5486399" cy="1711409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Prof. Kirsty Le </a:t>
            </a:r>
            <a:r>
              <a:rPr lang="en-US" sz="2800" dirty="0" err="1"/>
              <a:t>Doare</a:t>
            </a:r>
            <a:endParaRPr lang="en-US" sz="2800" dirty="0"/>
          </a:p>
          <a:p>
            <a:pPr algn="ctr"/>
            <a:r>
              <a:rPr lang="en-US" sz="2800" dirty="0"/>
              <a:t>14</a:t>
            </a:r>
            <a:r>
              <a:rPr lang="en-US" sz="2800" baseline="30000" dirty="0"/>
              <a:t>th</a:t>
            </a:r>
            <a:r>
              <a:rPr lang="en-US" sz="2800" dirty="0"/>
              <a:t> March 2022</a:t>
            </a:r>
          </a:p>
        </p:txBody>
      </p:sp>
    </p:spTree>
    <p:extLst>
      <p:ext uri="{BB962C8B-B14F-4D97-AF65-F5344CB8AC3E}">
        <p14:creationId xmlns:p14="http://schemas.microsoft.com/office/powerpoint/2010/main" val="335766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073" y="353544"/>
            <a:ext cx="10446327" cy="766694"/>
          </a:xfrm>
        </p:spPr>
        <p:txBody>
          <a:bodyPr>
            <a:normAutofit/>
          </a:bodyPr>
          <a:lstStyle/>
          <a:p>
            <a:r>
              <a:rPr lang="en-US" dirty="0"/>
              <a:t>SAEs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EABD-0B29-844C-BB0A-7983FE6A700C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8390767"/>
              </p:ext>
            </p:extLst>
          </p:nvPr>
        </p:nvGraphicFramePr>
        <p:xfrm>
          <a:off x="1136073" y="1203522"/>
          <a:ext cx="10238510" cy="4987675"/>
        </p:xfrm>
        <a:graphic>
          <a:graphicData uri="http://schemas.openxmlformats.org/drawingml/2006/table">
            <a:tbl>
              <a:tblPr firstRow="1" firstCol="1" bandRow="1"/>
              <a:tblGrid>
                <a:gridCol w="5119255">
                  <a:extLst>
                    <a:ext uri="{9D8B030D-6E8A-4147-A177-3AD203B41FA5}">
                      <a16:colId xmlns:a16="http://schemas.microsoft.com/office/drawing/2014/main" val="3368559472"/>
                    </a:ext>
                  </a:extLst>
                </a:gridCol>
                <a:gridCol w="5119255">
                  <a:extLst>
                    <a:ext uri="{9D8B030D-6E8A-4147-A177-3AD203B41FA5}">
                      <a16:colId xmlns:a16="http://schemas.microsoft.com/office/drawing/2014/main" val="565965035"/>
                    </a:ext>
                  </a:extLst>
                </a:gridCol>
              </a:tblGrid>
              <a:tr h="40924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Preeclampsia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Fetal Malposition 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3867374"/>
                  </a:ext>
                </a:extLst>
              </a:tr>
              <a:tr h="4092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non-reassuring fetal status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Prolonged active labour 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9304301"/>
                  </a:ext>
                </a:extLst>
              </a:tr>
              <a:tr h="40924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Preterm Delivery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 Labour rapture of membranes 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4688448"/>
                  </a:ext>
                </a:extLst>
              </a:tr>
              <a:tr h="40924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Prematurity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Oligohydramnios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7785385"/>
                  </a:ext>
                </a:extLst>
              </a:tr>
              <a:tr h="4092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Respiratory distress syndrome 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Meconium aspiration syndrome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5760681"/>
                  </a:ext>
                </a:extLst>
              </a:tr>
              <a:tr h="4202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Urinary tract infection 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Obstructed labour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6380359"/>
                  </a:ext>
                </a:extLst>
              </a:tr>
              <a:tr h="4202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Septicaemia 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Transient tachypnea of the newborn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2815591"/>
                  </a:ext>
                </a:extLst>
              </a:tr>
              <a:tr h="4202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Polydactyly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Neonatal sepsis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0280524"/>
                  </a:ext>
                </a:extLst>
              </a:tr>
              <a:tr h="419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PPROM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Postpartum Psychosis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2803864"/>
                  </a:ext>
                </a:extLst>
              </a:tr>
              <a:tr h="4202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Premature Rapture of membranes 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Puerperal sepsis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925859"/>
                  </a:ext>
                </a:extLst>
              </a:tr>
              <a:tr h="4202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Prolonged pregnancy 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Hypoxic ischemic encephalopathy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8096155"/>
                  </a:ext>
                </a:extLst>
              </a:tr>
              <a:tr h="420267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NB: Non assessed as having a causal relationship to study vaccine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7111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4315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96" t="18111" r="36475" b="13069"/>
          <a:stretch/>
        </p:blipFill>
        <p:spPr>
          <a:xfrm>
            <a:off x="3697074" y="2056865"/>
            <a:ext cx="1864516" cy="2688910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9" t="8671" r="9930" b="42610"/>
          <a:stretch/>
        </p:blipFill>
        <p:spPr bwMode="auto">
          <a:xfrm>
            <a:off x="201139" y="4598709"/>
            <a:ext cx="2709746" cy="16416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1" t="15415" r="8299" b="25046"/>
          <a:stretch/>
        </p:blipFill>
        <p:spPr>
          <a:xfrm>
            <a:off x="0" y="816895"/>
            <a:ext cx="4054296" cy="22474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FC85C1A-3DF5-46C0-9313-DD06097DC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139" y="15380"/>
            <a:ext cx="10515600" cy="853346"/>
          </a:xfrm>
        </p:spPr>
        <p:txBody>
          <a:bodyPr>
            <a:normAutofit fontScale="90000"/>
          </a:bodyPr>
          <a:lstStyle/>
          <a:p>
            <a:r>
              <a:rPr lang="de-DE" sz="5400" b="1" dirty="0">
                <a:latin typeface="+mn-lt"/>
              </a:rPr>
              <a:t>Working </a:t>
            </a:r>
            <a:r>
              <a:rPr lang="de-DE" sz="5400" b="1" dirty="0" err="1">
                <a:latin typeface="+mn-lt"/>
              </a:rPr>
              <a:t>with</a:t>
            </a:r>
            <a:r>
              <a:rPr lang="de-DE" sz="5400" b="1" dirty="0">
                <a:latin typeface="+mn-lt"/>
              </a:rPr>
              <a:t> </a:t>
            </a:r>
            <a:r>
              <a:rPr lang="de-DE" sz="5400" b="1" dirty="0" err="1">
                <a:latin typeface="+mn-lt"/>
              </a:rPr>
              <a:t>our</a:t>
            </a:r>
            <a:r>
              <a:rPr lang="de-DE" sz="5400" b="1" dirty="0">
                <a:latin typeface="+mn-lt"/>
              </a:rPr>
              <a:t> </a:t>
            </a:r>
            <a:r>
              <a:rPr lang="de-DE" sz="5400" b="1" dirty="0" err="1">
                <a:latin typeface="+mn-lt"/>
              </a:rPr>
              <a:t>communities</a:t>
            </a:r>
            <a:endParaRPr lang="de-DE" sz="5400" b="1" dirty="0">
              <a:latin typeface="+mn-lt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8D62698-A5D5-4E9E-B1A0-6BB1BEC19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C04B-6074-496C-BC2C-165214BE031F}" type="slidenum">
              <a:rPr lang="de-DE" smtClean="0"/>
              <a:pPr/>
              <a:t>11</a:t>
            </a:fld>
            <a:endParaRPr lang="de-DE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" t="7373" r="6749" b="16906"/>
          <a:stretch/>
        </p:blipFill>
        <p:spPr>
          <a:xfrm>
            <a:off x="8731147" y="898550"/>
            <a:ext cx="2646317" cy="1653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39" y="3122396"/>
            <a:ext cx="2069095" cy="13602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770" y="4832344"/>
            <a:ext cx="2834726" cy="18891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2BA705A-5E03-A74A-807C-7713F28ECA9A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990" y="635160"/>
            <a:ext cx="3086915" cy="20691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9BB3FA2-7230-7848-B9D3-470D72A2B0A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76"/>
          <a:stretch/>
        </p:blipFill>
        <p:spPr>
          <a:xfrm>
            <a:off x="6259826" y="2837806"/>
            <a:ext cx="3086915" cy="19276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A61F907-E7A4-7C4C-840B-5079AC46A64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9" t="4456" r="25002" b="2419"/>
          <a:stretch/>
        </p:blipFill>
        <p:spPr>
          <a:xfrm>
            <a:off x="9951336" y="2813096"/>
            <a:ext cx="1773044" cy="1717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EFA8408-E438-8143-9F9D-7FE35438AC25}"/>
              </a:ext>
            </a:extLst>
          </p:cNvPr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0" t="16581" r="3440" b="26943"/>
          <a:stretch/>
        </p:blipFill>
        <p:spPr bwMode="auto">
          <a:xfrm>
            <a:off x="3387080" y="4759359"/>
            <a:ext cx="4649273" cy="1941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2144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8EE3D-4F1B-4372-8577-76DDDCED0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Next steps </a:t>
            </a:r>
            <a:endParaRPr lang="en-UG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75F6A-3D3D-4A34-887C-74F0BE8A1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00747"/>
          </a:xfrm>
        </p:spPr>
        <p:txBody>
          <a:bodyPr>
            <a:normAutofit/>
          </a:bodyPr>
          <a:lstStyle/>
          <a:p>
            <a:r>
              <a:rPr lang="en-US" sz="3200" dirty="0"/>
              <a:t>Completion of trials anticipated by end of 2023</a:t>
            </a:r>
          </a:p>
          <a:p>
            <a:r>
              <a:rPr lang="en-US" sz="3200" dirty="0"/>
              <a:t>Development of Phase III/IV site capacity </a:t>
            </a:r>
          </a:p>
          <a:p>
            <a:r>
              <a:rPr lang="en-US" sz="3200" dirty="0"/>
              <a:t>Roll out pregnancy </a:t>
            </a:r>
            <a:r>
              <a:rPr lang="en-US" sz="3200"/>
              <a:t>registry country-wide</a:t>
            </a:r>
            <a:endParaRPr lang="en-UG" sz="3200" dirty="0"/>
          </a:p>
        </p:txBody>
      </p:sp>
    </p:spTree>
    <p:extLst>
      <p:ext uri="{BB962C8B-B14F-4D97-AF65-F5344CB8AC3E}">
        <p14:creationId xmlns:p14="http://schemas.microsoft.com/office/powerpoint/2010/main" val="3203835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1030" y="167455"/>
            <a:ext cx="6681538" cy="639427"/>
          </a:xfrm>
        </p:spPr>
        <p:txBody>
          <a:bodyPr>
            <a:noAutofit/>
          </a:bodyPr>
          <a:lstStyle/>
          <a:p>
            <a:r>
              <a:rPr lang="en-GB" sz="5400" b="1" dirty="0">
                <a:latin typeface="+mn-lt"/>
              </a:rPr>
              <a:t>Thank you</a:t>
            </a:r>
            <a:endParaRPr lang="en-US" sz="5400" dirty="0">
              <a:latin typeface="+mn-lt"/>
            </a:endParaRPr>
          </a:p>
        </p:txBody>
      </p:sp>
      <p:pic>
        <p:nvPicPr>
          <p:cNvPr id="5" name="Picture 4" descr="https://www.rockefellerfoundation.org/wp-content/uploads/Uganda-Ministry-of-Health-logo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14" y="3007894"/>
            <a:ext cx="1812556" cy="1875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399" y="6103156"/>
            <a:ext cx="1009792" cy="587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0511" y="6012842"/>
            <a:ext cx="1465827" cy="6361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0410" y="4757703"/>
            <a:ext cx="2052158" cy="6688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97538" y="5092110"/>
            <a:ext cx="1592524" cy="15490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74619" y="1691087"/>
            <a:ext cx="1485884" cy="10696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906" y="2113952"/>
            <a:ext cx="1102243" cy="11022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838" y="2922544"/>
            <a:ext cx="1270384" cy="1188247"/>
          </a:xfrm>
          <a:prstGeom prst="rect">
            <a:avLst/>
          </a:prstGeom>
        </p:spPr>
      </p:pic>
      <p:pic>
        <p:nvPicPr>
          <p:cNvPr id="22" name="Picture 1" descr="248487_801952559911325_5319405243431668217_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198" y="3641806"/>
            <a:ext cx="1038288" cy="93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39557" y="342332"/>
            <a:ext cx="3450812" cy="1043189"/>
          </a:xfrm>
          <a:prstGeom prst="rect">
            <a:avLst/>
          </a:prstGeom>
        </p:spPr>
      </p:pic>
      <p:pic>
        <p:nvPicPr>
          <p:cNvPr id="1026" name="Picture 1" descr="cid:image003.png@01D7C503.CD9421D0"/>
          <p:cNvPicPr>
            <a:picLocks noChangeAspect="1" noChangeArrowheads="1"/>
          </p:cNvPicPr>
          <p:nvPr/>
        </p:nvPicPr>
        <p:blipFill rotWithShape="1"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12" r="69504" b="1"/>
          <a:stretch>
            <a:fillRect/>
          </a:stretch>
        </p:blipFill>
        <p:spPr bwMode="auto">
          <a:xfrm>
            <a:off x="737894" y="1448337"/>
            <a:ext cx="1812556" cy="98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Content Placeholder 3">
            <a:extLst>
              <a:ext uri="{FF2B5EF4-FFF2-40B4-BE49-F238E27FC236}">
                <a16:creationId xmlns:a16="http://schemas.microsoft.com/office/drawing/2014/main" id="{F70D24D2-83A9-EA40-A6F3-A37F30833F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665" y="2225913"/>
            <a:ext cx="4844874" cy="3633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B0316B-6DCA-B44A-92BC-98542FDFA5E1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5" t="5088" r="54158" b="74851"/>
          <a:stretch/>
        </p:blipFill>
        <p:spPr>
          <a:xfrm>
            <a:off x="66064" y="118999"/>
            <a:ext cx="2286002" cy="1375766"/>
          </a:xfrm>
          <a:prstGeom prst="rect">
            <a:avLst/>
          </a:prstGeom>
        </p:spPr>
      </p:pic>
      <p:pic>
        <p:nvPicPr>
          <p:cNvPr id="19" name="Picture 1" descr="cid:image003.png@01D7C503.CD9421D0">
            <a:extLst>
              <a:ext uri="{FF2B5EF4-FFF2-40B4-BE49-F238E27FC236}">
                <a16:creationId xmlns:a16="http://schemas.microsoft.com/office/drawing/2014/main" id="{6C8D6942-6386-AB4C-8ED6-346519A809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17" t="-3012" b="1"/>
          <a:stretch>
            <a:fillRect/>
          </a:stretch>
        </p:blipFill>
        <p:spPr bwMode="auto">
          <a:xfrm>
            <a:off x="1258642" y="1424151"/>
            <a:ext cx="1591869" cy="98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8AD240D-EFBC-8643-B734-519708E1B70E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1" t="11765" r="10098" b="62146"/>
          <a:stretch/>
        </p:blipFill>
        <p:spPr>
          <a:xfrm>
            <a:off x="3267375" y="1094785"/>
            <a:ext cx="4755318" cy="12255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D4C9845-F709-F942-B898-3C6EF519E355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1" t="6192" r="21359" b="71535"/>
          <a:stretch/>
        </p:blipFill>
        <p:spPr>
          <a:xfrm>
            <a:off x="5125452" y="5885633"/>
            <a:ext cx="3829815" cy="89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94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baby&#10;&#10;Description automatically generated with medium confidence">
            <a:extLst>
              <a:ext uri="{FF2B5EF4-FFF2-40B4-BE49-F238E27FC236}">
                <a16:creationId xmlns:a16="http://schemas.microsoft.com/office/drawing/2014/main" id="{C2DC54F7-3E67-294C-BD43-06598E392F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8" r="8353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1643E25-6E35-AF42-A94F-481C598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00" y="180181"/>
            <a:ext cx="10287000" cy="1320800"/>
          </a:xfrm>
        </p:spPr>
        <p:txBody>
          <a:bodyPr>
            <a:normAutofit/>
          </a:bodyPr>
          <a:lstStyle/>
          <a:p>
            <a:r>
              <a:rPr lang="en-US" sz="4000" dirty="0"/>
              <a:t>Preparation for maternal vaccine studies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7EF4057-603C-1045-B191-1663AE43C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95" y="1500981"/>
            <a:ext cx="4762500" cy="45672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Pregnancy is associated with complications (stillbirth, premature birth </a:t>
            </a:r>
            <a:r>
              <a:rPr lang="en-US" dirty="0" err="1"/>
              <a:t>etc</a:t>
            </a:r>
            <a:r>
              <a:rPr lang="en-US" dirty="0"/>
              <a:t>) that must be differentiated from vaccine associated adverse events.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Safe conduct of vaccine trials requires detailed information about background rates of adverse obstetric, maternal, neonatal and infant outcomes.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These are used to detect safety signals during trials and after implementation</a:t>
            </a:r>
            <a:r>
              <a:rPr lang="en-US" sz="2000" dirty="0"/>
              <a:t>.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532594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933F1-6F47-4031-BA46-77FDE056B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Kawempe Hospital</a:t>
            </a:r>
            <a:endParaRPr lang="en-UG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D16C4-EAF5-4D62-B0B6-5F35DC05D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08" y="1371600"/>
            <a:ext cx="5961088" cy="5121535"/>
          </a:xfrm>
        </p:spPr>
        <p:txBody>
          <a:bodyPr>
            <a:normAutofit fontScale="92500" lnSpcReduction="20000"/>
          </a:bodyPr>
          <a:lstStyle/>
          <a:p>
            <a:pPr marL="342900" indent="-342900"/>
            <a:r>
              <a:rPr lang="en-US" sz="3200" dirty="0"/>
              <a:t>Recognized as a National referral hospital in 2019</a:t>
            </a:r>
            <a:endParaRPr lang="en-US" sz="2800" dirty="0"/>
          </a:p>
          <a:p>
            <a:pPr marL="342900" indent="-342900"/>
            <a:r>
              <a:rPr lang="en-US" sz="3200" dirty="0"/>
              <a:t>High volume MCH facility</a:t>
            </a:r>
          </a:p>
          <a:p>
            <a:pPr marL="342900" indent="-342900"/>
            <a:r>
              <a:rPr lang="en-US" sz="3200" dirty="0"/>
              <a:t>Opportunity to contribute to:</a:t>
            </a:r>
          </a:p>
          <a:p>
            <a:pPr marL="800100" lvl="1" indent="-342900"/>
            <a:r>
              <a:rPr lang="en-US" sz="2800" dirty="0"/>
              <a:t>Clinical care</a:t>
            </a:r>
          </a:p>
          <a:p>
            <a:pPr marL="800100" lvl="1" indent="-342900"/>
            <a:r>
              <a:rPr lang="en-US" sz="2800" dirty="0"/>
              <a:t>Training (undergraduate and postgraduate) </a:t>
            </a:r>
          </a:p>
          <a:p>
            <a:pPr marL="800100" lvl="1" indent="-342900"/>
            <a:r>
              <a:rPr lang="en-US" sz="2800" dirty="0"/>
              <a:t>Research     </a:t>
            </a:r>
          </a:p>
          <a:p>
            <a:pPr marL="342900" indent="-342900"/>
            <a:r>
              <a:rPr lang="en-US" sz="3200" dirty="0">
                <a:solidFill>
                  <a:srgbClr val="FF0000"/>
                </a:solidFill>
              </a:rPr>
              <a:t>However – paper based records were a major obstacle/challenge!</a:t>
            </a:r>
          </a:p>
          <a:p>
            <a:endParaRPr lang="en-UG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EAC615-F664-9145-8C57-4941F69B97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875" y="609601"/>
            <a:ext cx="5580125" cy="530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683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98AD0-C653-EA43-80AE-3516AEB0E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Uganda Maternal Vaccines platform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960C2-6915-B84C-8365-18BCDD6C3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3880773"/>
          </a:xfrm>
        </p:spPr>
        <p:txBody>
          <a:bodyPr>
            <a:noAutofit/>
          </a:bodyPr>
          <a:lstStyle/>
          <a:p>
            <a:r>
              <a:rPr lang="en-US" sz="2400" dirty="0"/>
              <a:t>Establishing background rates of adverse pregnancy, neonatal and infant outcomes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Harnessing EMR Pregnancy registries to monitor safety signals from vaccines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Conducting Phase II trials of </a:t>
            </a:r>
            <a:r>
              <a:rPr lang="en-US" sz="2400" dirty="0" err="1"/>
              <a:t>TdaP</a:t>
            </a:r>
            <a:r>
              <a:rPr lang="en-US" sz="2400" dirty="0"/>
              <a:t> and GBS vaccines in women living with HIV and uninfected controls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Working with our communities to build and maintain vaccine confidence</a:t>
            </a:r>
          </a:p>
          <a:p>
            <a:endParaRPr lang="en-US" sz="2400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C9648BF2-B48F-AB4C-97AB-B7B77CD7789F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002" y="334441"/>
            <a:ext cx="2625818" cy="2308344"/>
          </a:xfrm>
          <a:prstGeom prst="rect">
            <a:avLst/>
          </a:prstGeom>
        </p:spPr>
      </p:pic>
      <p:pic>
        <p:nvPicPr>
          <p:cNvPr id="5" name="Picture 2" descr="How teenage mothers and pregnant girls in Uganda have defied tradition and  successfully campaigned to return to class | Save the Children International">
            <a:extLst>
              <a:ext uri="{FF2B5EF4-FFF2-40B4-BE49-F238E27FC236}">
                <a16:creationId xmlns:a16="http://schemas.microsoft.com/office/drawing/2014/main" id="{9946E245-3ECE-DC4A-8834-341FAF75A7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9" t="7089" r="9091" b="9081"/>
          <a:stretch/>
        </p:blipFill>
        <p:spPr bwMode="auto">
          <a:xfrm>
            <a:off x="9421801" y="3296523"/>
            <a:ext cx="2625819" cy="230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894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DF88E-64B3-7D4D-B5B4-1C19A7C46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01" y="176464"/>
            <a:ext cx="11355655" cy="1320800"/>
          </a:xfrm>
        </p:spPr>
        <p:txBody>
          <a:bodyPr/>
          <a:lstStyle/>
          <a:p>
            <a:r>
              <a:rPr lang="en-GB" dirty="0"/>
              <a:t>Establishing background rates of pregnancy outcomes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694E44D-E05D-6B41-90F5-27FC435D01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6060485"/>
              </p:ext>
            </p:extLst>
          </p:nvPr>
        </p:nvGraphicFramePr>
        <p:xfrm>
          <a:off x="556054" y="1223319"/>
          <a:ext cx="9032789" cy="5165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EDC94DC5-BFBC-D64A-8F03-C7B253159C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5352496"/>
              </p:ext>
            </p:extLst>
          </p:nvPr>
        </p:nvGraphicFramePr>
        <p:xfrm>
          <a:off x="6993925" y="2544120"/>
          <a:ext cx="2280078" cy="1187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62AFF2FB-7372-A642-A5B1-A50BE09A1630}"/>
              </a:ext>
            </a:extLst>
          </p:cNvPr>
          <p:cNvSpPr/>
          <p:nvPr/>
        </p:nvSpPr>
        <p:spPr>
          <a:xfrm>
            <a:off x="3972696" y="2457624"/>
            <a:ext cx="2224217" cy="1286475"/>
          </a:xfrm>
          <a:prstGeom prst="rect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21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FA52E-D369-B14A-B271-6A1DF98E6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051" y="241984"/>
            <a:ext cx="9814202" cy="1320800"/>
          </a:xfrm>
        </p:spPr>
        <p:txBody>
          <a:bodyPr/>
          <a:lstStyle/>
          <a:p>
            <a:r>
              <a:rPr lang="en-GB" dirty="0"/>
              <a:t>Adverse outcomes of pregnancy (n=1757)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F3D7804-B819-DF43-A4E1-0D0639DE88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0800524"/>
              </p:ext>
            </p:extLst>
          </p:nvPr>
        </p:nvGraphicFramePr>
        <p:xfrm>
          <a:off x="2021304" y="1203960"/>
          <a:ext cx="677378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6890">
                  <a:extLst>
                    <a:ext uri="{9D8B030D-6E8A-4147-A177-3AD203B41FA5}">
                      <a16:colId xmlns:a16="http://schemas.microsoft.com/office/drawing/2014/main" val="1921239812"/>
                    </a:ext>
                  </a:extLst>
                </a:gridCol>
                <a:gridCol w="3386890">
                  <a:extLst>
                    <a:ext uri="{9D8B030D-6E8A-4147-A177-3AD203B41FA5}">
                      <a16:colId xmlns:a16="http://schemas.microsoft.com/office/drawing/2014/main" val="26250790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Outcome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Number Recorded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7776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Preterm birth (USS)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136 (7.7)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6685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Stillbirths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52 (3.0)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6188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Low birthweight (&lt;2500g)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175 (10.0)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7222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Neonatal admissions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175 (10.3)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9957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Hypertensive disorders*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9719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Neonatal deaths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26 (1.5)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285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Antepartum haemorrhage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 (0.1)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744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HIV Positive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159 (4.8)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653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Postpartum haemorrhage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29 (1.65)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737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Spontaneous abortions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29 (0.7)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2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Maternal deaths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 (0.06)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873569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33BDE8A-F50A-6045-BED3-E266B3188A78}"/>
              </a:ext>
            </a:extLst>
          </p:cNvPr>
          <p:cNvSpPr txBox="1"/>
          <p:nvPr/>
        </p:nvSpPr>
        <p:spPr>
          <a:xfrm>
            <a:off x="3688129" y="5823268"/>
            <a:ext cx="3262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*forms completed not individual participants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A44E70-EA04-6949-A78B-60B5833F8FBF}"/>
              </a:ext>
            </a:extLst>
          </p:cNvPr>
          <p:cNvSpPr txBox="1"/>
          <p:nvPr/>
        </p:nvSpPr>
        <p:spPr>
          <a:xfrm>
            <a:off x="879668" y="6100267"/>
            <a:ext cx="10432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These outcomes have not undergone expert case file review or assessment for whether they meet </a:t>
            </a:r>
          </a:p>
          <a:p>
            <a:r>
              <a:rPr lang="en-GB" dirty="0"/>
              <a:t>the GAIA Case Definitions</a:t>
            </a:r>
          </a:p>
        </p:txBody>
      </p:sp>
    </p:spTree>
    <p:extLst>
      <p:ext uri="{BB962C8B-B14F-4D97-AF65-F5344CB8AC3E}">
        <p14:creationId xmlns:p14="http://schemas.microsoft.com/office/powerpoint/2010/main" val="4157509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80630-70C2-4B49-844F-7DDBB5274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4" y="71409"/>
            <a:ext cx="9984699" cy="1323439"/>
          </a:xfrm>
        </p:spPr>
        <p:txBody>
          <a:bodyPr wrap="square">
            <a:spAutoFit/>
          </a:bodyPr>
          <a:lstStyle/>
          <a:p>
            <a:r>
              <a:rPr lang="en-US" altLang="en-US" sz="4000" b="1" dirty="0">
                <a:latin typeface="+mn-lt"/>
              </a:rPr>
              <a:t>Pregnancy registry using electronic medical records </a:t>
            </a:r>
            <a:r>
              <a:rPr lang="en-GB" sz="4000" b="1" dirty="0">
                <a:latin typeface="+mn-lt"/>
                <a:ea typeface="+mn-ea"/>
                <a:cs typeface="+mn-cs"/>
              </a:rPr>
              <a:t>Jul’ 20 - Jan’ 22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7C15ED7-2136-F74C-A711-43243D4C4E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1263399"/>
              </p:ext>
            </p:extLst>
          </p:nvPr>
        </p:nvGraphicFramePr>
        <p:xfrm>
          <a:off x="740770" y="1770147"/>
          <a:ext cx="5136243" cy="4108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9E36A1E-BEC8-7645-B603-D3242EF4A9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3867943"/>
              </p:ext>
            </p:extLst>
          </p:nvPr>
        </p:nvGraphicFramePr>
        <p:xfrm>
          <a:off x="6314988" y="3949481"/>
          <a:ext cx="3251582" cy="2590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97979" y="1613118"/>
            <a:ext cx="37578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/>
              <a:t>Monthly </a:t>
            </a:r>
          </a:p>
          <a:p>
            <a:pPr marL="457200" indent="-457200">
              <a:buFontTx/>
              <a:buChar char="-"/>
            </a:pPr>
            <a:r>
              <a:rPr lang="en-ZA" sz="2800" dirty="0"/>
              <a:t>1</a:t>
            </a:r>
            <a:r>
              <a:rPr lang="en-ZA" sz="2800" baseline="30000" dirty="0"/>
              <a:t>st</a:t>
            </a:r>
            <a:r>
              <a:rPr lang="en-ZA" sz="2800" dirty="0"/>
              <a:t> ANC visits &gt; 800</a:t>
            </a:r>
          </a:p>
          <a:p>
            <a:pPr marL="457200" indent="-457200">
              <a:buFontTx/>
              <a:buChar char="-"/>
            </a:pPr>
            <a:r>
              <a:rPr lang="en-ZA" sz="2800" dirty="0"/>
              <a:t>2+ ANC visits &gt;1800</a:t>
            </a:r>
          </a:p>
          <a:p>
            <a:pPr marL="457200" indent="-457200">
              <a:buFontTx/>
              <a:buChar char="-"/>
            </a:pPr>
            <a:r>
              <a:rPr lang="en-ZA" sz="2800" dirty="0"/>
              <a:t>Deliveries &gt;  2,000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3345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5" y="117566"/>
            <a:ext cx="12017829" cy="65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941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763451" cy="1320800"/>
          </a:xfrm>
        </p:spPr>
        <p:txBody>
          <a:bodyPr/>
          <a:lstStyle/>
          <a:p>
            <a:r>
              <a:rPr lang="en-GB" dirty="0"/>
              <a:t>Multivalent GBS vaccine clinical trials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733" y="1488613"/>
            <a:ext cx="9181561" cy="3880773"/>
          </a:xfrm>
        </p:spPr>
        <p:txBody>
          <a:bodyPr>
            <a:noAutofit/>
          </a:bodyPr>
          <a:lstStyle/>
          <a:p>
            <a:r>
              <a:rPr lang="en-GB" sz="2000" dirty="0"/>
              <a:t>Prior studies of other GBS CPS conjugate vaccines: safe &amp; immunogenic in pregnant women</a:t>
            </a:r>
          </a:p>
          <a:p>
            <a:pPr lvl="1"/>
            <a:r>
              <a:rPr lang="en-GB" sz="2000" dirty="0"/>
              <a:t>Over 1000 pregnant women have received any GBS vaccine with no safety signals</a:t>
            </a:r>
          </a:p>
          <a:p>
            <a:pPr lvl="1"/>
            <a:r>
              <a:rPr lang="en-GB" sz="2000" dirty="0"/>
              <a:t>Also safe in HIV +</a:t>
            </a:r>
            <a:r>
              <a:rPr lang="en-GB" sz="2000" dirty="0" err="1"/>
              <a:t>ve</a:t>
            </a:r>
            <a:r>
              <a:rPr lang="en-GB" sz="2000" dirty="0"/>
              <a:t> pregnant women, but with reduced immunogenicity</a:t>
            </a:r>
            <a:br>
              <a:rPr lang="en-GB" sz="2000" dirty="0"/>
            </a:br>
            <a:endParaRPr lang="en-GB" sz="2000" dirty="0"/>
          </a:p>
          <a:p>
            <a:r>
              <a:rPr lang="en-GB" sz="2000" dirty="0"/>
              <a:t>Vaccines for LMIC (esp. Africa) should be investigated in the populations they are meant to protect</a:t>
            </a:r>
            <a:br>
              <a:rPr lang="en-GB" sz="2000" dirty="0"/>
            </a:br>
            <a:endParaRPr lang="en-GB" sz="2000" dirty="0"/>
          </a:p>
          <a:p>
            <a:r>
              <a:rPr lang="en-GB" sz="2000" dirty="0"/>
              <a:t>Pfizer GBS vaccine aimed at prevention of GBS disease due to 6 serotypes with CRM197 carrier protein</a:t>
            </a:r>
          </a:p>
          <a:p>
            <a:r>
              <a:rPr lang="en-GB" sz="2000" dirty="0" err="1"/>
              <a:t>Minervax</a:t>
            </a:r>
            <a:r>
              <a:rPr lang="en-GB" sz="2000" dirty="0"/>
              <a:t> GBS protein-vaccine aimed at prevention of GBS disease due to 4 conserved proteins with alum adjuvant</a:t>
            </a:r>
          </a:p>
          <a:p>
            <a:pPr lvl="2"/>
            <a:endParaRPr lang="en-GB" sz="2000" dirty="0"/>
          </a:p>
          <a:p>
            <a:pPr lvl="2"/>
            <a:endParaRPr lang="en-GB" sz="2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B18EE-2B4A-492D-AF4F-6A7F1C1F39A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05596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3578</TotalTime>
  <Words>554</Words>
  <Application>Microsoft Macintosh PowerPoint</Application>
  <PresentationFormat>Widescreen</PresentationFormat>
  <Paragraphs>124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Trebuchet MS</vt:lpstr>
      <vt:lpstr>Wingdings 3</vt:lpstr>
      <vt:lpstr>Facet</vt:lpstr>
      <vt:lpstr>Vaccines trials in Pregnancy  in Uganda </vt:lpstr>
      <vt:lpstr>Preparation for maternal vaccine studies</vt:lpstr>
      <vt:lpstr>Kawempe Hospital</vt:lpstr>
      <vt:lpstr>The Uganda Maternal Vaccines platform</vt:lpstr>
      <vt:lpstr>Establishing background rates of pregnancy outcomes</vt:lpstr>
      <vt:lpstr>Adverse outcomes of pregnancy (n=1757)</vt:lpstr>
      <vt:lpstr>Pregnancy registry using electronic medical records Jul’ 20 - Jan’ 22</vt:lpstr>
      <vt:lpstr>PowerPoint Presentation</vt:lpstr>
      <vt:lpstr>Multivalent GBS vaccine clinical trials</vt:lpstr>
      <vt:lpstr>SAEs </vt:lpstr>
      <vt:lpstr>Working with our communities</vt:lpstr>
      <vt:lpstr>Next steps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Prevalence of Hepatitis B infection in Kampala</dc:title>
  <dc:creator>Hannah Davies</dc:creator>
  <cp:lastModifiedBy>Kirsty Le Doare</cp:lastModifiedBy>
  <cp:revision>40</cp:revision>
  <dcterms:created xsi:type="dcterms:W3CDTF">2021-04-29T09:33:59Z</dcterms:created>
  <dcterms:modified xsi:type="dcterms:W3CDTF">2022-03-13T14:27:50Z</dcterms:modified>
</cp:coreProperties>
</file>