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60" r:id="rId6"/>
    <p:sldId id="328" r:id="rId7"/>
    <p:sldId id="329" r:id="rId8"/>
    <p:sldId id="326" r:id="rId9"/>
    <p:sldId id="318" r:id="rId10"/>
    <p:sldId id="319" r:id="rId11"/>
    <p:sldId id="327" r:id="rId12"/>
    <p:sldId id="306" r:id="rId13"/>
    <p:sldId id="308" r:id="rId14"/>
    <p:sldId id="330" r:id="rId15"/>
    <p:sldId id="333" r:id="rId16"/>
    <p:sldId id="334" r:id="rId17"/>
    <p:sldId id="332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/>
    <p:restoredTop sz="94186" autoAdjust="0"/>
  </p:normalViewPr>
  <p:slideViewPr>
    <p:cSldViewPr snapToGrid="0" snapToObjects="1">
      <p:cViewPr varScale="1">
        <p:scale>
          <a:sx n="65" d="100"/>
          <a:sy n="65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C9DBD-8B39-459C-9AAF-70CD1A0DA7B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FAD716-F92C-4A35-B080-D4700D51DCA3}">
      <dgm:prSet phldrT="[Text]"/>
      <dgm:spPr>
        <a:xfrm>
          <a:off x="2067169" y="2290447"/>
          <a:ext cx="1047260" cy="379314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Podoconiosis Research</a:t>
          </a:r>
          <a:endParaRPr lang="en-GB" dirty="0"/>
        </a:p>
      </dgm:t>
    </dgm:pt>
    <dgm:pt modelId="{113EDA0C-F0C6-42D0-A574-A360997D7802}" type="parTrans" cxnId="{292249E4-826E-4B2B-8A25-356A5E2D66EB}">
      <dgm:prSet/>
      <dgm:spPr/>
      <dgm:t>
        <a:bodyPr/>
        <a:lstStyle/>
        <a:p>
          <a:endParaRPr lang="en-GB"/>
        </a:p>
      </dgm:t>
    </dgm:pt>
    <dgm:pt modelId="{E38BD75E-2D5D-48EC-8DE7-51593818A298}" type="sibTrans" cxnId="{292249E4-826E-4B2B-8A25-356A5E2D66EB}">
      <dgm:prSet/>
      <dgm:spPr/>
      <dgm:t>
        <a:bodyPr/>
        <a:lstStyle/>
        <a:p>
          <a:endParaRPr lang="en-GB"/>
        </a:p>
      </dgm:t>
    </dgm:pt>
    <dgm:pt modelId="{2486277A-CF57-4DDA-B58E-F859A6D535AF}">
      <dgm:prSet phldrT="[Text]"/>
      <dgm:spPr>
        <a:xfrm>
          <a:off x="2235324" y="176017"/>
          <a:ext cx="710951" cy="453018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Epidemiology </a:t>
          </a:r>
          <a:endParaRPr lang="en-GB" dirty="0"/>
        </a:p>
      </dgm:t>
    </dgm:pt>
    <dgm:pt modelId="{7C16E66B-172D-4E56-96E6-232939F59182}" type="parTrans" cxnId="{5B7EE52E-E117-4BA2-9A97-F7603FB72E99}">
      <dgm:prSet/>
      <dgm:spPr>
        <a:xfrm rot="16200000">
          <a:off x="1760094" y="1447393"/>
          <a:ext cx="1661411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661411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CC39D9B1-F125-4C0F-BEF9-8448C2E36E23}" type="sibTrans" cxnId="{5B7EE52E-E117-4BA2-9A97-F7603FB72E99}">
      <dgm:prSet/>
      <dgm:spPr/>
      <dgm:t>
        <a:bodyPr/>
        <a:lstStyle/>
        <a:p>
          <a:endParaRPr lang="en-GB"/>
        </a:p>
      </dgm:t>
    </dgm:pt>
    <dgm:pt modelId="{CA622D3D-B699-4A3A-9CF9-18085209FE5F}">
      <dgm:prSet phldrT="[Text]"/>
      <dgm:spPr>
        <a:xfrm>
          <a:off x="3136751" y="457805"/>
          <a:ext cx="710951" cy="300931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Behavioural Sciences</a:t>
          </a:r>
          <a:endParaRPr lang="en-GB" dirty="0"/>
        </a:p>
      </dgm:t>
    </dgm:pt>
    <dgm:pt modelId="{44B9B407-2E0F-4053-B09F-A353C48EA219}" type="parTrans" cxnId="{8E38939B-56CD-4F53-AB76-6E28D92EFEDF}">
      <dgm:prSet/>
      <dgm:spPr>
        <a:xfrm rot="17742857">
          <a:off x="2197718" y="1512138"/>
          <a:ext cx="170656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706565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75AB72F7-2019-4178-9556-9A5340FE8A87}" type="sibTrans" cxnId="{8E38939B-56CD-4F53-AB76-6E28D92EFEDF}">
      <dgm:prSet/>
      <dgm:spPr/>
      <dgm:t>
        <a:bodyPr/>
        <a:lstStyle/>
        <a:p>
          <a:endParaRPr lang="en-GB"/>
        </a:p>
      </dgm:t>
    </dgm:pt>
    <dgm:pt modelId="{1BA6F496-766A-4BF6-8EB3-8810B79D284D}">
      <dgm:prSet phldrT="[Text]"/>
      <dgm:spPr>
        <a:xfrm>
          <a:off x="3859639" y="1020721"/>
          <a:ext cx="710951" cy="328068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Genetics</a:t>
          </a:r>
          <a:endParaRPr lang="en-GB" dirty="0"/>
        </a:p>
      </dgm:t>
    </dgm:pt>
    <dgm:pt modelId="{7D4CAFF4-6FBE-425F-B3FE-96B346B777D4}" type="parTrans" cxnId="{6FE8935B-ACB5-400C-99DF-4428A33966C8}">
      <dgm:prSet/>
      <dgm:spPr>
        <a:xfrm rot="19285714">
          <a:off x="2635756" y="1804730"/>
          <a:ext cx="1572902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72902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E1DA3EE9-358D-429A-AC7B-B99A6193C46C}" type="sibTrans" cxnId="{6FE8935B-ACB5-400C-99DF-4428A33966C8}">
      <dgm:prSet/>
      <dgm:spPr/>
      <dgm:t>
        <a:bodyPr/>
        <a:lstStyle/>
        <a:p>
          <a:endParaRPr lang="en-GB"/>
        </a:p>
      </dgm:t>
    </dgm:pt>
    <dgm:pt modelId="{4714680C-A7B1-4387-8F1C-B197925F6DDF}">
      <dgm:prSet phldrT="[Text]"/>
      <dgm:spPr>
        <a:xfrm>
          <a:off x="4260812" y="1862876"/>
          <a:ext cx="710951" cy="309847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Ethics</a:t>
          </a:r>
          <a:endParaRPr lang="en-GB" dirty="0"/>
        </a:p>
      </dgm:t>
    </dgm:pt>
    <dgm:pt modelId="{E0D3B026-1902-4C2A-80A3-53484D8C3EB1}" type="parTrans" cxnId="{B08D8072-73F5-4059-81F7-498E77AF9E41}">
      <dgm:prSet/>
      <dgm:spPr>
        <a:xfrm rot="20828571">
          <a:off x="3017507" y="2221984"/>
          <a:ext cx="130017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300175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3E32B373-3264-41A6-8721-9A35CC56B9B8}" type="sibTrans" cxnId="{B08D8072-73F5-4059-81F7-498E77AF9E41}">
      <dgm:prSet/>
      <dgm:spPr/>
      <dgm:t>
        <a:bodyPr/>
        <a:lstStyle/>
        <a:p>
          <a:endParaRPr lang="en-GB"/>
        </a:p>
      </dgm:t>
    </dgm:pt>
    <dgm:pt modelId="{2AB98604-E76C-429E-82DF-54521853CE21}">
      <dgm:prSet/>
      <dgm:spPr>
        <a:xfrm>
          <a:off x="4260812" y="2777517"/>
          <a:ext cx="710951" cy="329782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Economics</a:t>
          </a:r>
          <a:endParaRPr lang="en-GB" dirty="0"/>
        </a:p>
      </dgm:t>
    </dgm:pt>
    <dgm:pt modelId="{7EB2D559-AB88-437D-9A35-E5920F00D0E4}" type="parTrans" cxnId="{2635B403-787B-4BE5-B745-98005997CEBF}">
      <dgm:prSet/>
      <dgm:spPr>
        <a:xfrm rot="771429">
          <a:off x="3017559" y="2713065"/>
          <a:ext cx="1296021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296021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E2F4F456-61F3-4D20-8705-64455552B986}" type="sibTrans" cxnId="{2635B403-787B-4BE5-B745-98005997CEBF}">
      <dgm:prSet/>
      <dgm:spPr/>
      <dgm:t>
        <a:bodyPr/>
        <a:lstStyle/>
        <a:p>
          <a:endParaRPr lang="en-GB"/>
        </a:p>
      </dgm:t>
    </dgm:pt>
    <dgm:pt modelId="{4F27F5A4-0B03-4886-B944-41659FEE7792}">
      <dgm:prSet/>
      <dgm:spPr>
        <a:xfrm>
          <a:off x="3859639" y="3603352"/>
          <a:ext cx="710951" cy="344200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Geology</a:t>
          </a:r>
          <a:endParaRPr lang="en-GB" dirty="0"/>
        </a:p>
      </dgm:t>
    </dgm:pt>
    <dgm:pt modelId="{8BB1A5BC-5610-450C-95B7-46474EE894E6}" type="parTrans" cxnId="{9E13AA8F-11C3-48A0-ADD3-4071CC96509C}">
      <dgm:prSet/>
      <dgm:spPr>
        <a:xfrm rot="2314286">
          <a:off x="2636654" y="3128214"/>
          <a:ext cx="156466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64668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D9DBF7AA-7549-4BAB-862A-AE449F86D692}" type="sibTrans" cxnId="{9E13AA8F-11C3-48A0-ADD3-4071CC96509C}">
      <dgm:prSet/>
      <dgm:spPr/>
      <dgm:t>
        <a:bodyPr/>
        <a:lstStyle/>
        <a:p>
          <a:endParaRPr lang="en-GB"/>
        </a:p>
      </dgm:t>
    </dgm:pt>
    <dgm:pt modelId="{9F378DAF-FCAC-437F-BBB7-10C88652C85B}">
      <dgm:prSet/>
      <dgm:spPr>
        <a:xfrm>
          <a:off x="3136751" y="4212657"/>
          <a:ext cx="710951" cy="278558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Mineralogy</a:t>
          </a:r>
          <a:endParaRPr lang="en-GB" dirty="0"/>
        </a:p>
      </dgm:t>
    </dgm:pt>
    <dgm:pt modelId="{E19AA7B1-0056-4D7D-839D-C14548F014F6}" type="parTrans" cxnId="{C9DC34F3-BEA4-4D19-98A6-22F656CCD7B5}">
      <dgm:prSet/>
      <dgm:spPr>
        <a:xfrm rot="3857143">
          <a:off x="2194397" y="3428658"/>
          <a:ext cx="1718297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718297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A06B1DD9-0528-4E4C-ABE0-C1907BFD3D28}" type="sibTrans" cxnId="{C9DC34F3-BEA4-4D19-98A6-22F656CCD7B5}">
      <dgm:prSet/>
      <dgm:spPr/>
      <dgm:t>
        <a:bodyPr/>
        <a:lstStyle/>
        <a:p>
          <a:endParaRPr lang="en-GB"/>
        </a:p>
      </dgm:t>
    </dgm:pt>
    <dgm:pt modelId="{F01AF017-715B-4021-93CC-147A9C4682DD}">
      <dgm:prSet/>
      <dgm:spPr>
        <a:xfrm>
          <a:off x="2248578" y="4415307"/>
          <a:ext cx="710951" cy="286200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Health Systems</a:t>
          </a:r>
          <a:endParaRPr lang="en-GB" dirty="0"/>
        </a:p>
      </dgm:t>
    </dgm:pt>
    <dgm:pt modelId="{24BF6A30-1B26-43F5-8B52-97B0CD799346}" type="parTrans" cxnId="{8F4B4AA1-8242-422C-A0C8-DCCCE8B30DAB}">
      <dgm:prSet/>
      <dgm:spPr>
        <a:xfrm rot="5378076">
          <a:off x="1724784" y="3530186"/>
          <a:ext cx="1745582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745582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C7C92B9B-4AAB-463C-A535-E22CAF2E6498}" type="sibTrans" cxnId="{8F4B4AA1-8242-422C-A0C8-DCCCE8B30DAB}">
      <dgm:prSet/>
      <dgm:spPr/>
      <dgm:t>
        <a:bodyPr/>
        <a:lstStyle/>
        <a:p>
          <a:endParaRPr lang="en-GB"/>
        </a:p>
      </dgm:t>
    </dgm:pt>
    <dgm:pt modelId="{049F838B-6B21-40C6-A5C9-42D5AF2FB3E0}">
      <dgm:prSet/>
      <dgm:spPr>
        <a:xfrm>
          <a:off x="1333896" y="4193540"/>
          <a:ext cx="710951" cy="316793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Histopathology</a:t>
          </a:r>
        </a:p>
      </dgm:t>
    </dgm:pt>
    <dgm:pt modelId="{468C5705-B19A-41E3-9AE1-03B1CAC77198}" type="parTrans" cxnId="{7E3AABE2-F9AA-40F3-98B5-43E9CED487E1}">
      <dgm:prSet/>
      <dgm:spPr>
        <a:xfrm rot="6942857">
          <a:off x="1283234" y="3419654"/>
          <a:ext cx="1698310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698310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BBD00BB4-2913-4BF4-A416-11717C8F63DA}" type="sibTrans" cxnId="{7E3AABE2-F9AA-40F3-98B5-43E9CED487E1}">
      <dgm:prSet/>
      <dgm:spPr/>
      <dgm:t>
        <a:bodyPr/>
        <a:lstStyle/>
        <a:p>
          <a:endParaRPr lang="en-GB"/>
        </a:p>
      </dgm:t>
    </dgm:pt>
    <dgm:pt modelId="{E0D31A89-8CAB-41F9-8E08-6E80BAF97F25}">
      <dgm:prSet/>
      <dgm:spPr>
        <a:xfrm>
          <a:off x="611008" y="3607138"/>
          <a:ext cx="710951" cy="336628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Ophthalmology</a:t>
          </a:r>
          <a:endParaRPr lang="en-GB" dirty="0"/>
        </a:p>
      </dgm:t>
    </dgm:pt>
    <dgm:pt modelId="{A888AE02-11F0-4C81-89BE-7B58BC02F385}" type="parTrans" cxnId="{139BDD74-0CD1-464C-A8F6-D92B4B3AA710}">
      <dgm:prSet/>
      <dgm:spPr>
        <a:xfrm rot="8485714">
          <a:off x="976867" y="3129407"/>
          <a:ext cx="156849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68494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5E3B1063-7DAF-4D61-B8A0-F1171F8C41F7}" type="sibTrans" cxnId="{139BDD74-0CD1-464C-A8F6-D92B4B3AA710}">
      <dgm:prSet/>
      <dgm:spPr/>
      <dgm:t>
        <a:bodyPr/>
        <a:lstStyle/>
        <a:p>
          <a:endParaRPr lang="en-GB"/>
        </a:p>
      </dgm:t>
    </dgm:pt>
    <dgm:pt modelId="{8921787A-BE4B-4EF7-A408-E5ABBC754C93}">
      <dgm:prSet/>
      <dgm:spPr>
        <a:xfrm>
          <a:off x="209835" y="2784062"/>
          <a:ext cx="710951" cy="316693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Microbiology</a:t>
          </a:r>
          <a:endParaRPr lang="en-GB" dirty="0"/>
        </a:p>
      </dgm:t>
    </dgm:pt>
    <dgm:pt modelId="{4DFA45E6-B34B-4045-8B13-590D557737E5}" type="parTrans" cxnId="{DC5F5D4A-BBE5-40A8-A935-ADBCEAEE47F6}">
      <dgm:prSet/>
      <dgm:spPr>
        <a:xfrm rot="10028571">
          <a:off x="865395" y="2713360"/>
          <a:ext cx="129867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298678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1B4DFFAE-36F2-4C68-8494-9C83C574827A}" type="sibTrans" cxnId="{DC5F5D4A-BBE5-40A8-A935-ADBCEAEE47F6}">
      <dgm:prSet/>
      <dgm:spPr/>
      <dgm:t>
        <a:bodyPr/>
        <a:lstStyle/>
        <a:p>
          <a:endParaRPr lang="en-GB"/>
        </a:p>
      </dgm:t>
    </dgm:pt>
    <dgm:pt modelId="{129E331D-CF9D-4CB0-83BD-58979A158BE0}">
      <dgm:prSet/>
      <dgm:spPr>
        <a:xfrm>
          <a:off x="209835" y="1850338"/>
          <a:ext cx="710951" cy="334922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Public Health</a:t>
          </a:r>
        </a:p>
      </dgm:t>
    </dgm:pt>
    <dgm:pt modelId="{CF4387F4-339C-4A74-8F9C-84829E02F476}" type="parTrans" cxnId="{FCA66C62-5881-41C2-83B8-CA0EE69874C7}">
      <dgm:prSet/>
      <dgm:spPr>
        <a:xfrm rot="11571429">
          <a:off x="868982" y="2222555"/>
          <a:ext cx="129504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295045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3D8977D6-0A52-4C70-89D3-13FFD96C3A2B}" type="sibTrans" cxnId="{FCA66C62-5881-41C2-83B8-CA0EE69874C7}">
      <dgm:prSet/>
      <dgm:spPr/>
      <dgm:t>
        <a:bodyPr/>
        <a:lstStyle/>
        <a:p>
          <a:endParaRPr lang="en-GB"/>
        </a:p>
      </dgm:t>
    </dgm:pt>
    <dgm:pt modelId="{742C7185-52C6-4302-9631-12EA7B52B30F}">
      <dgm:prSet/>
      <dgm:spPr>
        <a:xfrm>
          <a:off x="611008" y="996613"/>
          <a:ext cx="710951" cy="376285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Mental Health</a:t>
          </a:r>
          <a:endParaRPr lang="en-GB" dirty="0"/>
        </a:p>
      </dgm:t>
    </dgm:pt>
    <dgm:pt modelId="{0D21EB56-34F1-4223-9001-BEC3A26D3822}" type="parTrans" cxnId="{CA65AC0F-F7DC-4B8C-BD06-7B708D79630B}">
      <dgm:prSet/>
      <dgm:spPr>
        <a:xfrm rot="13114286">
          <a:off x="994062" y="1812120"/>
          <a:ext cx="154919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49195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6248C149-DC36-4564-AEC4-158C41D76B19}" type="sibTrans" cxnId="{CA65AC0F-F7DC-4B8C-BD06-7B708D79630B}">
      <dgm:prSet/>
      <dgm:spPr/>
      <dgm:t>
        <a:bodyPr/>
        <a:lstStyle/>
        <a:p>
          <a:endParaRPr lang="en-GB"/>
        </a:p>
      </dgm:t>
    </dgm:pt>
    <dgm:pt modelId="{258A69CB-E073-4D00-9904-033D951F47C4}">
      <dgm:prSet/>
      <dgm:spPr>
        <a:xfrm>
          <a:off x="1333896" y="415060"/>
          <a:ext cx="710951" cy="386423"/>
        </a:xfrm>
        <a:prstGeom prst="roundRect">
          <a:avLst/>
        </a:prstGeom>
      </dgm:spPr>
      <dgm:t>
        <a:bodyPr/>
        <a:lstStyle/>
        <a:p>
          <a:r>
            <a:rPr lang="en-GB" dirty="0" smtClean="0"/>
            <a:t>Clinical Medicine</a:t>
          </a:r>
          <a:endParaRPr lang="en-GB" dirty="0"/>
        </a:p>
      </dgm:t>
    </dgm:pt>
    <dgm:pt modelId="{3AA928F3-B008-4727-A50A-C42E01519982}" type="parTrans" cxnId="{29FDD541-98C9-4F3D-8E98-BAD4F1EA49F6}">
      <dgm:prSet/>
      <dgm:spPr>
        <a:xfrm rot="14657143">
          <a:off x="1308732" y="1531878"/>
          <a:ext cx="166274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662744" y="1234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3D8A8292-E311-4CC7-A446-C09852DE0168}" type="sibTrans" cxnId="{29FDD541-98C9-4F3D-8E98-BAD4F1EA49F6}">
      <dgm:prSet/>
      <dgm:spPr/>
      <dgm:t>
        <a:bodyPr/>
        <a:lstStyle/>
        <a:p>
          <a:endParaRPr lang="en-GB"/>
        </a:p>
      </dgm:t>
    </dgm:pt>
    <dgm:pt modelId="{5AA4375D-35E7-4957-9E51-E5C6ECBE2E52}" type="pres">
      <dgm:prSet presAssocID="{612C9DBD-8B39-459C-9AAF-70CD1A0DA7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32890B-7ED9-42E8-A750-55BF7D28C9CA}" type="pres">
      <dgm:prSet presAssocID="{69FAD716-F92C-4A35-B080-D4700D51DCA3}" presName="centerShape" presStyleLbl="node0" presStyleIdx="0" presStyleCnt="1"/>
      <dgm:spPr/>
      <dgm:t>
        <a:bodyPr/>
        <a:lstStyle/>
        <a:p>
          <a:endParaRPr lang="en-GB"/>
        </a:p>
      </dgm:t>
    </dgm:pt>
    <dgm:pt modelId="{860F300C-E6E3-4CEB-B382-A64B57392B0E}" type="pres">
      <dgm:prSet presAssocID="{7C16E66B-172D-4E56-96E6-232939F59182}" presName="Name9" presStyleLbl="parChTrans1D2" presStyleIdx="0" presStyleCnt="14"/>
      <dgm:spPr/>
      <dgm:t>
        <a:bodyPr/>
        <a:lstStyle/>
        <a:p>
          <a:endParaRPr lang="en-GB"/>
        </a:p>
      </dgm:t>
    </dgm:pt>
    <dgm:pt modelId="{8897021A-5E79-4AFC-8AE5-596474B7FC99}" type="pres">
      <dgm:prSet presAssocID="{7C16E66B-172D-4E56-96E6-232939F59182}" presName="connTx" presStyleLbl="parChTrans1D2" presStyleIdx="0" presStyleCnt="14"/>
      <dgm:spPr/>
      <dgm:t>
        <a:bodyPr/>
        <a:lstStyle/>
        <a:p>
          <a:endParaRPr lang="en-GB"/>
        </a:p>
      </dgm:t>
    </dgm:pt>
    <dgm:pt modelId="{D45318FB-0106-411E-991D-EE03BF9534B6}" type="pres">
      <dgm:prSet presAssocID="{2486277A-CF57-4DDA-B58E-F859A6D535AF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8DF79-23BE-4E64-83A3-787B8514149F}" type="pres">
      <dgm:prSet presAssocID="{44B9B407-2E0F-4053-B09F-A353C48EA219}" presName="Name9" presStyleLbl="parChTrans1D2" presStyleIdx="1" presStyleCnt="14"/>
      <dgm:spPr/>
      <dgm:t>
        <a:bodyPr/>
        <a:lstStyle/>
        <a:p>
          <a:endParaRPr lang="en-GB"/>
        </a:p>
      </dgm:t>
    </dgm:pt>
    <dgm:pt modelId="{6EE6B2F9-4B19-4FDF-B6AB-2BBCD20231DD}" type="pres">
      <dgm:prSet presAssocID="{44B9B407-2E0F-4053-B09F-A353C48EA219}" presName="connTx" presStyleLbl="parChTrans1D2" presStyleIdx="1" presStyleCnt="14"/>
      <dgm:spPr/>
      <dgm:t>
        <a:bodyPr/>
        <a:lstStyle/>
        <a:p>
          <a:endParaRPr lang="en-GB"/>
        </a:p>
      </dgm:t>
    </dgm:pt>
    <dgm:pt modelId="{5D4BF0AD-83E5-4477-8358-F7CB06BC34DF}" type="pres">
      <dgm:prSet presAssocID="{CA622D3D-B699-4A3A-9CF9-18085209FE5F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0DCABF-3519-473A-B3F2-1CDCB6572DFC}" type="pres">
      <dgm:prSet presAssocID="{7D4CAFF4-6FBE-425F-B3FE-96B346B777D4}" presName="Name9" presStyleLbl="parChTrans1D2" presStyleIdx="2" presStyleCnt="14"/>
      <dgm:spPr/>
      <dgm:t>
        <a:bodyPr/>
        <a:lstStyle/>
        <a:p>
          <a:endParaRPr lang="en-GB"/>
        </a:p>
      </dgm:t>
    </dgm:pt>
    <dgm:pt modelId="{24B4D5EE-2D85-4C9D-BF01-AE7D44A8ED05}" type="pres">
      <dgm:prSet presAssocID="{7D4CAFF4-6FBE-425F-B3FE-96B346B777D4}" presName="connTx" presStyleLbl="parChTrans1D2" presStyleIdx="2" presStyleCnt="14"/>
      <dgm:spPr/>
      <dgm:t>
        <a:bodyPr/>
        <a:lstStyle/>
        <a:p>
          <a:endParaRPr lang="en-GB"/>
        </a:p>
      </dgm:t>
    </dgm:pt>
    <dgm:pt modelId="{3DD61896-32C9-49AE-83D5-6D241CBD3EEF}" type="pres">
      <dgm:prSet presAssocID="{1BA6F496-766A-4BF6-8EB3-8810B79D284D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D363CF-8CDC-4D2D-A008-ADB0BF35EA2F}" type="pres">
      <dgm:prSet presAssocID="{E0D3B026-1902-4C2A-80A3-53484D8C3EB1}" presName="Name9" presStyleLbl="parChTrans1D2" presStyleIdx="3" presStyleCnt="14"/>
      <dgm:spPr/>
      <dgm:t>
        <a:bodyPr/>
        <a:lstStyle/>
        <a:p>
          <a:endParaRPr lang="en-GB"/>
        </a:p>
      </dgm:t>
    </dgm:pt>
    <dgm:pt modelId="{F3439369-3585-4CD7-8073-1C25428E9C11}" type="pres">
      <dgm:prSet presAssocID="{E0D3B026-1902-4C2A-80A3-53484D8C3EB1}" presName="connTx" presStyleLbl="parChTrans1D2" presStyleIdx="3" presStyleCnt="14"/>
      <dgm:spPr/>
      <dgm:t>
        <a:bodyPr/>
        <a:lstStyle/>
        <a:p>
          <a:endParaRPr lang="en-GB"/>
        </a:p>
      </dgm:t>
    </dgm:pt>
    <dgm:pt modelId="{71B5DA2F-3B8C-4639-88CE-98C720664551}" type="pres">
      <dgm:prSet presAssocID="{4714680C-A7B1-4387-8F1C-B197925F6DDF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27F4AD-4BFA-4533-ADCA-3DE448479272}" type="pres">
      <dgm:prSet presAssocID="{7EB2D559-AB88-437D-9A35-E5920F00D0E4}" presName="Name9" presStyleLbl="parChTrans1D2" presStyleIdx="4" presStyleCnt="14"/>
      <dgm:spPr/>
      <dgm:t>
        <a:bodyPr/>
        <a:lstStyle/>
        <a:p>
          <a:endParaRPr lang="en-GB"/>
        </a:p>
      </dgm:t>
    </dgm:pt>
    <dgm:pt modelId="{C120939E-A83A-480E-B315-34FA39C28D57}" type="pres">
      <dgm:prSet presAssocID="{7EB2D559-AB88-437D-9A35-E5920F00D0E4}" presName="connTx" presStyleLbl="parChTrans1D2" presStyleIdx="4" presStyleCnt="14"/>
      <dgm:spPr/>
      <dgm:t>
        <a:bodyPr/>
        <a:lstStyle/>
        <a:p>
          <a:endParaRPr lang="en-GB"/>
        </a:p>
      </dgm:t>
    </dgm:pt>
    <dgm:pt modelId="{6F75471F-0937-4E1A-949E-ED44EC52A1BC}" type="pres">
      <dgm:prSet presAssocID="{2AB98604-E76C-429E-82DF-54521853CE21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B330EA-F450-4EE5-A4BE-3C0A5F367A58}" type="pres">
      <dgm:prSet presAssocID="{8BB1A5BC-5610-450C-95B7-46474EE894E6}" presName="Name9" presStyleLbl="parChTrans1D2" presStyleIdx="5" presStyleCnt="14"/>
      <dgm:spPr/>
      <dgm:t>
        <a:bodyPr/>
        <a:lstStyle/>
        <a:p>
          <a:endParaRPr lang="en-GB"/>
        </a:p>
      </dgm:t>
    </dgm:pt>
    <dgm:pt modelId="{C56CE109-4784-4062-9F83-89A27AAA8DB2}" type="pres">
      <dgm:prSet presAssocID="{8BB1A5BC-5610-450C-95B7-46474EE894E6}" presName="connTx" presStyleLbl="parChTrans1D2" presStyleIdx="5" presStyleCnt="14"/>
      <dgm:spPr/>
      <dgm:t>
        <a:bodyPr/>
        <a:lstStyle/>
        <a:p>
          <a:endParaRPr lang="en-GB"/>
        </a:p>
      </dgm:t>
    </dgm:pt>
    <dgm:pt modelId="{658D47B8-17DD-4A07-8C95-812E1E0B508C}" type="pres">
      <dgm:prSet presAssocID="{4F27F5A4-0B03-4886-B944-41659FEE7792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74E8F6-2E12-4532-8121-58AA4134424F}" type="pres">
      <dgm:prSet presAssocID="{E19AA7B1-0056-4D7D-839D-C14548F014F6}" presName="Name9" presStyleLbl="parChTrans1D2" presStyleIdx="6" presStyleCnt="14"/>
      <dgm:spPr/>
      <dgm:t>
        <a:bodyPr/>
        <a:lstStyle/>
        <a:p>
          <a:endParaRPr lang="en-GB"/>
        </a:p>
      </dgm:t>
    </dgm:pt>
    <dgm:pt modelId="{9956C2EA-E61A-477F-9F3B-CD90E8F5A254}" type="pres">
      <dgm:prSet presAssocID="{E19AA7B1-0056-4D7D-839D-C14548F014F6}" presName="connTx" presStyleLbl="parChTrans1D2" presStyleIdx="6" presStyleCnt="14"/>
      <dgm:spPr/>
      <dgm:t>
        <a:bodyPr/>
        <a:lstStyle/>
        <a:p>
          <a:endParaRPr lang="en-GB"/>
        </a:p>
      </dgm:t>
    </dgm:pt>
    <dgm:pt modelId="{5723583F-FB42-4C77-988D-1D2C4954A218}" type="pres">
      <dgm:prSet presAssocID="{9F378DAF-FCAC-437F-BBB7-10C88652C85B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058A87-886E-4526-A381-15241F74DD14}" type="pres">
      <dgm:prSet presAssocID="{24BF6A30-1B26-43F5-8B52-97B0CD799346}" presName="Name9" presStyleLbl="parChTrans1D2" presStyleIdx="7" presStyleCnt="14"/>
      <dgm:spPr/>
      <dgm:t>
        <a:bodyPr/>
        <a:lstStyle/>
        <a:p>
          <a:endParaRPr lang="en-GB"/>
        </a:p>
      </dgm:t>
    </dgm:pt>
    <dgm:pt modelId="{4B009785-AC6B-4208-BAE4-38940E8E97E2}" type="pres">
      <dgm:prSet presAssocID="{24BF6A30-1B26-43F5-8B52-97B0CD799346}" presName="connTx" presStyleLbl="parChTrans1D2" presStyleIdx="7" presStyleCnt="14"/>
      <dgm:spPr/>
      <dgm:t>
        <a:bodyPr/>
        <a:lstStyle/>
        <a:p>
          <a:endParaRPr lang="en-GB"/>
        </a:p>
      </dgm:t>
    </dgm:pt>
    <dgm:pt modelId="{F2CD9CFA-7B0A-41CF-90C3-BAE4E2BCA83C}" type="pres">
      <dgm:prSet presAssocID="{F01AF017-715B-4021-93CC-147A9C4682DD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F04378-A667-4F77-8D5D-3810D6A7F7BE}" type="pres">
      <dgm:prSet presAssocID="{468C5705-B19A-41E3-9AE1-03B1CAC77198}" presName="Name9" presStyleLbl="parChTrans1D2" presStyleIdx="8" presStyleCnt="14"/>
      <dgm:spPr/>
      <dgm:t>
        <a:bodyPr/>
        <a:lstStyle/>
        <a:p>
          <a:endParaRPr lang="en-GB"/>
        </a:p>
      </dgm:t>
    </dgm:pt>
    <dgm:pt modelId="{09C31146-5D5B-4A51-8AF5-E86FB34B2C67}" type="pres">
      <dgm:prSet presAssocID="{468C5705-B19A-41E3-9AE1-03B1CAC77198}" presName="connTx" presStyleLbl="parChTrans1D2" presStyleIdx="8" presStyleCnt="14"/>
      <dgm:spPr/>
      <dgm:t>
        <a:bodyPr/>
        <a:lstStyle/>
        <a:p>
          <a:endParaRPr lang="en-GB"/>
        </a:p>
      </dgm:t>
    </dgm:pt>
    <dgm:pt modelId="{6425EAAD-29C2-486F-A70E-DAB3FA996D50}" type="pres">
      <dgm:prSet presAssocID="{049F838B-6B21-40C6-A5C9-42D5AF2FB3E0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EDECC0-7FA4-4827-88AF-71F6B51DB6B3}" type="pres">
      <dgm:prSet presAssocID="{A888AE02-11F0-4C81-89BE-7B58BC02F385}" presName="Name9" presStyleLbl="parChTrans1D2" presStyleIdx="9" presStyleCnt="14"/>
      <dgm:spPr/>
      <dgm:t>
        <a:bodyPr/>
        <a:lstStyle/>
        <a:p>
          <a:endParaRPr lang="en-GB"/>
        </a:p>
      </dgm:t>
    </dgm:pt>
    <dgm:pt modelId="{024A6029-2B4E-411D-8A45-06737A4A9883}" type="pres">
      <dgm:prSet presAssocID="{A888AE02-11F0-4C81-89BE-7B58BC02F385}" presName="connTx" presStyleLbl="parChTrans1D2" presStyleIdx="9" presStyleCnt="14"/>
      <dgm:spPr/>
      <dgm:t>
        <a:bodyPr/>
        <a:lstStyle/>
        <a:p>
          <a:endParaRPr lang="en-GB"/>
        </a:p>
      </dgm:t>
    </dgm:pt>
    <dgm:pt modelId="{F473F97F-C701-4AD3-B07E-824718CC1449}" type="pres">
      <dgm:prSet presAssocID="{E0D31A89-8CAB-41F9-8E08-6E80BAF97F25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8CB0EC-6152-450C-A38F-3B0689E8BBF0}" type="pres">
      <dgm:prSet presAssocID="{4DFA45E6-B34B-4045-8B13-590D557737E5}" presName="Name9" presStyleLbl="parChTrans1D2" presStyleIdx="10" presStyleCnt="14"/>
      <dgm:spPr/>
      <dgm:t>
        <a:bodyPr/>
        <a:lstStyle/>
        <a:p>
          <a:endParaRPr lang="en-GB"/>
        </a:p>
      </dgm:t>
    </dgm:pt>
    <dgm:pt modelId="{C9F9CA74-5288-4B69-B4D0-616E8CD3CBA0}" type="pres">
      <dgm:prSet presAssocID="{4DFA45E6-B34B-4045-8B13-590D557737E5}" presName="connTx" presStyleLbl="parChTrans1D2" presStyleIdx="10" presStyleCnt="14"/>
      <dgm:spPr/>
      <dgm:t>
        <a:bodyPr/>
        <a:lstStyle/>
        <a:p>
          <a:endParaRPr lang="en-GB"/>
        </a:p>
      </dgm:t>
    </dgm:pt>
    <dgm:pt modelId="{F61B941C-242A-4103-9F08-5B6A409F2950}" type="pres">
      <dgm:prSet presAssocID="{8921787A-BE4B-4EF7-A408-E5ABBC754C93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42521F-3BAA-4969-8821-2AE6C015F620}" type="pres">
      <dgm:prSet presAssocID="{CF4387F4-339C-4A74-8F9C-84829E02F476}" presName="Name9" presStyleLbl="parChTrans1D2" presStyleIdx="11" presStyleCnt="14"/>
      <dgm:spPr/>
      <dgm:t>
        <a:bodyPr/>
        <a:lstStyle/>
        <a:p>
          <a:endParaRPr lang="en-GB"/>
        </a:p>
      </dgm:t>
    </dgm:pt>
    <dgm:pt modelId="{6E52B890-E7C4-4EF2-8F78-57246843A400}" type="pres">
      <dgm:prSet presAssocID="{CF4387F4-339C-4A74-8F9C-84829E02F476}" presName="connTx" presStyleLbl="parChTrans1D2" presStyleIdx="11" presStyleCnt="14"/>
      <dgm:spPr/>
      <dgm:t>
        <a:bodyPr/>
        <a:lstStyle/>
        <a:p>
          <a:endParaRPr lang="en-GB"/>
        </a:p>
      </dgm:t>
    </dgm:pt>
    <dgm:pt modelId="{62A6F912-250D-48C8-9717-5D758EDA2729}" type="pres">
      <dgm:prSet presAssocID="{129E331D-CF9D-4CB0-83BD-58979A158BE0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9F91E9-56BA-4F88-90AC-3D8B82CDA1CD}" type="pres">
      <dgm:prSet presAssocID="{0D21EB56-34F1-4223-9001-BEC3A26D3822}" presName="Name9" presStyleLbl="parChTrans1D2" presStyleIdx="12" presStyleCnt="14"/>
      <dgm:spPr/>
      <dgm:t>
        <a:bodyPr/>
        <a:lstStyle/>
        <a:p>
          <a:endParaRPr lang="en-GB"/>
        </a:p>
      </dgm:t>
    </dgm:pt>
    <dgm:pt modelId="{FB7F3667-4890-4F7B-84D3-6D8C98102E17}" type="pres">
      <dgm:prSet presAssocID="{0D21EB56-34F1-4223-9001-BEC3A26D3822}" presName="connTx" presStyleLbl="parChTrans1D2" presStyleIdx="12" presStyleCnt="14"/>
      <dgm:spPr/>
      <dgm:t>
        <a:bodyPr/>
        <a:lstStyle/>
        <a:p>
          <a:endParaRPr lang="en-GB"/>
        </a:p>
      </dgm:t>
    </dgm:pt>
    <dgm:pt modelId="{3B7046FA-2114-4B59-B6B6-08EEA8AC7AE9}" type="pres">
      <dgm:prSet presAssocID="{742C7185-52C6-4302-9631-12EA7B52B30F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065406-D96E-4683-8A5A-4FA2C9099328}" type="pres">
      <dgm:prSet presAssocID="{3AA928F3-B008-4727-A50A-C42E01519982}" presName="Name9" presStyleLbl="parChTrans1D2" presStyleIdx="13" presStyleCnt="14"/>
      <dgm:spPr/>
      <dgm:t>
        <a:bodyPr/>
        <a:lstStyle/>
        <a:p>
          <a:endParaRPr lang="en-GB"/>
        </a:p>
      </dgm:t>
    </dgm:pt>
    <dgm:pt modelId="{CE10B4C9-24F8-4EA8-A327-D43E88963BFA}" type="pres">
      <dgm:prSet presAssocID="{3AA928F3-B008-4727-A50A-C42E01519982}" presName="connTx" presStyleLbl="parChTrans1D2" presStyleIdx="13" presStyleCnt="14"/>
      <dgm:spPr/>
      <dgm:t>
        <a:bodyPr/>
        <a:lstStyle/>
        <a:p>
          <a:endParaRPr lang="en-GB"/>
        </a:p>
      </dgm:t>
    </dgm:pt>
    <dgm:pt modelId="{98CE10A1-31D4-4566-944A-5BE0E58BF183}" type="pres">
      <dgm:prSet presAssocID="{258A69CB-E073-4D00-9904-033D951F47C4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FAD831-B75E-4B2F-BDE0-6C003D0C2988}" type="presOf" srcId="{3AA928F3-B008-4727-A50A-C42E01519982}" destId="{4E065406-D96E-4683-8A5A-4FA2C9099328}" srcOrd="0" destOrd="0" presId="urn:microsoft.com/office/officeart/2005/8/layout/radial1"/>
    <dgm:cxn modelId="{E4678A5D-963F-4F3C-98D2-6D5F9C84A6D8}" type="presOf" srcId="{E0D3B026-1902-4C2A-80A3-53484D8C3EB1}" destId="{F3439369-3585-4CD7-8073-1C25428E9C11}" srcOrd="1" destOrd="0" presId="urn:microsoft.com/office/officeart/2005/8/layout/radial1"/>
    <dgm:cxn modelId="{138E288D-1B1B-46DE-97E7-28A383EE4E61}" type="presOf" srcId="{7EB2D559-AB88-437D-9A35-E5920F00D0E4}" destId="{C120939E-A83A-480E-B315-34FA39C28D57}" srcOrd="1" destOrd="0" presId="urn:microsoft.com/office/officeart/2005/8/layout/radial1"/>
    <dgm:cxn modelId="{67D1450F-20CD-4E24-9A7B-FFCD6392A4BA}" type="presOf" srcId="{4714680C-A7B1-4387-8F1C-B197925F6DDF}" destId="{71B5DA2F-3B8C-4639-88CE-98C720664551}" srcOrd="0" destOrd="0" presId="urn:microsoft.com/office/officeart/2005/8/layout/radial1"/>
    <dgm:cxn modelId="{E971C84C-9BC0-462C-8D78-5224F42E6FD8}" type="presOf" srcId="{7C16E66B-172D-4E56-96E6-232939F59182}" destId="{8897021A-5E79-4AFC-8AE5-596474B7FC99}" srcOrd="1" destOrd="0" presId="urn:microsoft.com/office/officeart/2005/8/layout/radial1"/>
    <dgm:cxn modelId="{9E13AA8F-11C3-48A0-ADD3-4071CC96509C}" srcId="{69FAD716-F92C-4A35-B080-D4700D51DCA3}" destId="{4F27F5A4-0B03-4886-B944-41659FEE7792}" srcOrd="5" destOrd="0" parTransId="{8BB1A5BC-5610-450C-95B7-46474EE894E6}" sibTransId="{D9DBF7AA-7549-4BAB-862A-AE449F86D692}"/>
    <dgm:cxn modelId="{59F8F3A9-0008-4C03-A04C-859FD64FA097}" type="presOf" srcId="{7EB2D559-AB88-437D-9A35-E5920F00D0E4}" destId="{8D27F4AD-4BFA-4533-ADCA-3DE448479272}" srcOrd="0" destOrd="0" presId="urn:microsoft.com/office/officeart/2005/8/layout/radial1"/>
    <dgm:cxn modelId="{F8956B85-0A5F-48A3-954E-C2930398FA70}" type="presOf" srcId="{24BF6A30-1B26-43F5-8B52-97B0CD799346}" destId="{4B009785-AC6B-4208-BAE4-38940E8E97E2}" srcOrd="1" destOrd="0" presId="urn:microsoft.com/office/officeart/2005/8/layout/radial1"/>
    <dgm:cxn modelId="{D576F04B-8628-421A-B885-11443848562D}" type="presOf" srcId="{F01AF017-715B-4021-93CC-147A9C4682DD}" destId="{F2CD9CFA-7B0A-41CF-90C3-BAE4E2BCA83C}" srcOrd="0" destOrd="0" presId="urn:microsoft.com/office/officeart/2005/8/layout/radial1"/>
    <dgm:cxn modelId="{1A629514-AE54-443A-A90D-44D3C4393D55}" type="presOf" srcId="{1BA6F496-766A-4BF6-8EB3-8810B79D284D}" destId="{3DD61896-32C9-49AE-83D5-6D241CBD3EEF}" srcOrd="0" destOrd="0" presId="urn:microsoft.com/office/officeart/2005/8/layout/radial1"/>
    <dgm:cxn modelId="{C9DC34F3-BEA4-4D19-98A6-22F656CCD7B5}" srcId="{69FAD716-F92C-4A35-B080-D4700D51DCA3}" destId="{9F378DAF-FCAC-437F-BBB7-10C88652C85B}" srcOrd="6" destOrd="0" parTransId="{E19AA7B1-0056-4D7D-839D-C14548F014F6}" sibTransId="{A06B1DD9-0528-4E4C-ABE0-C1907BFD3D28}"/>
    <dgm:cxn modelId="{783D87FD-54E1-47BE-8F5F-B65BE8B2A1C7}" type="presOf" srcId="{2486277A-CF57-4DDA-B58E-F859A6D535AF}" destId="{D45318FB-0106-411E-991D-EE03BF9534B6}" srcOrd="0" destOrd="0" presId="urn:microsoft.com/office/officeart/2005/8/layout/radial1"/>
    <dgm:cxn modelId="{56BD49D0-91C4-4B24-A887-64686D25AC57}" type="presOf" srcId="{CA622D3D-B699-4A3A-9CF9-18085209FE5F}" destId="{5D4BF0AD-83E5-4477-8358-F7CB06BC34DF}" srcOrd="0" destOrd="0" presId="urn:microsoft.com/office/officeart/2005/8/layout/radial1"/>
    <dgm:cxn modelId="{C61B8634-2087-47CA-96C2-F7A9481A2EDC}" type="presOf" srcId="{CF4387F4-339C-4A74-8F9C-84829E02F476}" destId="{9342521F-3BAA-4969-8821-2AE6C015F620}" srcOrd="0" destOrd="0" presId="urn:microsoft.com/office/officeart/2005/8/layout/radial1"/>
    <dgm:cxn modelId="{D9BE22C6-F39F-4E53-8F3D-89DD8EAC26C6}" type="presOf" srcId="{742C7185-52C6-4302-9631-12EA7B52B30F}" destId="{3B7046FA-2114-4B59-B6B6-08EEA8AC7AE9}" srcOrd="0" destOrd="0" presId="urn:microsoft.com/office/officeart/2005/8/layout/radial1"/>
    <dgm:cxn modelId="{6FE8935B-ACB5-400C-99DF-4428A33966C8}" srcId="{69FAD716-F92C-4A35-B080-D4700D51DCA3}" destId="{1BA6F496-766A-4BF6-8EB3-8810B79D284D}" srcOrd="2" destOrd="0" parTransId="{7D4CAFF4-6FBE-425F-B3FE-96B346B777D4}" sibTransId="{E1DA3EE9-358D-429A-AC7B-B99A6193C46C}"/>
    <dgm:cxn modelId="{52A2603A-B60C-4D80-9AD6-DD0AA9F3854F}" type="presOf" srcId="{CF4387F4-339C-4A74-8F9C-84829E02F476}" destId="{6E52B890-E7C4-4EF2-8F78-57246843A400}" srcOrd="1" destOrd="0" presId="urn:microsoft.com/office/officeart/2005/8/layout/radial1"/>
    <dgm:cxn modelId="{5DD3997D-D903-429B-B9B1-99FF451AC401}" type="presOf" srcId="{E0D31A89-8CAB-41F9-8E08-6E80BAF97F25}" destId="{F473F97F-C701-4AD3-B07E-824718CC1449}" srcOrd="0" destOrd="0" presId="urn:microsoft.com/office/officeart/2005/8/layout/radial1"/>
    <dgm:cxn modelId="{2E324BEE-A914-411D-AFFE-3F8D64728076}" type="presOf" srcId="{4F27F5A4-0B03-4886-B944-41659FEE7792}" destId="{658D47B8-17DD-4A07-8C95-812E1E0B508C}" srcOrd="0" destOrd="0" presId="urn:microsoft.com/office/officeart/2005/8/layout/radial1"/>
    <dgm:cxn modelId="{06E6CD42-EBC5-4BB6-B4DD-42ED84230828}" type="presOf" srcId="{E19AA7B1-0056-4D7D-839D-C14548F014F6}" destId="{2A74E8F6-2E12-4532-8121-58AA4134424F}" srcOrd="0" destOrd="0" presId="urn:microsoft.com/office/officeart/2005/8/layout/radial1"/>
    <dgm:cxn modelId="{DC5F5D4A-BBE5-40A8-A935-ADBCEAEE47F6}" srcId="{69FAD716-F92C-4A35-B080-D4700D51DCA3}" destId="{8921787A-BE4B-4EF7-A408-E5ABBC754C93}" srcOrd="10" destOrd="0" parTransId="{4DFA45E6-B34B-4045-8B13-590D557737E5}" sibTransId="{1B4DFFAE-36F2-4C68-8494-9C83C574827A}"/>
    <dgm:cxn modelId="{8F4B4AA1-8242-422C-A0C8-DCCCE8B30DAB}" srcId="{69FAD716-F92C-4A35-B080-D4700D51DCA3}" destId="{F01AF017-715B-4021-93CC-147A9C4682DD}" srcOrd="7" destOrd="0" parTransId="{24BF6A30-1B26-43F5-8B52-97B0CD799346}" sibTransId="{C7C92B9B-4AAB-463C-A535-E22CAF2E6498}"/>
    <dgm:cxn modelId="{B08D8072-73F5-4059-81F7-498E77AF9E41}" srcId="{69FAD716-F92C-4A35-B080-D4700D51DCA3}" destId="{4714680C-A7B1-4387-8F1C-B197925F6DDF}" srcOrd="3" destOrd="0" parTransId="{E0D3B026-1902-4C2A-80A3-53484D8C3EB1}" sibTransId="{3E32B373-3264-41A6-8721-9A35CC56B9B8}"/>
    <dgm:cxn modelId="{7E3AABE2-F9AA-40F3-98B5-43E9CED487E1}" srcId="{69FAD716-F92C-4A35-B080-D4700D51DCA3}" destId="{049F838B-6B21-40C6-A5C9-42D5AF2FB3E0}" srcOrd="8" destOrd="0" parTransId="{468C5705-B19A-41E3-9AE1-03B1CAC77198}" sibTransId="{BBD00BB4-2913-4BF4-A416-11717C8F63DA}"/>
    <dgm:cxn modelId="{036F345B-D9DF-43AE-AAD1-D008B4931760}" type="presOf" srcId="{7D4CAFF4-6FBE-425F-B3FE-96B346B777D4}" destId="{24B4D5EE-2D85-4C9D-BF01-AE7D44A8ED05}" srcOrd="1" destOrd="0" presId="urn:microsoft.com/office/officeart/2005/8/layout/radial1"/>
    <dgm:cxn modelId="{FCA66C62-5881-41C2-83B8-CA0EE69874C7}" srcId="{69FAD716-F92C-4A35-B080-D4700D51DCA3}" destId="{129E331D-CF9D-4CB0-83BD-58979A158BE0}" srcOrd="11" destOrd="0" parTransId="{CF4387F4-339C-4A74-8F9C-84829E02F476}" sibTransId="{3D8977D6-0A52-4C70-89D3-13FFD96C3A2B}"/>
    <dgm:cxn modelId="{665F4E0A-F058-4037-96AF-F03535D8C759}" type="presOf" srcId="{8921787A-BE4B-4EF7-A408-E5ABBC754C93}" destId="{F61B941C-242A-4103-9F08-5B6A409F2950}" srcOrd="0" destOrd="0" presId="urn:microsoft.com/office/officeart/2005/8/layout/radial1"/>
    <dgm:cxn modelId="{497AB37C-6ED9-4A61-B3EE-54188946E442}" type="presOf" srcId="{4DFA45E6-B34B-4045-8B13-590D557737E5}" destId="{C9F9CA74-5288-4B69-B4D0-616E8CD3CBA0}" srcOrd="1" destOrd="0" presId="urn:microsoft.com/office/officeart/2005/8/layout/radial1"/>
    <dgm:cxn modelId="{127FAE72-F255-419C-B096-788C4CBE7063}" type="presOf" srcId="{612C9DBD-8B39-459C-9AAF-70CD1A0DA7B3}" destId="{5AA4375D-35E7-4957-9E51-E5C6ECBE2E52}" srcOrd="0" destOrd="0" presId="urn:microsoft.com/office/officeart/2005/8/layout/radial1"/>
    <dgm:cxn modelId="{66365AC7-4DA5-468A-A4A2-8C864D1EA5FE}" type="presOf" srcId="{69FAD716-F92C-4A35-B080-D4700D51DCA3}" destId="{1E32890B-7ED9-42E8-A750-55BF7D28C9CA}" srcOrd="0" destOrd="0" presId="urn:microsoft.com/office/officeart/2005/8/layout/radial1"/>
    <dgm:cxn modelId="{8E38939B-56CD-4F53-AB76-6E28D92EFEDF}" srcId="{69FAD716-F92C-4A35-B080-D4700D51DCA3}" destId="{CA622D3D-B699-4A3A-9CF9-18085209FE5F}" srcOrd="1" destOrd="0" parTransId="{44B9B407-2E0F-4053-B09F-A353C48EA219}" sibTransId="{75AB72F7-2019-4178-9556-9A5340FE8A87}"/>
    <dgm:cxn modelId="{1A4A4F3D-D3EE-412F-A4A0-44474457E2EF}" type="presOf" srcId="{049F838B-6B21-40C6-A5C9-42D5AF2FB3E0}" destId="{6425EAAD-29C2-486F-A70E-DAB3FA996D50}" srcOrd="0" destOrd="0" presId="urn:microsoft.com/office/officeart/2005/8/layout/radial1"/>
    <dgm:cxn modelId="{9BECA7FC-BF48-478B-854C-1C4970E37028}" type="presOf" srcId="{A888AE02-11F0-4C81-89BE-7B58BC02F385}" destId="{024A6029-2B4E-411D-8A45-06737A4A9883}" srcOrd="1" destOrd="0" presId="urn:microsoft.com/office/officeart/2005/8/layout/radial1"/>
    <dgm:cxn modelId="{BBEBB4B2-87DC-4923-B9D5-E89F84122AC6}" type="presOf" srcId="{2AB98604-E76C-429E-82DF-54521853CE21}" destId="{6F75471F-0937-4E1A-949E-ED44EC52A1BC}" srcOrd="0" destOrd="0" presId="urn:microsoft.com/office/officeart/2005/8/layout/radial1"/>
    <dgm:cxn modelId="{FF202448-4258-4310-8DFC-109B7EA2F5B8}" type="presOf" srcId="{7D4CAFF4-6FBE-425F-B3FE-96B346B777D4}" destId="{D80DCABF-3519-473A-B3F2-1CDCB6572DFC}" srcOrd="0" destOrd="0" presId="urn:microsoft.com/office/officeart/2005/8/layout/radial1"/>
    <dgm:cxn modelId="{097B1A36-4FD2-42C9-BC59-51D36C266E58}" type="presOf" srcId="{A888AE02-11F0-4C81-89BE-7B58BC02F385}" destId="{68EDECC0-7FA4-4827-88AF-71F6B51DB6B3}" srcOrd="0" destOrd="0" presId="urn:microsoft.com/office/officeart/2005/8/layout/radial1"/>
    <dgm:cxn modelId="{7165AFD5-0BC0-4ECC-B17C-F9B36D722238}" type="presOf" srcId="{24BF6A30-1B26-43F5-8B52-97B0CD799346}" destId="{2F058A87-886E-4526-A381-15241F74DD14}" srcOrd="0" destOrd="0" presId="urn:microsoft.com/office/officeart/2005/8/layout/radial1"/>
    <dgm:cxn modelId="{C61B8E15-6849-4474-87FD-62475FD14219}" type="presOf" srcId="{0D21EB56-34F1-4223-9001-BEC3A26D3822}" destId="{FB7F3667-4890-4F7B-84D3-6D8C98102E17}" srcOrd="1" destOrd="0" presId="urn:microsoft.com/office/officeart/2005/8/layout/radial1"/>
    <dgm:cxn modelId="{1C4E4023-A1B0-4C8C-A880-4F8776576678}" type="presOf" srcId="{9F378DAF-FCAC-437F-BBB7-10C88652C85B}" destId="{5723583F-FB42-4C77-988D-1D2C4954A218}" srcOrd="0" destOrd="0" presId="urn:microsoft.com/office/officeart/2005/8/layout/radial1"/>
    <dgm:cxn modelId="{6BE1B92C-1ADD-4012-AA93-01B2D82E70B2}" type="presOf" srcId="{8BB1A5BC-5610-450C-95B7-46474EE894E6}" destId="{13B330EA-F450-4EE5-A4BE-3C0A5F367A58}" srcOrd="0" destOrd="0" presId="urn:microsoft.com/office/officeart/2005/8/layout/radial1"/>
    <dgm:cxn modelId="{FDB3E8B2-0DF7-4C76-8CFC-CEB40DABA208}" type="presOf" srcId="{468C5705-B19A-41E3-9AE1-03B1CAC77198}" destId="{09F04378-A667-4F77-8D5D-3810D6A7F7BE}" srcOrd="0" destOrd="0" presId="urn:microsoft.com/office/officeart/2005/8/layout/radial1"/>
    <dgm:cxn modelId="{2635B403-787B-4BE5-B745-98005997CEBF}" srcId="{69FAD716-F92C-4A35-B080-D4700D51DCA3}" destId="{2AB98604-E76C-429E-82DF-54521853CE21}" srcOrd="4" destOrd="0" parTransId="{7EB2D559-AB88-437D-9A35-E5920F00D0E4}" sibTransId="{E2F4F456-61F3-4D20-8705-64455552B986}"/>
    <dgm:cxn modelId="{292249E4-826E-4B2B-8A25-356A5E2D66EB}" srcId="{612C9DBD-8B39-459C-9AAF-70CD1A0DA7B3}" destId="{69FAD716-F92C-4A35-B080-D4700D51DCA3}" srcOrd="0" destOrd="0" parTransId="{113EDA0C-F0C6-42D0-A574-A360997D7802}" sibTransId="{E38BD75E-2D5D-48EC-8DE7-51593818A298}"/>
    <dgm:cxn modelId="{1BFA6B48-4C99-4BF5-A159-7EF761CDE52A}" type="presOf" srcId="{7C16E66B-172D-4E56-96E6-232939F59182}" destId="{860F300C-E6E3-4CEB-B382-A64B57392B0E}" srcOrd="0" destOrd="0" presId="urn:microsoft.com/office/officeart/2005/8/layout/radial1"/>
    <dgm:cxn modelId="{5B7EE52E-E117-4BA2-9A97-F7603FB72E99}" srcId="{69FAD716-F92C-4A35-B080-D4700D51DCA3}" destId="{2486277A-CF57-4DDA-B58E-F859A6D535AF}" srcOrd="0" destOrd="0" parTransId="{7C16E66B-172D-4E56-96E6-232939F59182}" sibTransId="{CC39D9B1-F125-4C0F-BEF9-8448C2E36E23}"/>
    <dgm:cxn modelId="{217E4FC3-065E-4E2D-BDAC-F2CA0B6F4669}" type="presOf" srcId="{468C5705-B19A-41E3-9AE1-03B1CAC77198}" destId="{09C31146-5D5B-4A51-8AF5-E86FB34B2C67}" srcOrd="1" destOrd="0" presId="urn:microsoft.com/office/officeart/2005/8/layout/radial1"/>
    <dgm:cxn modelId="{840D0BD3-6BFA-483F-973A-E06CC7188ACC}" type="presOf" srcId="{0D21EB56-34F1-4223-9001-BEC3A26D3822}" destId="{219F91E9-56BA-4F88-90AC-3D8B82CDA1CD}" srcOrd="0" destOrd="0" presId="urn:microsoft.com/office/officeart/2005/8/layout/radial1"/>
    <dgm:cxn modelId="{2D7043AC-11FB-4316-9EC5-B0A52E3B34E4}" type="presOf" srcId="{E0D3B026-1902-4C2A-80A3-53484D8C3EB1}" destId="{84D363CF-8CDC-4D2D-A008-ADB0BF35EA2F}" srcOrd="0" destOrd="0" presId="urn:microsoft.com/office/officeart/2005/8/layout/radial1"/>
    <dgm:cxn modelId="{E4278D1A-9B1C-4DEE-9F06-C6061D4D8E85}" type="presOf" srcId="{44B9B407-2E0F-4053-B09F-A353C48EA219}" destId="{E418DF79-23BE-4E64-83A3-787B8514149F}" srcOrd="0" destOrd="0" presId="urn:microsoft.com/office/officeart/2005/8/layout/radial1"/>
    <dgm:cxn modelId="{7563EA0D-E06E-4D2D-AF25-717AE06CF46F}" type="presOf" srcId="{4DFA45E6-B34B-4045-8B13-590D557737E5}" destId="{7E8CB0EC-6152-450C-A38F-3B0689E8BBF0}" srcOrd="0" destOrd="0" presId="urn:microsoft.com/office/officeart/2005/8/layout/radial1"/>
    <dgm:cxn modelId="{59C20634-FFC3-44E9-B030-C02A9930F4BD}" type="presOf" srcId="{129E331D-CF9D-4CB0-83BD-58979A158BE0}" destId="{62A6F912-250D-48C8-9717-5D758EDA2729}" srcOrd="0" destOrd="0" presId="urn:microsoft.com/office/officeart/2005/8/layout/radial1"/>
    <dgm:cxn modelId="{27B853E4-8876-4819-B581-E4D2306107EA}" type="presOf" srcId="{44B9B407-2E0F-4053-B09F-A353C48EA219}" destId="{6EE6B2F9-4B19-4FDF-B6AB-2BBCD20231DD}" srcOrd="1" destOrd="0" presId="urn:microsoft.com/office/officeart/2005/8/layout/radial1"/>
    <dgm:cxn modelId="{58CEDBE4-9B01-4CED-B76B-DB451D2E9EB6}" type="presOf" srcId="{E19AA7B1-0056-4D7D-839D-C14548F014F6}" destId="{9956C2EA-E61A-477F-9F3B-CD90E8F5A254}" srcOrd="1" destOrd="0" presId="urn:microsoft.com/office/officeart/2005/8/layout/radial1"/>
    <dgm:cxn modelId="{29FDD541-98C9-4F3D-8E98-BAD4F1EA49F6}" srcId="{69FAD716-F92C-4A35-B080-D4700D51DCA3}" destId="{258A69CB-E073-4D00-9904-033D951F47C4}" srcOrd="13" destOrd="0" parTransId="{3AA928F3-B008-4727-A50A-C42E01519982}" sibTransId="{3D8A8292-E311-4CC7-A446-C09852DE0168}"/>
    <dgm:cxn modelId="{5B5AABBE-2388-427E-A48D-DD4B48CF6371}" type="presOf" srcId="{3AA928F3-B008-4727-A50A-C42E01519982}" destId="{CE10B4C9-24F8-4EA8-A327-D43E88963BFA}" srcOrd="1" destOrd="0" presId="urn:microsoft.com/office/officeart/2005/8/layout/radial1"/>
    <dgm:cxn modelId="{139BDD74-0CD1-464C-A8F6-D92B4B3AA710}" srcId="{69FAD716-F92C-4A35-B080-D4700D51DCA3}" destId="{E0D31A89-8CAB-41F9-8E08-6E80BAF97F25}" srcOrd="9" destOrd="0" parTransId="{A888AE02-11F0-4C81-89BE-7B58BC02F385}" sibTransId="{5E3B1063-7DAF-4D61-B8A0-F1171F8C41F7}"/>
    <dgm:cxn modelId="{7856251F-8FEC-4120-AB00-303E7371E466}" type="presOf" srcId="{8BB1A5BC-5610-450C-95B7-46474EE894E6}" destId="{C56CE109-4784-4062-9F83-89A27AAA8DB2}" srcOrd="1" destOrd="0" presId="urn:microsoft.com/office/officeart/2005/8/layout/radial1"/>
    <dgm:cxn modelId="{CA65AC0F-F7DC-4B8C-BD06-7B708D79630B}" srcId="{69FAD716-F92C-4A35-B080-D4700D51DCA3}" destId="{742C7185-52C6-4302-9631-12EA7B52B30F}" srcOrd="12" destOrd="0" parTransId="{0D21EB56-34F1-4223-9001-BEC3A26D3822}" sibTransId="{6248C149-DC36-4564-AEC4-158C41D76B19}"/>
    <dgm:cxn modelId="{7DB58D6B-84CC-4EF6-A31E-CBC39E8CC959}" type="presOf" srcId="{258A69CB-E073-4D00-9904-033D951F47C4}" destId="{98CE10A1-31D4-4566-944A-5BE0E58BF183}" srcOrd="0" destOrd="0" presId="urn:microsoft.com/office/officeart/2005/8/layout/radial1"/>
    <dgm:cxn modelId="{78E386D1-B4A8-4BC4-A901-CDFE57B0E112}" type="presParOf" srcId="{5AA4375D-35E7-4957-9E51-E5C6ECBE2E52}" destId="{1E32890B-7ED9-42E8-A750-55BF7D28C9CA}" srcOrd="0" destOrd="0" presId="urn:microsoft.com/office/officeart/2005/8/layout/radial1"/>
    <dgm:cxn modelId="{2B384468-E8D7-4FFA-B9A5-E8E3F7C4FCC9}" type="presParOf" srcId="{5AA4375D-35E7-4957-9E51-E5C6ECBE2E52}" destId="{860F300C-E6E3-4CEB-B382-A64B57392B0E}" srcOrd="1" destOrd="0" presId="urn:microsoft.com/office/officeart/2005/8/layout/radial1"/>
    <dgm:cxn modelId="{B8A0412A-88F2-4F8C-B87B-ACCD16F450F4}" type="presParOf" srcId="{860F300C-E6E3-4CEB-B382-A64B57392B0E}" destId="{8897021A-5E79-4AFC-8AE5-596474B7FC99}" srcOrd="0" destOrd="0" presId="urn:microsoft.com/office/officeart/2005/8/layout/radial1"/>
    <dgm:cxn modelId="{AFD1E7DD-0D43-442A-BCC3-9EE79C02D9A8}" type="presParOf" srcId="{5AA4375D-35E7-4957-9E51-E5C6ECBE2E52}" destId="{D45318FB-0106-411E-991D-EE03BF9534B6}" srcOrd="2" destOrd="0" presId="urn:microsoft.com/office/officeart/2005/8/layout/radial1"/>
    <dgm:cxn modelId="{98A58B9F-2550-40F9-8C8C-50CF77A62A6E}" type="presParOf" srcId="{5AA4375D-35E7-4957-9E51-E5C6ECBE2E52}" destId="{E418DF79-23BE-4E64-83A3-787B8514149F}" srcOrd="3" destOrd="0" presId="urn:microsoft.com/office/officeart/2005/8/layout/radial1"/>
    <dgm:cxn modelId="{318F05FD-4F2F-48BB-A1EF-3B74105D6182}" type="presParOf" srcId="{E418DF79-23BE-4E64-83A3-787B8514149F}" destId="{6EE6B2F9-4B19-4FDF-B6AB-2BBCD20231DD}" srcOrd="0" destOrd="0" presId="urn:microsoft.com/office/officeart/2005/8/layout/radial1"/>
    <dgm:cxn modelId="{A4FDA719-920F-4937-BE6F-30B8C690C4C4}" type="presParOf" srcId="{5AA4375D-35E7-4957-9E51-E5C6ECBE2E52}" destId="{5D4BF0AD-83E5-4477-8358-F7CB06BC34DF}" srcOrd="4" destOrd="0" presId="urn:microsoft.com/office/officeart/2005/8/layout/radial1"/>
    <dgm:cxn modelId="{325CC03D-BEC5-45AD-82DE-CE2C0C4E1638}" type="presParOf" srcId="{5AA4375D-35E7-4957-9E51-E5C6ECBE2E52}" destId="{D80DCABF-3519-473A-B3F2-1CDCB6572DFC}" srcOrd="5" destOrd="0" presId="urn:microsoft.com/office/officeart/2005/8/layout/radial1"/>
    <dgm:cxn modelId="{0C3849D9-6396-4B39-A3AB-33035CA1CD1B}" type="presParOf" srcId="{D80DCABF-3519-473A-B3F2-1CDCB6572DFC}" destId="{24B4D5EE-2D85-4C9D-BF01-AE7D44A8ED05}" srcOrd="0" destOrd="0" presId="urn:microsoft.com/office/officeart/2005/8/layout/radial1"/>
    <dgm:cxn modelId="{D9393993-D6FA-415E-8FB4-8878038D917E}" type="presParOf" srcId="{5AA4375D-35E7-4957-9E51-E5C6ECBE2E52}" destId="{3DD61896-32C9-49AE-83D5-6D241CBD3EEF}" srcOrd="6" destOrd="0" presId="urn:microsoft.com/office/officeart/2005/8/layout/radial1"/>
    <dgm:cxn modelId="{C3806017-3949-4B60-96E8-97819C212F29}" type="presParOf" srcId="{5AA4375D-35E7-4957-9E51-E5C6ECBE2E52}" destId="{84D363CF-8CDC-4D2D-A008-ADB0BF35EA2F}" srcOrd="7" destOrd="0" presId="urn:microsoft.com/office/officeart/2005/8/layout/radial1"/>
    <dgm:cxn modelId="{EC64A53D-ADEE-4C3C-8906-BB058401A470}" type="presParOf" srcId="{84D363CF-8CDC-4D2D-A008-ADB0BF35EA2F}" destId="{F3439369-3585-4CD7-8073-1C25428E9C11}" srcOrd="0" destOrd="0" presId="urn:microsoft.com/office/officeart/2005/8/layout/radial1"/>
    <dgm:cxn modelId="{0125667C-8B0A-4BBA-9AD7-46292BB6F51F}" type="presParOf" srcId="{5AA4375D-35E7-4957-9E51-E5C6ECBE2E52}" destId="{71B5DA2F-3B8C-4639-88CE-98C720664551}" srcOrd="8" destOrd="0" presId="urn:microsoft.com/office/officeart/2005/8/layout/radial1"/>
    <dgm:cxn modelId="{E3BA9215-09F8-4EAE-AA78-DFF4A6AA7075}" type="presParOf" srcId="{5AA4375D-35E7-4957-9E51-E5C6ECBE2E52}" destId="{8D27F4AD-4BFA-4533-ADCA-3DE448479272}" srcOrd="9" destOrd="0" presId="urn:microsoft.com/office/officeart/2005/8/layout/radial1"/>
    <dgm:cxn modelId="{3E9B65F6-E1EB-4CFE-8EDD-B5BD5AEFF288}" type="presParOf" srcId="{8D27F4AD-4BFA-4533-ADCA-3DE448479272}" destId="{C120939E-A83A-480E-B315-34FA39C28D57}" srcOrd="0" destOrd="0" presId="urn:microsoft.com/office/officeart/2005/8/layout/radial1"/>
    <dgm:cxn modelId="{786A7967-ABAF-400E-8CE1-026D61BFB8E8}" type="presParOf" srcId="{5AA4375D-35E7-4957-9E51-E5C6ECBE2E52}" destId="{6F75471F-0937-4E1A-949E-ED44EC52A1BC}" srcOrd="10" destOrd="0" presId="urn:microsoft.com/office/officeart/2005/8/layout/radial1"/>
    <dgm:cxn modelId="{06CDA76B-7ADB-450A-9803-D5B2C5838149}" type="presParOf" srcId="{5AA4375D-35E7-4957-9E51-E5C6ECBE2E52}" destId="{13B330EA-F450-4EE5-A4BE-3C0A5F367A58}" srcOrd="11" destOrd="0" presId="urn:microsoft.com/office/officeart/2005/8/layout/radial1"/>
    <dgm:cxn modelId="{51A78175-1EFC-4F9D-8B8A-10CCB928DE77}" type="presParOf" srcId="{13B330EA-F450-4EE5-A4BE-3C0A5F367A58}" destId="{C56CE109-4784-4062-9F83-89A27AAA8DB2}" srcOrd="0" destOrd="0" presId="urn:microsoft.com/office/officeart/2005/8/layout/radial1"/>
    <dgm:cxn modelId="{3D1B8816-D120-4209-B838-EB2949477E7A}" type="presParOf" srcId="{5AA4375D-35E7-4957-9E51-E5C6ECBE2E52}" destId="{658D47B8-17DD-4A07-8C95-812E1E0B508C}" srcOrd="12" destOrd="0" presId="urn:microsoft.com/office/officeart/2005/8/layout/radial1"/>
    <dgm:cxn modelId="{C8745B39-40EC-4EF3-8993-1AA8ED6326B0}" type="presParOf" srcId="{5AA4375D-35E7-4957-9E51-E5C6ECBE2E52}" destId="{2A74E8F6-2E12-4532-8121-58AA4134424F}" srcOrd="13" destOrd="0" presId="urn:microsoft.com/office/officeart/2005/8/layout/radial1"/>
    <dgm:cxn modelId="{688C1A79-311C-4065-BAE2-06EFBEF73F03}" type="presParOf" srcId="{2A74E8F6-2E12-4532-8121-58AA4134424F}" destId="{9956C2EA-E61A-477F-9F3B-CD90E8F5A254}" srcOrd="0" destOrd="0" presId="urn:microsoft.com/office/officeart/2005/8/layout/radial1"/>
    <dgm:cxn modelId="{DC13300D-C7C9-4A33-A3A5-09C7A8E1854B}" type="presParOf" srcId="{5AA4375D-35E7-4957-9E51-E5C6ECBE2E52}" destId="{5723583F-FB42-4C77-988D-1D2C4954A218}" srcOrd="14" destOrd="0" presId="urn:microsoft.com/office/officeart/2005/8/layout/radial1"/>
    <dgm:cxn modelId="{DE79A0ED-F494-4D5B-8EA0-E6D6ECE06B2E}" type="presParOf" srcId="{5AA4375D-35E7-4957-9E51-E5C6ECBE2E52}" destId="{2F058A87-886E-4526-A381-15241F74DD14}" srcOrd="15" destOrd="0" presId="urn:microsoft.com/office/officeart/2005/8/layout/radial1"/>
    <dgm:cxn modelId="{B199DBE6-3F23-4381-8EF3-0D3FC50DB9E8}" type="presParOf" srcId="{2F058A87-886E-4526-A381-15241F74DD14}" destId="{4B009785-AC6B-4208-BAE4-38940E8E97E2}" srcOrd="0" destOrd="0" presId="urn:microsoft.com/office/officeart/2005/8/layout/radial1"/>
    <dgm:cxn modelId="{F6560F7F-0B5D-4E06-B86E-32EF4E4EAE7E}" type="presParOf" srcId="{5AA4375D-35E7-4957-9E51-E5C6ECBE2E52}" destId="{F2CD9CFA-7B0A-41CF-90C3-BAE4E2BCA83C}" srcOrd="16" destOrd="0" presId="urn:microsoft.com/office/officeart/2005/8/layout/radial1"/>
    <dgm:cxn modelId="{0391EC26-2AD3-465F-ACC3-5A52C6F181CC}" type="presParOf" srcId="{5AA4375D-35E7-4957-9E51-E5C6ECBE2E52}" destId="{09F04378-A667-4F77-8D5D-3810D6A7F7BE}" srcOrd="17" destOrd="0" presId="urn:microsoft.com/office/officeart/2005/8/layout/radial1"/>
    <dgm:cxn modelId="{A4BBD5B5-4C0E-417F-8A56-26A56BE43730}" type="presParOf" srcId="{09F04378-A667-4F77-8D5D-3810D6A7F7BE}" destId="{09C31146-5D5B-4A51-8AF5-E86FB34B2C67}" srcOrd="0" destOrd="0" presId="urn:microsoft.com/office/officeart/2005/8/layout/radial1"/>
    <dgm:cxn modelId="{9A240C57-63BD-494E-943E-AD4554614F6C}" type="presParOf" srcId="{5AA4375D-35E7-4957-9E51-E5C6ECBE2E52}" destId="{6425EAAD-29C2-486F-A70E-DAB3FA996D50}" srcOrd="18" destOrd="0" presId="urn:microsoft.com/office/officeart/2005/8/layout/radial1"/>
    <dgm:cxn modelId="{0B3118FC-F24B-4DF7-BEB1-8D22CE3007DC}" type="presParOf" srcId="{5AA4375D-35E7-4957-9E51-E5C6ECBE2E52}" destId="{68EDECC0-7FA4-4827-88AF-71F6B51DB6B3}" srcOrd="19" destOrd="0" presId="urn:microsoft.com/office/officeart/2005/8/layout/radial1"/>
    <dgm:cxn modelId="{712B3DDC-C19B-4451-991E-6E1082167903}" type="presParOf" srcId="{68EDECC0-7FA4-4827-88AF-71F6B51DB6B3}" destId="{024A6029-2B4E-411D-8A45-06737A4A9883}" srcOrd="0" destOrd="0" presId="urn:microsoft.com/office/officeart/2005/8/layout/radial1"/>
    <dgm:cxn modelId="{A02AD6FC-FFDE-4C80-8F89-B4D6ABBDCAE0}" type="presParOf" srcId="{5AA4375D-35E7-4957-9E51-E5C6ECBE2E52}" destId="{F473F97F-C701-4AD3-B07E-824718CC1449}" srcOrd="20" destOrd="0" presId="urn:microsoft.com/office/officeart/2005/8/layout/radial1"/>
    <dgm:cxn modelId="{BC99A20F-A155-4254-9197-D86BF082F901}" type="presParOf" srcId="{5AA4375D-35E7-4957-9E51-E5C6ECBE2E52}" destId="{7E8CB0EC-6152-450C-A38F-3B0689E8BBF0}" srcOrd="21" destOrd="0" presId="urn:microsoft.com/office/officeart/2005/8/layout/radial1"/>
    <dgm:cxn modelId="{5EE502D0-3BA6-4F16-9A66-992289FE230F}" type="presParOf" srcId="{7E8CB0EC-6152-450C-A38F-3B0689E8BBF0}" destId="{C9F9CA74-5288-4B69-B4D0-616E8CD3CBA0}" srcOrd="0" destOrd="0" presId="urn:microsoft.com/office/officeart/2005/8/layout/radial1"/>
    <dgm:cxn modelId="{24C779EB-57B5-427F-B849-9006391C5D50}" type="presParOf" srcId="{5AA4375D-35E7-4957-9E51-E5C6ECBE2E52}" destId="{F61B941C-242A-4103-9F08-5B6A409F2950}" srcOrd="22" destOrd="0" presId="urn:microsoft.com/office/officeart/2005/8/layout/radial1"/>
    <dgm:cxn modelId="{FEF72BB8-004B-4AFA-8E00-096F3FE266A7}" type="presParOf" srcId="{5AA4375D-35E7-4957-9E51-E5C6ECBE2E52}" destId="{9342521F-3BAA-4969-8821-2AE6C015F620}" srcOrd="23" destOrd="0" presId="urn:microsoft.com/office/officeart/2005/8/layout/radial1"/>
    <dgm:cxn modelId="{C96DAB9B-BF53-4A37-B638-54FBFED50956}" type="presParOf" srcId="{9342521F-3BAA-4969-8821-2AE6C015F620}" destId="{6E52B890-E7C4-4EF2-8F78-57246843A400}" srcOrd="0" destOrd="0" presId="urn:microsoft.com/office/officeart/2005/8/layout/radial1"/>
    <dgm:cxn modelId="{D0CEAC4D-4301-4B1A-95F4-58CFB40D07C6}" type="presParOf" srcId="{5AA4375D-35E7-4957-9E51-E5C6ECBE2E52}" destId="{62A6F912-250D-48C8-9717-5D758EDA2729}" srcOrd="24" destOrd="0" presId="urn:microsoft.com/office/officeart/2005/8/layout/radial1"/>
    <dgm:cxn modelId="{2775E486-6E56-4F06-A6B1-FCCEA53D4CFD}" type="presParOf" srcId="{5AA4375D-35E7-4957-9E51-E5C6ECBE2E52}" destId="{219F91E9-56BA-4F88-90AC-3D8B82CDA1CD}" srcOrd="25" destOrd="0" presId="urn:microsoft.com/office/officeart/2005/8/layout/radial1"/>
    <dgm:cxn modelId="{AA306191-FD29-473B-8CAC-178B6324625E}" type="presParOf" srcId="{219F91E9-56BA-4F88-90AC-3D8B82CDA1CD}" destId="{FB7F3667-4890-4F7B-84D3-6D8C98102E17}" srcOrd="0" destOrd="0" presId="urn:microsoft.com/office/officeart/2005/8/layout/radial1"/>
    <dgm:cxn modelId="{C67CD813-9ADD-4647-9BBC-C0CAC5395E50}" type="presParOf" srcId="{5AA4375D-35E7-4957-9E51-E5C6ECBE2E52}" destId="{3B7046FA-2114-4B59-B6B6-08EEA8AC7AE9}" srcOrd="26" destOrd="0" presId="urn:microsoft.com/office/officeart/2005/8/layout/radial1"/>
    <dgm:cxn modelId="{B70DDFAB-79B8-4B4E-8959-E71197F01D89}" type="presParOf" srcId="{5AA4375D-35E7-4957-9E51-E5C6ECBE2E52}" destId="{4E065406-D96E-4683-8A5A-4FA2C9099328}" srcOrd="27" destOrd="0" presId="urn:microsoft.com/office/officeart/2005/8/layout/radial1"/>
    <dgm:cxn modelId="{3B3F445F-738E-44B7-B110-510A878A8448}" type="presParOf" srcId="{4E065406-D96E-4683-8A5A-4FA2C9099328}" destId="{CE10B4C9-24F8-4EA8-A327-D43E88963BFA}" srcOrd="0" destOrd="0" presId="urn:microsoft.com/office/officeart/2005/8/layout/radial1"/>
    <dgm:cxn modelId="{7B968619-D154-44D6-BC67-D8AFF055FF8C}" type="presParOf" srcId="{5AA4375D-35E7-4957-9E51-E5C6ECBE2E52}" destId="{98CE10A1-31D4-4566-944A-5BE0E58BF183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2890B-7ED9-42E8-A750-55BF7D28C9CA}">
      <dsp:nvSpPr>
        <dsp:cNvPr id="0" name=""/>
        <dsp:cNvSpPr/>
      </dsp:nvSpPr>
      <dsp:spPr>
        <a:xfrm>
          <a:off x="3210618" y="2532193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Podoconiosis Research</a:t>
          </a:r>
          <a:endParaRPr lang="en-GB" sz="1100" kern="1200" dirty="0"/>
        </a:p>
      </dsp:txBody>
      <dsp:txXfrm>
        <a:off x="3252818" y="2574393"/>
        <a:ext cx="780065" cy="780065"/>
      </dsp:txXfrm>
    </dsp:sp>
    <dsp:sp modelId="{860F300C-E6E3-4CEB-B382-A64B57392B0E}">
      <dsp:nvSpPr>
        <dsp:cNvPr id="0" name=""/>
        <dsp:cNvSpPr/>
      </dsp:nvSpPr>
      <dsp:spPr>
        <a:xfrm rot="16200000">
          <a:off x="2811538" y="1690201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661411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01285" y="1742445"/>
        <a:ext cx="0" cy="0"/>
      </dsp:txXfrm>
    </dsp:sp>
    <dsp:sp modelId="{D45318FB-0106-411E-991D-EE03BF9534B6}">
      <dsp:nvSpPr>
        <dsp:cNvPr id="0" name=""/>
        <dsp:cNvSpPr/>
      </dsp:nvSpPr>
      <dsp:spPr>
        <a:xfrm>
          <a:off x="3210618" y="5101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Epidemiology </a:t>
          </a:r>
          <a:endParaRPr lang="en-GB" sz="900" kern="1200" dirty="0"/>
        </a:p>
      </dsp:txBody>
      <dsp:txXfrm>
        <a:off x="3252818" y="47301"/>
        <a:ext cx="780065" cy="780065"/>
      </dsp:txXfrm>
    </dsp:sp>
    <dsp:sp modelId="{E418DF79-23BE-4E64-83A3-787B8514149F}">
      <dsp:nvSpPr>
        <dsp:cNvPr id="0" name=""/>
        <dsp:cNvSpPr/>
      </dsp:nvSpPr>
      <dsp:spPr>
        <a:xfrm rot="17742857">
          <a:off x="3359770" y="1815331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706565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35599" y="1845424"/>
        <a:ext cx="0" cy="0"/>
      </dsp:txXfrm>
    </dsp:sp>
    <dsp:sp modelId="{5D4BF0AD-83E5-4477-8358-F7CB06BC34DF}">
      <dsp:nvSpPr>
        <dsp:cNvPr id="0" name=""/>
        <dsp:cNvSpPr/>
      </dsp:nvSpPr>
      <dsp:spPr>
        <a:xfrm>
          <a:off x="4307082" y="255361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Behavioural Sciences</a:t>
          </a:r>
          <a:endParaRPr lang="en-GB" sz="900" kern="1200" dirty="0"/>
        </a:p>
      </dsp:txBody>
      <dsp:txXfrm>
        <a:off x="4349282" y="297561"/>
        <a:ext cx="780065" cy="780065"/>
      </dsp:txXfrm>
    </dsp:sp>
    <dsp:sp modelId="{D80DCABF-3519-473A-B3F2-1CDCB6572DFC}">
      <dsp:nvSpPr>
        <dsp:cNvPr id="0" name=""/>
        <dsp:cNvSpPr/>
      </dsp:nvSpPr>
      <dsp:spPr>
        <a:xfrm rot="19285714">
          <a:off x="3799418" y="2165939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72902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72318" y="2170036"/>
        <a:ext cx="0" cy="0"/>
      </dsp:txXfrm>
    </dsp:sp>
    <dsp:sp modelId="{3DD61896-32C9-49AE-83D5-6D241CBD3EEF}">
      <dsp:nvSpPr>
        <dsp:cNvPr id="0" name=""/>
        <dsp:cNvSpPr/>
      </dsp:nvSpPr>
      <dsp:spPr>
        <a:xfrm>
          <a:off x="5186378" y="956577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Genetics</a:t>
          </a:r>
          <a:endParaRPr lang="en-GB" sz="900" kern="1200" dirty="0"/>
        </a:p>
      </dsp:txBody>
      <dsp:txXfrm>
        <a:off x="5228578" y="998777"/>
        <a:ext cx="780065" cy="780065"/>
      </dsp:txXfrm>
    </dsp:sp>
    <dsp:sp modelId="{84D363CF-8CDC-4D2D-A008-ADB0BF35EA2F}">
      <dsp:nvSpPr>
        <dsp:cNvPr id="0" name=""/>
        <dsp:cNvSpPr/>
      </dsp:nvSpPr>
      <dsp:spPr>
        <a:xfrm rot="20828571">
          <a:off x="4043404" y="2672581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300175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24945" y="2651985"/>
        <a:ext cx="0" cy="0"/>
      </dsp:txXfrm>
    </dsp:sp>
    <dsp:sp modelId="{71B5DA2F-3B8C-4639-88CE-98C720664551}">
      <dsp:nvSpPr>
        <dsp:cNvPr id="0" name=""/>
        <dsp:cNvSpPr/>
      </dsp:nvSpPr>
      <dsp:spPr>
        <a:xfrm>
          <a:off x="5674351" y="1969862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Ethics</a:t>
          </a:r>
          <a:endParaRPr lang="en-GB" sz="900" kern="1200" dirty="0"/>
        </a:p>
      </dsp:txBody>
      <dsp:txXfrm>
        <a:off x="5716551" y="2012062"/>
        <a:ext cx="780065" cy="780065"/>
      </dsp:txXfrm>
    </dsp:sp>
    <dsp:sp modelId="{8D27F4AD-4BFA-4533-ADCA-3DE448479272}">
      <dsp:nvSpPr>
        <dsp:cNvPr id="0" name=""/>
        <dsp:cNvSpPr/>
      </dsp:nvSpPr>
      <dsp:spPr>
        <a:xfrm rot="771429">
          <a:off x="4043404" y="3234912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296021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43443" y="3195818"/>
        <a:ext cx="0" cy="0"/>
      </dsp:txXfrm>
    </dsp:sp>
    <dsp:sp modelId="{6F75471F-0937-4E1A-949E-ED44EC52A1BC}">
      <dsp:nvSpPr>
        <dsp:cNvPr id="0" name=""/>
        <dsp:cNvSpPr/>
      </dsp:nvSpPr>
      <dsp:spPr>
        <a:xfrm>
          <a:off x="5674351" y="3094524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Economics</a:t>
          </a:r>
          <a:endParaRPr lang="en-GB" sz="900" kern="1200" dirty="0"/>
        </a:p>
      </dsp:txBody>
      <dsp:txXfrm>
        <a:off x="5716551" y="3136724"/>
        <a:ext cx="780065" cy="780065"/>
      </dsp:txXfrm>
    </dsp:sp>
    <dsp:sp modelId="{13B330EA-F450-4EE5-A4BE-3C0A5F367A58}">
      <dsp:nvSpPr>
        <dsp:cNvPr id="0" name=""/>
        <dsp:cNvSpPr/>
      </dsp:nvSpPr>
      <dsp:spPr>
        <a:xfrm rot="2314286">
          <a:off x="3799418" y="3741555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64668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24149" y="3693821"/>
        <a:ext cx="0" cy="0"/>
      </dsp:txXfrm>
    </dsp:sp>
    <dsp:sp modelId="{658D47B8-17DD-4A07-8C95-812E1E0B508C}">
      <dsp:nvSpPr>
        <dsp:cNvPr id="0" name=""/>
        <dsp:cNvSpPr/>
      </dsp:nvSpPr>
      <dsp:spPr>
        <a:xfrm>
          <a:off x="5186378" y="4107809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Geology</a:t>
          </a:r>
          <a:endParaRPr lang="en-GB" sz="900" kern="1200" dirty="0"/>
        </a:p>
      </dsp:txBody>
      <dsp:txXfrm>
        <a:off x="5228578" y="4150009"/>
        <a:ext cx="780065" cy="780065"/>
      </dsp:txXfrm>
    </dsp:sp>
    <dsp:sp modelId="{2A74E8F6-2E12-4532-8121-58AA4134424F}">
      <dsp:nvSpPr>
        <dsp:cNvPr id="0" name=""/>
        <dsp:cNvSpPr/>
      </dsp:nvSpPr>
      <dsp:spPr>
        <a:xfrm rot="3857143">
          <a:off x="3359770" y="4092162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718297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10497" y="4047357"/>
        <a:ext cx="0" cy="0"/>
      </dsp:txXfrm>
    </dsp:sp>
    <dsp:sp modelId="{5723583F-FB42-4C77-988D-1D2C4954A218}">
      <dsp:nvSpPr>
        <dsp:cNvPr id="0" name=""/>
        <dsp:cNvSpPr/>
      </dsp:nvSpPr>
      <dsp:spPr>
        <a:xfrm>
          <a:off x="4307082" y="4809024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Mineralogy</a:t>
          </a:r>
          <a:endParaRPr lang="en-GB" sz="900" kern="1200" dirty="0"/>
        </a:p>
      </dsp:txBody>
      <dsp:txXfrm>
        <a:off x="4349282" y="4851224"/>
        <a:ext cx="780065" cy="780065"/>
      </dsp:txXfrm>
    </dsp:sp>
    <dsp:sp modelId="{2F058A87-886E-4526-A381-15241F74DD14}">
      <dsp:nvSpPr>
        <dsp:cNvPr id="0" name=""/>
        <dsp:cNvSpPr/>
      </dsp:nvSpPr>
      <dsp:spPr>
        <a:xfrm rot="5400000">
          <a:off x="2811538" y="4217293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745582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84416" y="4186406"/>
        <a:ext cx="0" cy="0"/>
      </dsp:txXfrm>
    </dsp:sp>
    <dsp:sp modelId="{F2CD9CFA-7B0A-41CF-90C3-BAE4E2BCA83C}">
      <dsp:nvSpPr>
        <dsp:cNvPr id="0" name=""/>
        <dsp:cNvSpPr/>
      </dsp:nvSpPr>
      <dsp:spPr>
        <a:xfrm>
          <a:off x="3210618" y="5059285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Health Systems</a:t>
          </a:r>
          <a:endParaRPr lang="en-GB" sz="900" kern="1200" dirty="0"/>
        </a:p>
      </dsp:txBody>
      <dsp:txXfrm>
        <a:off x="3252818" y="5101485"/>
        <a:ext cx="780065" cy="780065"/>
      </dsp:txXfrm>
    </dsp:sp>
    <dsp:sp modelId="{09F04378-A667-4F77-8D5D-3810D6A7F7BE}">
      <dsp:nvSpPr>
        <dsp:cNvPr id="0" name=""/>
        <dsp:cNvSpPr/>
      </dsp:nvSpPr>
      <dsp:spPr>
        <a:xfrm rot="6942857">
          <a:off x="2263306" y="4092162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698310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50102" y="4083426"/>
        <a:ext cx="0" cy="0"/>
      </dsp:txXfrm>
    </dsp:sp>
    <dsp:sp modelId="{6425EAAD-29C2-486F-A70E-DAB3FA996D50}">
      <dsp:nvSpPr>
        <dsp:cNvPr id="0" name=""/>
        <dsp:cNvSpPr/>
      </dsp:nvSpPr>
      <dsp:spPr>
        <a:xfrm>
          <a:off x="2114154" y="4809024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Histopathology</a:t>
          </a:r>
        </a:p>
      </dsp:txBody>
      <dsp:txXfrm>
        <a:off x="2156354" y="4851224"/>
        <a:ext cx="780065" cy="780065"/>
      </dsp:txXfrm>
    </dsp:sp>
    <dsp:sp modelId="{68EDECC0-7FA4-4827-88AF-71F6B51DB6B3}">
      <dsp:nvSpPr>
        <dsp:cNvPr id="0" name=""/>
        <dsp:cNvSpPr/>
      </dsp:nvSpPr>
      <dsp:spPr>
        <a:xfrm rot="8485714">
          <a:off x="1823658" y="3741555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68494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13383" y="3758815"/>
        <a:ext cx="0" cy="0"/>
      </dsp:txXfrm>
    </dsp:sp>
    <dsp:sp modelId="{F473F97F-C701-4AD3-B07E-824718CC1449}">
      <dsp:nvSpPr>
        <dsp:cNvPr id="0" name=""/>
        <dsp:cNvSpPr/>
      </dsp:nvSpPr>
      <dsp:spPr>
        <a:xfrm>
          <a:off x="1234858" y="4107809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Ophthalmology</a:t>
          </a:r>
          <a:endParaRPr lang="en-GB" sz="900" kern="1200" dirty="0"/>
        </a:p>
      </dsp:txBody>
      <dsp:txXfrm>
        <a:off x="1277058" y="4150009"/>
        <a:ext cx="780065" cy="780065"/>
      </dsp:txXfrm>
    </dsp:sp>
    <dsp:sp modelId="{7E8CB0EC-6152-450C-A38F-3B0689E8BBF0}">
      <dsp:nvSpPr>
        <dsp:cNvPr id="0" name=""/>
        <dsp:cNvSpPr/>
      </dsp:nvSpPr>
      <dsp:spPr>
        <a:xfrm rot="10028571">
          <a:off x="1579672" y="3234912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298678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60757" y="3276865"/>
        <a:ext cx="0" cy="0"/>
      </dsp:txXfrm>
    </dsp:sp>
    <dsp:sp modelId="{F61B941C-242A-4103-9F08-5B6A409F2950}">
      <dsp:nvSpPr>
        <dsp:cNvPr id="0" name=""/>
        <dsp:cNvSpPr/>
      </dsp:nvSpPr>
      <dsp:spPr>
        <a:xfrm>
          <a:off x="746886" y="3094524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Microbiology</a:t>
          </a:r>
          <a:endParaRPr lang="en-GB" sz="900" kern="1200" dirty="0"/>
        </a:p>
      </dsp:txBody>
      <dsp:txXfrm>
        <a:off x="789086" y="3136724"/>
        <a:ext cx="780065" cy="780065"/>
      </dsp:txXfrm>
    </dsp:sp>
    <dsp:sp modelId="{9342521F-3BAA-4969-8821-2AE6C015F620}">
      <dsp:nvSpPr>
        <dsp:cNvPr id="0" name=""/>
        <dsp:cNvSpPr/>
      </dsp:nvSpPr>
      <dsp:spPr>
        <a:xfrm rot="11571429">
          <a:off x="1579672" y="2672581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295045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42259" y="2733032"/>
        <a:ext cx="0" cy="0"/>
      </dsp:txXfrm>
    </dsp:sp>
    <dsp:sp modelId="{62A6F912-250D-48C8-9717-5D758EDA2729}">
      <dsp:nvSpPr>
        <dsp:cNvPr id="0" name=""/>
        <dsp:cNvSpPr/>
      </dsp:nvSpPr>
      <dsp:spPr>
        <a:xfrm>
          <a:off x="746886" y="1969862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Public Health</a:t>
          </a:r>
        </a:p>
      </dsp:txBody>
      <dsp:txXfrm>
        <a:off x="789086" y="2012062"/>
        <a:ext cx="780065" cy="780065"/>
      </dsp:txXfrm>
    </dsp:sp>
    <dsp:sp modelId="{219F91E9-56BA-4F88-90AC-3D8B82CDA1CD}">
      <dsp:nvSpPr>
        <dsp:cNvPr id="0" name=""/>
        <dsp:cNvSpPr/>
      </dsp:nvSpPr>
      <dsp:spPr>
        <a:xfrm rot="13114286">
          <a:off x="1823658" y="2165939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49195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61552" y="2235030"/>
        <a:ext cx="0" cy="0"/>
      </dsp:txXfrm>
    </dsp:sp>
    <dsp:sp modelId="{3B7046FA-2114-4B59-B6B6-08EEA8AC7AE9}">
      <dsp:nvSpPr>
        <dsp:cNvPr id="0" name=""/>
        <dsp:cNvSpPr/>
      </dsp:nvSpPr>
      <dsp:spPr>
        <a:xfrm>
          <a:off x="1234858" y="956577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Mental Health</a:t>
          </a:r>
          <a:endParaRPr lang="en-GB" sz="900" kern="1200" dirty="0"/>
        </a:p>
      </dsp:txBody>
      <dsp:txXfrm>
        <a:off x="1277058" y="998777"/>
        <a:ext cx="780065" cy="780065"/>
      </dsp:txXfrm>
    </dsp:sp>
    <dsp:sp modelId="{4E065406-D96E-4683-8A5A-4FA2C9099328}">
      <dsp:nvSpPr>
        <dsp:cNvPr id="0" name=""/>
        <dsp:cNvSpPr/>
      </dsp:nvSpPr>
      <dsp:spPr>
        <a:xfrm rot="14657143">
          <a:off x="2263306" y="1815331"/>
          <a:ext cx="1662626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662744" y="1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075204" y="1881493"/>
        <a:ext cx="0" cy="0"/>
      </dsp:txXfrm>
    </dsp:sp>
    <dsp:sp modelId="{98CE10A1-31D4-4566-944A-5BE0E58BF183}">
      <dsp:nvSpPr>
        <dsp:cNvPr id="0" name=""/>
        <dsp:cNvSpPr/>
      </dsp:nvSpPr>
      <dsp:spPr>
        <a:xfrm>
          <a:off x="2114154" y="255361"/>
          <a:ext cx="864465" cy="864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Clinical Medicine</a:t>
          </a:r>
          <a:endParaRPr lang="en-GB" sz="900" kern="1200" dirty="0"/>
        </a:p>
      </dsp:txBody>
      <dsp:txXfrm>
        <a:off x="2156354" y="297561"/>
        <a:ext cx="780065" cy="780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0E2E4-630E-C74F-8EC4-7BFC2C82A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A5C65-4EE2-AB4A-88C1-731DCAB7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A5C65-4EE2-AB4A-88C1-731DCAB79F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9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0010B-D7BD-2C40-A3D5-FBB0B6E113C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D86C7-22C5-5440-B74C-0B7E126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0010B-D7BD-2C40-A3D5-FBB0B6E113C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D86C7-22C5-5440-B74C-0B7E126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0010B-D7BD-2C40-A3D5-FBB0B6E113C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D86C7-22C5-5440-B74C-0B7E126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5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4E7F2-FADA-4141-BD33-65C347F82A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254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0010B-D7BD-2C40-A3D5-FBB0B6E113C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D86C7-22C5-5440-B74C-0B7E126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1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0010B-D7BD-2C40-A3D5-FBB0B6E113C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D86C7-22C5-5440-B74C-0B7E126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5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0010B-D7BD-2C40-A3D5-FBB0B6E113C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D86C7-22C5-5440-B74C-0B7E126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0010B-D7BD-2C40-A3D5-FBB0B6E113C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D86C7-22C5-5440-B74C-0B7E126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0010B-D7BD-2C40-A3D5-FBB0B6E113C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D86C7-22C5-5440-B74C-0B7E126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58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0010B-D7BD-2C40-A3D5-FBB0B6E113C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D86C7-22C5-5440-B74C-0B7E126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0010B-D7BD-2C40-A3D5-FBB0B6E113C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D86C7-22C5-5440-B74C-0B7E126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5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emf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ho.org/courses/NTDs-podoconiosis-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podo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349" y="1231930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Podoconiosis as a doctoral training vehicle.</a:t>
            </a:r>
            <a:endParaRPr lang="en-US" sz="4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1349" y="4147068"/>
            <a:ext cx="9144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Professor Gail Davey </a:t>
            </a:r>
          </a:p>
          <a:p>
            <a:r>
              <a:rPr lang="en-US" sz="3600" b="1" dirty="0" smtClean="0"/>
              <a:t>Centre for Global Health Research</a:t>
            </a:r>
          </a:p>
          <a:p>
            <a:r>
              <a:rPr lang="en-US" sz="3600" b="1" dirty="0" smtClean="0"/>
              <a:t>Brighton &amp; Sussex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5574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075660" y="1716799"/>
            <a:ext cx="5281759" cy="3198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 smtClean="0"/>
              <a:t>MRC/WT/</a:t>
            </a:r>
            <a:r>
              <a:rPr lang="en-GB" altLang="en-US" dirty="0" err="1" smtClean="0"/>
              <a:t>DfID</a:t>
            </a:r>
            <a:r>
              <a:rPr lang="en-GB" altLang="en-US" dirty="0" smtClean="0"/>
              <a:t>-funded trial of </a:t>
            </a:r>
            <a:r>
              <a:rPr lang="en-GB" altLang="en-US" dirty="0" smtClean="0"/>
              <a:t>lymphoedema </a:t>
            </a:r>
            <a:r>
              <a:rPr lang="en-GB" altLang="en-US" dirty="0" smtClean="0"/>
              <a:t>management ‘package’ (f</a:t>
            </a:r>
            <a:r>
              <a:rPr lang="en-US" altLang="en-US" dirty="0" err="1" smtClean="0"/>
              <a:t>oot</a:t>
            </a:r>
            <a:r>
              <a:rPr lang="en-US" altLang="en-US" dirty="0" smtClean="0"/>
              <a:t> </a:t>
            </a:r>
            <a:r>
              <a:rPr lang="en-US" altLang="en-US" dirty="0"/>
              <a:t>hygiene, skin care, exercise, elevation, and use of socks and </a:t>
            </a:r>
            <a:r>
              <a:rPr lang="en-US" altLang="en-US" dirty="0" smtClean="0"/>
              <a:t>shoes</a:t>
            </a:r>
            <a:r>
              <a:rPr lang="en-GB" altLang="en-US" dirty="0" smtClean="0"/>
              <a:t>). </a:t>
            </a:r>
            <a:r>
              <a:rPr lang="en-GB" altLang="en-US" dirty="0" smtClean="0"/>
              <a:t>Key outcome: r</a:t>
            </a:r>
            <a:r>
              <a:rPr lang="en-GB" altLang="en-US" dirty="0" smtClean="0"/>
              <a:t>eduction </a:t>
            </a:r>
            <a:r>
              <a:rPr lang="en-GB" altLang="en-US" dirty="0" smtClean="0"/>
              <a:t>in incidence of </a:t>
            </a:r>
            <a:r>
              <a:rPr lang="en-GB" altLang="en-US" dirty="0" smtClean="0"/>
              <a:t>‘acute episodes’..</a:t>
            </a:r>
            <a:endParaRPr lang="en-GB" alt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1304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6976" y="2461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Lymphoedema Management Trial</a:t>
            </a:r>
            <a:endParaRPr lang="en-GB" sz="40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13" y="4749553"/>
            <a:ext cx="8383509" cy="2004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13" y="1330949"/>
            <a:ext cx="2708560" cy="3418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004" y="1215165"/>
            <a:ext cx="2311774" cy="2156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1456" y="3346879"/>
            <a:ext cx="177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Henok</a:t>
            </a:r>
            <a:r>
              <a:rPr lang="en-GB" dirty="0" smtClean="0"/>
              <a:t> </a:t>
            </a:r>
            <a:r>
              <a:rPr lang="en-GB" dirty="0" err="1" smtClean="0"/>
              <a:t>Negussie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004" y="3815435"/>
            <a:ext cx="2369165" cy="2407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90004" y="6297430"/>
            <a:ext cx="249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Meseret</a:t>
            </a:r>
            <a:r>
              <a:rPr lang="en-GB" dirty="0" smtClean="0"/>
              <a:t> </a:t>
            </a:r>
            <a:r>
              <a:rPr lang="en-GB" dirty="0" err="1" smtClean="0"/>
              <a:t>Molla</a:t>
            </a:r>
            <a:r>
              <a:rPr lang="en-GB" dirty="0" smtClean="0"/>
              <a:t> </a:t>
            </a:r>
            <a:r>
              <a:rPr lang="en-GB" dirty="0" err="1" smtClean="0"/>
              <a:t>Kassahun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6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81249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Sociology and behavioural sciences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5566" y="1544030"/>
            <a:ext cx="2143125" cy="21431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6716" y="2041935"/>
            <a:ext cx="610828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NIH-funded work on footwear use for primary prevention of podoconiosis.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H3Africa- funded work on improving health education interventions using a mental model approach with rural youth.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1304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907" y="4056487"/>
            <a:ext cx="2143125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139" y="3687155"/>
            <a:ext cx="16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Abebayehu</a:t>
            </a:r>
            <a:r>
              <a:rPr lang="en-GB" dirty="0" smtClean="0"/>
              <a:t> Tora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664758" y="6209444"/>
            <a:ext cx="177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Kibur </a:t>
            </a:r>
            <a:r>
              <a:rPr lang="en-GB" dirty="0" err="1" smtClean="0"/>
              <a:t>Engdawork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639" y="8874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NIHR Global Health Unit on NTDs at BSMS, Phase 1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1304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51355"/>
              </p:ext>
            </p:extLst>
          </p:nvPr>
        </p:nvGraphicFramePr>
        <p:xfrm>
          <a:off x="920545" y="2132736"/>
          <a:ext cx="10350909" cy="405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674">
                  <a:extLst>
                    <a:ext uri="{9D8B030D-6E8A-4147-A177-3AD203B41FA5}">
                      <a16:colId xmlns:a16="http://schemas.microsoft.com/office/drawing/2014/main" val="2974692086"/>
                    </a:ext>
                  </a:extLst>
                </a:gridCol>
                <a:gridCol w="5254932">
                  <a:extLst>
                    <a:ext uri="{9D8B030D-6E8A-4147-A177-3AD203B41FA5}">
                      <a16:colId xmlns:a16="http://schemas.microsoft.com/office/drawing/2014/main" val="1418859637"/>
                    </a:ext>
                  </a:extLst>
                </a:gridCol>
                <a:gridCol w="3450303">
                  <a:extLst>
                    <a:ext uri="{9D8B030D-6E8A-4147-A177-3AD203B41FA5}">
                      <a16:colId xmlns:a16="http://schemas.microsoft.com/office/drawing/2014/main" val="39201771"/>
                    </a:ext>
                  </a:extLst>
                </a:gridCol>
              </a:tblGrid>
              <a:tr h="754363">
                <a:tc>
                  <a:txBody>
                    <a:bodyPr/>
                    <a:lstStyle/>
                    <a:p>
                      <a:r>
                        <a:rPr lang="en-GB" dirty="0" smtClean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Area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63955"/>
                  </a:ext>
                </a:extLst>
              </a:tr>
              <a:tr h="551060">
                <a:tc>
                  <a:txBody>
                    <a:bodyPr/>
                    <a:lstStyle/>
                    <a:p>
                      <a:r>
                        <a:rPr lang="en-GB" dirty="0" smtClean="0"/>
                        <a:t>Ethiopia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Integration</a:t>
                      </a:r>
                      <a:r>
                        <a:rPr lang="en-GB" baseline="0" dirty="0" smtClean="0"/>
                        <a:t> of mental health and limb care across NTDs and into the state health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 Oumer Ali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412901"/>
                  </a:ext>
                </a:extLst>
              </a:tr>
              <a:tr h="551060">
                <a:tc>
                  <a:txBody>
                    <a:bodyPr/>
                    <a:lstStyle/>
                    <a:p>
                      <a:r>
                        <a:rPr lang="en-GB" dirty="0" smtClean="0"/>
                        <a:t>Ethiopia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Improving</a:t>
                      </a:r>
                      <a:r>
                        <a:rPr lang="en-GB" baseline="0" dirty="0" smtClean="0"/>
                        <a:t> the diagnosis of tropical lymphoedema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Abdi Samuel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787797"/>
                  </a:ext>
                </a:extLst>
              </a:tr>
              <a:tr h="551060">
                <a:tc>
                  <a:txBody>
                    <a:bodyPr/>
                    <a:lstStyle/>
                    <a:p>
                      <a:r>
                        <a:rPr lang="en-GB" dirty="0" smtClean="0"/>
                        <a:t>Ethiopia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Understanding immune responses in podoconiosis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Mikias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Negash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065339"/>
                  </a:ext>
                </a:extLst>
              </a:tr>
              <a:tr h="551060">
                <a:tc>
                  <a:txBody>
                    <a:bodyPr/>
                    <a:lstStyle/>
                    <a:p>
                      <a:r>
                        <a:rPr lang="en-GB" dirty="0" smtClean="0"/>
                        <a:t>Ethiopia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Efficacy</a:t>
                      </a:r>
                      <a:r>
                        <a:rPr lang="en-GB" baseline="0" dirty="0" smtClean="0"/>
                        <a:t> of Ethiopian plant extracts for lower limb care in </a:t>
                      </a:r>
                      <a:r>
                        <a:rPr lang="en-GB" i="1" baseline="0" dirty="0" smtClean="0"/>
                        <a:t>in vitro </a:t>
                      </a:r>
                      <a:r>
                        <a:rPr lang="en-GB" baseline="0" dirty="0" smtClean="0"/>
                        <a:t>models.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 </a:t>
                      </a:r>
                      <a:r>
                        <a:rPr lang="en-GB" dirty="0" err="1" smtClean="0"/>
                        <a:t>Dereje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Negussie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23274"/>
                  </a:ext>
                </a:extLst>
              </a:tr>
              <a:tr h="551060">
                <a:tc>
                  <a:txBody>
                    <a:bodyPr/>
                    <a:lstStyle/>
                    <a:p>
                      <a:r>
                        <a:rPr lang="en-GB" dirty="0" smtClean="0"/>
                        <a:t>UK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Linking soils and human health: geospatial analysis of podoconiosis occurrence and cause in Ethiopia and Cameroon.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Harriet </a:t>
                      </a:r>
                      <a:r>
                        <a:rPr lang="en-GB" dirty="0" err="1" smtClean="0"/>
                        <a:t>Gislam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78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8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639" y="1019116"/>
            <a:ext cx="10515600" cy="139880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NIHR Social Sciences for Severely Stigmatising Skin Diseases (5S) Foundation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1304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9482592"/>
              </p:ext>
            </p:extLst>
          </p:nvPr>
        </p:nvGraphicFramePr>
        <p:xfrm>
          <a:off x="920545" y="2323418"/>
          <a:ext cx="10350909" cy="413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674">
                  <a:extLst>
                    <a:ext uri="{9D8B030D-6E8A-4147-A177-3AD203B41FA5}">
                      <a16:colId xmlns:a16="http://schemas.microsoft.com/office/drawing/2014/main" val="2974692086"/>
                    </a:ext>
                  </a:extLst>
                </a:gridCol>
                <a:gridCol w="5254932">
                  <a:extLst>
                    <a:ext uri="{9D8B030D-6E8A-4147-A177-3AD203B41FA5}">
                      <a16:colId xmlns:a16="http://schemas.microsoft.com/office/drawing/2014/main" val="1418859637"/>
                    </a:ext>
                  </a:extLst>
                </a:gridCol>
                <a:gridCol w="3450303">
                  <a:extLst>
                    <a:ext uri="{9D8B030D-6E8A-4147-A177-3AD203B41FA5}">
                      <a16:colId xmlns:a16="http://schemas.microsoft.com/office/drawing/2014/main" val="39201771"/>
                    </a:ext>
                  </a:extLst>
                </a:gridCol>
              </a:tblGrid>
              <a:tr h="754363">
                <a:tc>
                  <a:txBody>
                    <a:bodyPr/>
                    <a:lstStyle/>
                    <a:p>
                      <a:r>
                        <a:rPr lang="en-GB" dirty="0" smtClean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Area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63955"/>
                  </a:ext>
                </a:extLst>
              </a:tr>
              <a:tr h="551060">
                <a:tc>
                  <a:txBody>
                    <a:bodyPr/>
                    <a:lstStyle/>
                    <a:p>
                      <a:r>
                        <a:rPr lang="en-GB" dirty="0" smtClean="0"/>
                        <a:t>Rwanda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Efficacy</a:t>
                      </a:r>
                      <a:r>
                        <a:rPr lang="en-GB" baseline="0" dirty="0" smtClean="0"/>
                        <a:t> of Ethiopian plant extracts for lower limb care in </a:t>
                      </a:r>
                      <a:r>
                        <a:rPr lang="en-GB" i="1" baseline="0" dirty="0" smtClean="0"/>
                        <a:t>in vitro </a:t>
                      </a:r>
                      <a:r>
                        <a:rPr lang="en-GB" baseline="0" dirty="0" smtClean="0"/>
                        <a:t>models.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Jean</a:t>
                      </a:r>
                      <a:r>
                        <a:rPr lang="en-GB" baseline="0" dirty="0" smtClean="0"/>
                        <a:t> Paul </a:t>
                      </a:r>
                      <a:r>
                        <a:rPr lang="en-GB" baseline="0" dirty="0" err="1" smtClean="0"/>
                        <a:t>Bikorimana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23274"/>
                  </a:ext>
                </a:extLst>
              </a:tr>
              <a:tr h="551060">
                <a:tc>
                  <a:txBody>
                    <a:bodyPr/>
                    <a:lstStyle/>
                    <a:p>
                      <a:r>
                        <a:rPr lang="en-GB" dirty="0" smtClean="0"/>
                        <a:t>Ethiopia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Intersectionality of Gender, Rurality and Disability: The Lived Experiences of Women with Podoconiosis as Primary Caregivers in Rural Areas of Western Ethiopia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Bikila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Ayele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Suyum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6333"/>
                  </a:ext>
                </a:extLst>
              </a:tr>
              <a:tr h="551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Ethiopia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Communication Intervention for </a:t>
                      </a:r>
                      <a:r>
                        <a:rPr lang="en-GB" dirty="0" err="1" smtClean="0"/>
                        <a:t>Behavior</a:t>
                      </a:r>
                      <a:r>
                        <a:rPr lang="en-GB" dirty="0" smtClean="0"/>
                        <a:t> Change: Community Conversations to Improve Well-Being and Reduce Stigma against Podoconiosis Patients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Tseganesh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Mulugeta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012329"/>
                  </a:ext>
                </a:extLst>
              </a:tr>
              <a:tr h="551060">
                <a:tc>
                  <a:txBody>
                    <a:bodyPr/>
                    <a:lstStyle/>
                    <a:p>
                      <a:r>
                        <a:rPr lang="en-GB" dirty="0" smtClean="0"/>
                        <a:t>UK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Linking soils and human health: geospatial analysis of podoconiosis occurrence and cause in Ethiopia and Cameroon.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Corinna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Thellmann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78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806" y="1397513"/>
            <a:ext cx="5995468" cy="4295365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9142126"/>
              </p:ext>
            </p:extLst>
          </p:nvPr>
        </p:nvGraphicFramePr>
        <p:xfrm>
          <a:off x="6548284" y="1579819"/>
          <a:ext cx="5257799" cy="370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716">
                  <a:extLst>
                    <a:ext uri="{9D8B030D-6E8A-4147-A177-3AD203B41FA5}">
                      <a16:colId xmlns:a16="http://schemas.microsoft.com/office/drawing/2014/main" val="10977520"/>
                    </a:ext>
                  </a:extLst>
                </a:gridCol>
                <a:gridCol w="2534120">
                  <a:extLst>
                    <a:ext uri="{9D8B030D-6E8A-4147-A177-3AD203B41FA5}">
                      <a16:colId xmlns:a16="http://schemas.microsoft.com/office/drawing/2014/main" val="1204894298"/>
                    </a:ext>
                  </a:extLst>
                </a:gridCol>
                <a:gridCol w="1523963">
                  <a:extLst>
                    <a:ext uri="{9D8B030D-6E8A-4147-A177-3AD203B41FA5}">
                      <a16:colId xmlns:a16="http://schemas.microsoft.com/office/drawing/2014/main" val="369744282"/>
                    </a:ext>
                  </a:extLst>
                </a:gridCol>
              </a:tblGrid>
              <a:tr h="384221">
                <a:tc>
                  <a:txBody>
                    <a:bodyPr/>
                    <a:lstStyle/>
                    <a:p>
                      <a:r>
                        <a:rPr lang="en-GB" dirty="0" smtClean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Individual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81975"/>
                  </a:ext>
                </a:extLst>
              </a:tr>
              <a:tr h="663177">
                <a:tc>
                  <a:txBody>
                    <a:bodyPr/>
                    <a:lstStyle/>
                    <a:p>
                      <a:r>
                        <a:rPr lang="en-GB" dirty="0" smtClean="0"/>
                        <a:t>Ethiopia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Implementation science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TBA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554970"/>
                  </a:ext>
                </a:extLst>
              </a:tr>
              <a:tr h="663177">
                <a:tc>
                  <a:txBody>
                    <a:bodyPr/>
                    <a:lstStyle/>
                    <a:p>
                      <a:r>
                        <a:rPr lang="en-GB" dirty="0" smtClean="0"/>
                        <a:t>Ethiopia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Geospatial mapping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TBA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30745"/>
                  </a:ext>
                </a:extLst>
              </a:tr>
              <a:tr h="663177">
                <a:tc>
                  <a:txBody>
                    <a:bodyPr/>
                    <a:lstStyle/>
                    <a:p>
                      <a:r>
                        <a:rPr lang="en-GB" dirty="0" smtClean="0"/>
                        <a:t>Rwanda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Mental</a:t>
                      </a:r>
                      <a:r>
                        <a:rPr lang="en-GB" baseline="0" dirty="0" smtClean="0"/>
                        <a:t> health and health economics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Nadia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Hitimana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993586"/>
                  </a:ext>
                </a:extLst>
              </a:tr>
              <a:tr h="663177">
                <a:tc>
                  <a:txBody>
                    <a:bodyPr/>
                    <a:lstStyle/>
                    <a:p>
                      <a:r>
                        <a:rPr lang="en-GB" dirty="0" smtClean="0"/>
                        <a:t>Rwanda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Integration</a:t>
                      </a:r>
                      <a:r>
                        <a:rPr lang="en-GB" baseline="0" dirty="0" smtClean="0"/>
                        <a:t> into CHW </a:t>
                      </a:r>
                      <a:r>
                        <a:rPr lang="en-GB" baseline="0" dirty="0" err="1" smtClean="0"/>
                        <a:t>workstream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Gashegu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Misbah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925730"/>
                  </a:ext>
                </a:extLst>
              </a:tr>
              <a:tr h="663177">
                <a:tc>
                  <a:txBody>
                    <a:bodyPr/>
                    <a:lstStyle/>
                    <a:p>
                      <a:r>
                        <a:rPr lang="en-GB" dirty="0" smtClean="0"/>
                        <a:t>UK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Health economics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TBA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62858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1304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4808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838200" y="221758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With thanks to…</a:t>
            </a:r>
          </a:p>
        </p:txBody>
      </p:sp>
      <p:pic>
        <p:nvPicPr>
          <p:cNvPr id="40963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749" y="1130824"/>
            <a:ext cx="15922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5" y="1350169"/>
            <a:ext cx="2103437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mossyfoot_heart_cmyk_nobkg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138" y="4254443"/>
            <a:ext cx="12176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 descr="iocc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5622925"/>
            <a:ext cx="2540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2853685"/>
            <a:ext cx="1143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National Institutes of Health - The Nation's Medical Research Agenc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538" y="4377121"/>
            <a:ext cx="4405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138" y="2874169"/>
            <a:ext cx="134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" descr="Description: shared:Client Folders:Laurie Michaels:10-MarComm &amp; Branding:3-Open Road Logos:OpenRoad_Brand_Assets 2:CMYK:CMYK_eps:OpenRoad_alliance_CMYK-01.ep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507" y="2978906"/>
            <a:ext cx="27336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975" y="41608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4" descr="Izumi 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820" y="5703888"/>
            <a:ext cx="186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37" y="1328073"/>
            <a:ext cx="149701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6" descr="C:\Users\bsms1414\Dropbox\podoconiosis\talks\Addis_Ababa_University_logo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505" y="2599531"/>
            <a:ext cx="14017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048" y="1390651"/>
            <a:ext cx="4724400" cy="9715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538" y="5421313"/>
            <a:ext cx="3817620" cy="990600"/>
          </a:xfrm>
        </p:spPr>
      </p:pic>
    </p:spTree>
    <p:extLst>
      <p:ext uri="{BB962C8B-B14F-4D97-AF65-F5344CB8AC3E}">
        <p14:creationId xmlns:p14="http://schemas.microsoft.com/office/powerpoint/2010/main" val="3111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1304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TextBox 3"/>
          <p:cNvSpPr txBox="1"/>
          <p:nvPr/>
        </p:nvSpPr>
        <p:spPr>
          <a:xfrm>
            <a:off x="98323" y="1666424"/>
            <a:ext cx="7315200" cy="4367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/>
              <a:t>Podoconiosis</a:t>
            </a:r>
            <a:r>
              <a:rPr lang="en-GB" sz="2400" dirty="0"/>
              <a:t>: </a:t>
            </a:r>
            <a:endParaRPr lang="en-GB" sz="2400" dirty="0" smtClean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 </a:t>
            </a:r>
            <a:r>
              <a:rPr lang="en-GB" sz="2400" dirty="0"/>
              <a:t>non-infectious tropical disease characterized by steadily progressive foot and leg </a:t>
            </a:r>
            <a:r>
              <a:rPr lang="en-GB" sz="2400" dirty="0" smtClean="0"/>
              <a:t>swelling;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‘</a:t>
            </a:r>
            <a:r>
              <a:rPr lang="en-GB" sz="2400" dirty="0" smtClean="0"/>
              <a:t>lesser-known’ </a:t>
            </a:r>
            <a:r>
              <a:rPr lang="en-GB" sz="2400" dirty="0"/>
              <a:t>form of tropical </a:t>
            </a:r>
            <a:r>
              <a:rPr lang="en-GB" sz="2400" dirty="0" smtClean="0"/>
              <a:t>lymphoedema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 gene x environment x behaviour condition</a:t>
            </a:r>
            <a:r>
              <a:rPr lang="en-GB" sz="24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/>
              <a:t>Find out more at –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openwho.org/courses/NTDs-podoconiosis-EN</a:t>
            </a:r>
            <a:endParaRPr lang="en-GB" sz="24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hlinkClick r:id="rId4"/>
              </a:rPr>
              <a:t>www.podo.org</a:t>
            </a:r>
            <a:endParaRPr lang="en-GB" sz="24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17" r="11790"/>
          <a:stretch/>
        </p:blipFill>
        <p:spPr>
          <a:xfrm>
            <a:off x="7806813" y="1428956"/>
            <a:ext cx="3962400" cy="3784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10829" y="5213838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Credit: Alex Kumar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Content Placeholder 6" descr="IMG_002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1259" y="4249995"/>
            <a:ext cx="2917825" cy="2187575"/>
          </a:xfrm>
        </p:spPr>
      </p:pic>
      <p:sp>
        <p:nvSpPr>
          <p:cNvPr id="5124" name="Text Placeholder 4"/>
          <p:cNvSpPr>
            <a:spLocks noGrp="1"/>
          </p:cNvSpPr>
          <p:nvPr>
            <p:ph type="body" sz="half" idx="3"/>
          </p:nvPr>
        </p:nvSpPr>
        <p:spPr>
          <a:xfrm>
            <a:off x="5257800" y="1576389"/>
            <a:ext cx="5029200" cy="4702175"/>
          </a:xfrm>
        </p:spPr>
        <p:txBody>
          <a:bodyPr/>
          <a:lstStyle/>
          <a:p>
            <a:pPr>
              <a:buFontTx/>
              <a:buNone/>
            </a:pPr>
            <a:endParaRPr lang="en-GB" altLang="en-US" sz="2400" dirty="0" smtClean="0"/>
          </a:p>
          <a:p>
            <a:pPr>
              <a:buFontTx/>
              <a:buNone/>
            </a:pPr>
            <a:r>
              <a:rPr lang="en-GB" altLang="en-US" sz="2400" dirty="0" smtClean="0"/>
              <a:t>Invited </a:t>
            </a:r>
            <a:r>
              <a:rPr lang="en-GB" altLang="en-US" sz="2400" dirty="0"/>
              <a:t>to review NGO after application to British Embassy for small grant</a:t>
            </a:r>
            <a:r>
              <a:rPr lang="en-GB" altLang="en-US" sz="2400" dirty="0" smtClean="0"/>
              <a:t>.</a:t>
            </a:r>
          </a:p>
          <a:p>
            <a:pPr>
              <a:buFontTx/>
              <a:buNone/>
            </a:pPr>
            <a:r>
              <a:rPr lang="en-GB" altLang="en-US" sz="2400" dirty="0" smtClean="0"/>
              <a:t>Realised my ignorance!</a:t>
            </a:r>
            <a:endParaRPr lang="en-GB" altLang="en-US" sz="2400" dirty="0"/>
          </a:p>
          <a:p>
            <a:pPr>
              <a:buFontTx/>
              <a:buNone/>
            </a:pPr>
            <a:r>
              <a:rPr lang="en-GB" altLang="en-US" sz="2400" dirty="0"/>
              <a:t>Rich, but ignored literature (aetiology, natural history, distribution, management) from EW Price in the 1970s and 1980s.</a:t>
            </a:r>
          </a:p>
          <a:p>
            <a:pPr>
              <a:buFontTx/>
              <a:buNone/>
            </a:pPr>
            <a:r>
              <a:rPr lang="en-GB" altLang="en-US" sz="2400" dirty="0"/>
              <a:t>Term ‘podoconiosis’ </a:t>
            </a:r>
            <a:r>
              <a:rPr lang="en-GB" altLang="en-US" sz="2400" dirty="0" smtClean="0"/>
              <a:t>coined 1980s.</a:t>
            </a:r>
            <a:endParaRPr lang="en-GB" altLang="en-US" sz="2400" dirty="0"/>
          </a:p>
          <a:p>
            <a:pPr>
              <a:buFontTx/>
              <a:buNone/>
            </a:pPr>
            <a:r>
              <a:rPr lang="en-GB" altLang="en-US" sz="2400" dirty="0"/>
              <a:t>Very little research since then</a:t>
            </a:r>
            <a:r>
              <a:rPr lang="en-GB" altLang="en-US" sz="2400" dirty="0" smtClean="0"/>
              <a:t>.</a:t>
            </a:r>
            <a:endParaRPr lang="en-GB" altLang="en-US" sz="2400" dirty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994788" y="972024"/>
            <a:ext cx="6853082" cy="1143000"/>
          </a:xfrm>
        </p:spPr>
        <p:txBody>
          <a:bodyPr/>
          <a:lstStyle/>
          <a:p>
            <a:r>
              <a:rPr lang="en-GB" altLang="en-US" sz="3600" dirty="0" smtClean="0"/>
              <a:t>Nineteen </a:t>
            </a:r>
            <a:r>
              <a:rPr lang="en-GB" altLang="en-US" sz="3600" dirty="0"/>
              <a:t>years ago in Ethiopia</a:t>
            </a:r>
          </a:p>
        </p:txBody>
      </p:sp>
      <p:pic>
        <p:nvPicPr>
          <p:cNvPr id="5125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4434" y="1805323"/>
            <a:ext cx="2914650" cy="21859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2577"/>
            <a:ext cx="12192001" cy="1304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9283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89100" y="848789"/>
            <a:ext cx="8610600" cy="1143000"/>
          </a:xfrm>
        </p:spPr>
        <p:txBody>
          <a:bodyPr/>
          <a:lstStyle/>
          <a:p>
            <a:r>
              <a:rPr lang="en-GB" altLang="en-US" sz="4000" dirty="0"/>
              <a:t>Plan for Research: Capacity Building</a:t>
            </a:r>
          </a:p>
        </p:txBody>
      </p:sp>
      <p:sp>
        <p:nvSpPr>
          <p:cNvPr id="11267" name="Text Placeholder 5"/>
          <p:cNvSpPr>
            <a:spLocks noGrp="1"/>
          </p:cNvSpPr>
          <p:nvPr>
            <p:ph type="body" sz="half" idx="3"/>
          </p:nvPr>
        </p:nvSpPr>
        <p:spPr>
          <a:xfrm>
            <a:off x="6096921" y="1964146"/>
            <a:ext cx="5384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000" dirty="0"/>
              <a:t>School of Public Health, AAU:  scores of MPH students needing projects </a:t>
            </a:r>
          </a:p>
          <a:p>
            <a:pPr>
              <a:buFontTx/>
              <a:buNone/>
            </a:pPr>
            <a:r>
              <a:rPr lang="en-GB" altLang="en-US" sz="2000" i="1" dirty="0"/>
              <a:t>Develop capacity to study endemic disease</a:t>
            </a:r>
          </a:p>
          <a:p>
            <a:pPr>
              <a:buFontTx/>
              <a:buNone/>
            </a:pPr>
            <a:endParaRPr lang="en-GB" altLang="en-US" sz="2000" dirty="0"/>
          </a:p>
          <a:p>
            <a:pPr>
              <a:buFontTx/>
              <a:buNone/>
            </a:pPr>
            <a:endParaRPr lang="en-GB" altLang="en-US" sz="2000" dirty="0"/>
          </a:p>
          <a:p>
            <a:pPr>
              <a:buFontTx/>
              <a:buNone/>
            </a:pPr>
            <a:endParaRPr lang="en-GB" altLang="en-US" sz="2000" dirty="0"/>
          </a:p>
          <a:p>
            <a:pPr>
              <a:buFontTx/>
              <a:buNone/>
            </a:pPr>
            <a:r>
              <a:rPr lang="en-GB" altLang="en-US" sz="2000" dirty="0"/>
              <a:t>Mossy Foot Association:</a:t>
            </a:r>
          </a:p>
          <a:p>
            <a:pPr>
              <a:buFontTx/>
              <a:buNone/>
            </a:pPr>
            <a:r>
              <a:rPr lang="en-GB" altLang="en-US" sz="2000" dirty="0"/>
              <a:t>Highly organised, though paper-based, treatment clinics</a:t>
            </a:r>
          </a:p>
          <a:p>
            <a:pPr>
              <a:buFontTx/>
              <a:buNone/>
            </a:pPr>
            <a:r>
              <a:rPr lang="en-GB" altLang="en-US" sz="2000" i="1" dirty="0"/>
              <a:t>Develop capacity to host and contribute to relevant research, act as ‘gatekeepers’</a:t>
            </a:r>
          </a:p>
          <a:p>
            <a:pPr>
              <a:buFontTx/>
              <a:buNone/>
            </a:pPr>
            <a:endParaRPr lang="en-GB" altLang="en-US" dirty="0" smtClean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525" y="1847465"/>
            <a:ext cx="3171825" cy="2379663"/>
          </a:xfrm>
          <a:noFill/>
        </p:spPr>
      </p:pic>
      <p:pic>
        <p:nvPicPr>
          <p:cNvPr id="11269" name="Content Placeholder 8" descr="IMG_110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3941557"/>
            <a:ext cx="2743200" cy="1782763"/>
          </a:xfrm>
        </p:spPr>
      </p:pic>
      <p:sp>
        <p:nvSpPr>
          <p:cNvPr id="12" name="Up-Down Arrow 11"/>
          <p:cNvSpPr/>
          <p:nvPr/>
        </p:nvSpPr>
        <p:spPr>
          <a:xfrm>
            <a:off x="7830471" y="3157716"/>
            <a:ext cx="228600" cy="990600"/>
          </a:xfrm>
          <a:prstGeom prst="upDownArrow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271" name="Picture 7" descr="IMG_1104.JPG"/>
          <p:cNvPicPr>
            <a:picLocks noChangeAspect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23" y="4844845"/>
            <a:ext cx="24384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03614"/>
            <a:ext cx="12192001" cy="1304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42637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1304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graphicFrame>
        <p:nvGraphicFramePr>
          <p:cNvPr id="7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202884"/>
              </p:ext>
            </p:extLst>
          </p:nvPr>
        </p:nvGraphicFramePr>
        <p:xfrm>
          <a:off x="2349910" y="589935"/>
          <a:ext cx="7285703" cy="592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96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9265"/>
            <a:ext cx="10515600" cy="1477271"/>
          </a:xfrm>
        </p:spPr>
        <p:txBody>
          <a:bodyPr/>
          <a:lstStyle/>
          <a:p>
            <a:pPr algn="ctr"/>
            <a:r>
              <a:rPr lang="en-GB" b="1" dirty="0" smtClean="0"/>
              <a:t>Aetiology: Genetic susceptibility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64" y="2106536"/>
            <a:ext cx="2598420" cy="334518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202" y="4333753"/>
            <a:ext cx="3743972" cy="2075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10618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201" y="4831547"/>
            <a:ext cx="4003190" cy="1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7136" y="2106536"/>
            <a:ext cx="3067664" cy="25410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1840" y="2025429"/>
            <a:ext cx="4296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Genomewide</a:t>
            </a:r>
            <a:r>
              <a:rPr lang="en-GB" sz="2400" dirty="0"/>
              <a:t> scan of 194 cases and 203 controls, and family based </a:t>
            </a:r>
            <a:r>
              <a:rPr lang="en-GB" sz="2400" dirty="0" smtClean="0"/>
              <a:t>testing, </a:t>
            </a:r>
            <a:r>
              <a:rPr lang="en-GB" sz="2400" dirty="0"/>
              <a:t>demonstrated association between podoconiosis and SNPs in the HLA Class II </a:t>
            </a:r>
            <a:r>
              <a:rPr lang="en-GB" sz="2400" dirty="0" smtClean="0"/>
              <a:t>locus.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16285" y="5535561"/>
            <a:ext cx="193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Fasil</a:t>
            </a:r>
            <a:r>
              <a:rPr lang="en-GB" dirty="0" smtClean="0"/>
              <a:t> </a:t>
            </a:r>
            <a:r>
              <a:rPr lang="en-GB" dirty="0" err="1" smtClean="0"/>
              <a:t>Tekola-Ayele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63" y="764249"/>
            <a:ext cx="10515600" cy="1023656"/>
          </a:xfrm>
        </p:spPr>
        <p:txBody>
          <a:bodyPr/>
          <a:lstStyle/>
          <a:p>
            <a:pPr algn="ctr"/>
            <a:r>
              <a:rPr lang="en-GB" b="1" dirty="0"/>
              <a:t>Aetiology: Geology &amp; Mineralogy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999" y="1580869"/>
            <a:ext cx="2999327" cy="2688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10618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333" y="4398470"/>
            <a:ext cx="7393825" cy="2350242"/>
          </a:xfrm>
          <a:prstGeom prst="rect">
            <a:avLst/>
          </a:prstGeom>
        </p:spPr>
      </p:pic>
      <p:pic>
        <p:nvPicPr>
          <p:cNvPr id="13" name="Content Placeholder 10" descr="shakiko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9789" y="1580869"/>
            <a:ext cx="3760788" cy="211455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187381" y="6065520"/>
            <a:ext cx="2684206" cy="5766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51828" y="4085949"/>
            <a:ext cx="285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Yordanos</a:t>
            </a:r>
            <a:r>
              <a:rPr lang="en-GB" dirty="0" smtClean="0"/>
              <a:t> </a:t>
            </a:r>
            <a:r>
              <a:rPr lang="en-GB" dirty="0" err="1" smtClean="0"/>
              <a:t>Belayneh</a:t>
            </a:r>
            <a:r>
              <a:rPr lang="en-GB" dirty="0" smtClean="0"/>
              <a:t> </a:t>
            </a:r>
            <a:r>
              <a:rPr lang="en-GB" dirty="0" err="1" smtClean="0"/>
              <a:t>Molla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669815" y="1599654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9590"/>
            <a:ext cx="10515600" cy="1325563"/>
          </a:xfrm>
        </p:spPr>
        <p:txBody>
          <a:bodyPr/>
          <a:lstStyle/>
          <a:p>
            <a:r>
              <a:rPr lang="en-GB" dirty="0" smtClean="0"/>
              <a:t>Rapid Ethical Appraisal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76768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“a </a:t>
            </a:r>
            <a:r>
              <a:rPr lang="en-GB" dirty="0"/>
              <a:t>brief qualitative intervention designed to map the ethical terrain of the research setting prior to a research team recruiting </a:t>
            </a:r>
            <a:r>
              <a:rPr lang="en-GB" dirty="0" smtClean="0"/>
              <a:t>participants”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10618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6" name="Picture 8" descr="C:\Users\TOSHIBA\Dropbox\REA\Pictures\Field Surveys\Zeway\DSC004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814" y="3989680"/>
            <a:ext cx="3218785" cy="231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meroon 2011 0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047" y="4015961"/>
            <a:ext cx="2478907" cy="22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 descr="adamu post defenc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0466" y="740239"/>
            <a:ext cx="2536023" cy="2402549"/>
          </a:xfrm>
          <a:prstGeom prst="rect">
            <a:avLst/>
          </a:prstGeom>
        </p:spPr>
      </p:pic>
      <p:pic>
        <p:nvPicPr>
          <p:cNvPr id="9" name="Picture 3" descr="C:\Users\bsms1414\Dropbox\Photos\podoconiosis photos\Cameroon\Cameroon 2011\cameroon 2011 0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683" y="4015961"/>
            <a:ext cx="3057175" cy="22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0466" y="3142788"/>
            <a:ext cx="2673676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Adamu</a:t>
            </a:r>
            <a:r>
              <a:rPr lang="en-GB" dirty="0" smtClean="0"/>
              <a:t> </a:t>
            </a:r>
            <a:r>
              <a:rPr lang="en-GB" dirty="0" err="1" smtClean="0"/>
              <a:t>Addissie</a:t>
            </a:r>
            <a:r>
              <a:rPr lang="en-GB" dirty="0" smtClean="0"/>
              <a:t> </a:t>
            </a:r>
            <a:r>
              <a:rPr lang="en-GB" dirty="0" err="1" smtClean="0"/>
              <a:t>Nuramo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75059" y="1453666"/>
            <a:ext cx="7763101" cy="19828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1304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Mapping</a:t>
            </a:r>
            <a:endParaRPr lang="en-GB" b="1" dirty="0"/>
          </a:p>
        </p:txBody>
      </p:sp>
      <p:pic>
        <p:nvPicPr>
          <p:cNvPr id="6" name="Picture 4" descr="Fig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30" y="3839445"/>
            <a:ext cx="3109070" cy="270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1449" y="3784346"/>
            <a:ext cx="2655277" cy="2736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682" y="3784346"/>
            <a:ext cx="2725181" cy="266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2104" y="3322681"/>
            <a:ext cx="312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Cameroon (PDRF)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9593" y="3339822"/>
            <a:ext cx="2274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Rwanda - PDRF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91619" y="3333991"/>
            <a:ext cx="2164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Ethiopia (PhD) </a:t>
            </a:r>
            <a:endParaRPr lang="en-US" sz="2400" dirty="0"/>
          </a:p>
          <a:p>
            <a:endParaRPr lang="en-GB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796" y="393996"/>
            <a:ext cx="2368870" cy="236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6573" y="2851355"/>
            <a:ext cx="208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Kebede</a:t>
            </a:r>
            <a:r>
              <a:rPr lang="en-GB" sz="2400" dirty="0" smtClean="0"/>
              <a:t> </a:t>
            </a:r>
            <a:r>
              <a:rPr lang="en-GB" sz="2400" dirty="0" err="1" smtClean="0"/>
              <a:t>Deribe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350" y="3783374"/>
            <a:ext cx="2752840" cy="2664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89806" y="3322681"/>
            <a:ext cx="181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Kenya - PDRF</a:t>
            </a:r>
            <a:endParaRPr lang="en-GB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77" y="1612207"/>
            <a:ext cx="1249788" cy="1255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4557" y="1645626"/>
            <a:ext cx="5633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Wellcome-funded PHATIC fellowship followed by Intermediate fellowship. Prolific mapping, enabling understanding of environmental determinants and estimation of disease and economic burdens.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840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21380390E824D96B6122AD564C3A9" ma:contentTypeVersion="12" ma:contentTypeDescription="Create a new document." ma:contentTypeScope="" ma:versionID="c3d21cb788f644c2fd70d515ef24e4fd">
  <xsd:schema xmlns:xsd="http://www.w3.org/2001/XMLSchema" xmlns:xs="http://www.w3.org/2001/XMLSchema" xmlns:p="http://schemas.microsoft.com/office/2006/metadata/properties" xmlns:ns2="b122b547-0e52-44a2-91ca-25a29f437cb8" targetNamespace="http://schemas.microsoft.com/office/2006/metadata/properties" ma:root="true" ma:fieldsID="123bb0dfd5731ddb04499085ed442558" ns2:_="">
    <xsd:import namespace="b122b547-0e52-44a2-91ca-25a29f437c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2b547-0e52-44a2-91ca-25a29f437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3656AC-5EF0-4202-B1D9-FE324E04A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22b547-0e52-44a2-91ca-25a29f437c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E9DA4E-73F9-46B2-BE72-E81E8D180E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C97C1-D8E9-431A-9EE8-3504220242B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b122b547-0e52-44a2-91ca-25a29f437cb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615</Words>
  <Application>Microsoft Office PowerPoint</Application>
  <PresentationFormat>Widescreen</PresentationFormat>
  <Paragraphs>127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Nineteen years ago in Ethiopia</vt:lpstr>
      <vt:lpstr>Plan for Research: Capacity Building</vt:lpstr>
      <vt:lpstr>PowerPoint Presentation</vt:lpstr>
      <vt:lpstr>Aetiology: Genetic susceptibility</vt:lpstr>
      <vt:lpstr>Aetiology: Geology &amp; Mineralogy</vt:lpstr>
      <vt:lpstr>Rapid Ethical Appraisal</vt:lpstr>
      <vt:lpstr>Mapping</vt:lpstr>
      <vt:lpstr>Lymphoedema Management Trial</vt:lpstr>
      <vt:lpstr>Sociology and behavioural sciences</vt:lpstr>
      <vt:lpstr>NIHR Global Health Unit on NTDs at BSMS, Phase 1</vt:lpstr>
      <vt:lpstr>NIHR Social Sciences for Severely Stigmatising Skin Diseases (5S) Foundation</vt:lpstr>
      <vt:lpstr>PowerPoint Presentation</vt:lpstr>
      <vt:lpstr>With thanks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Gail Davey</cp:lastModifiedBy>
  <cp:revision>96</cp:revision>
  <dcterms:created xsi:type="dcterms:W3CDTF">2018-08-16T15:15:13Z</dcterms:created>
  <dcterms:modified xsi:type="dcterms:W3CDTF">2022-03-13T13:57:44Z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0x010100F1921380390E824D96B6122AD564C3A9</vt:lpwstr>
  </property>
  <property fmtid="{D5CDD505-2E9C-101B-9397-08002B2CF9AE}" pid="3" name="Order">
    <vt:r8>121100</vt:r8>
  </property>
  <property fmtid="{D5CDD505-2E9C-101B-9397-08002B2CF9AE}" pid="4" name="URL">
    <vt:lpwstr/>
  </property>
</Properties>
</file>