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6" r:id="rId3"/>
    <p:sldId id="274" r:id="rId4"/>
    <p:sldId id="285" r:id="rId5"/>
    <p:sldId id="281" r:id="rId6"/>
    <p:sldId id="279" r:id="rId7"/>
    <p:sldId id="280" r:id="rId8"/>
    <p:sldId id="275" r:id="rId9"/>
    <p:sldId id="28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3F3"/>
    <a:srgbClr val="CCDBDD"/>
    <a:srgbClr val="00464E"/>
    <a:srgbClr val="2BA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7CBF60-0DE0-4D81-B732-9AE6400FA481}" v="79" dt="2022-03-15T21:36:36.3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3"/>
    <p:restoredTop sz="96327"/>
  </p:normalViewPr>
  <p:slideViewPr>
    <p:cSldViewPr snapToGrid="0" snapToObjects="1">
      <p:cViewPr>
        <p:scale>
          <a:sx n="111" d="100"/>
          <a:sy n="111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un fryatt" userId="52aed54915bd2ae7" providerId="LiveId" clId="{307CBF60-0DE0-4D81-B732-9AE6400FA481}"/>
    <pc:docChg chg="undo custSel addSld delSld modSld">
      <pc:chgData name="arun fryatt" userId="52aed54915bd2ae7" providerId="LiveId" clId="{307CBF60-0DE0-4D81-B732-9AE6400FA481}" dt="2022-03-15T21:38:19.741" v="221" actId="20577"/>
      <pc:docMkLst>
        <pc:docMk/>
      </pc:docMkLst>
      <pc:sldChg chg="modSp mod">
        <pc:chgData name="arun fryatt" userId="52aed54915bd2ae7" providerId="LiveId" clId="{307CBF60-0DE0-4D81-B732-9AE6400FA481}" dt="2022-03-15T21:36:36.391" v="212"/>
        <pc:sldMkLst>
          <pc:docMk/>
          <pc:sldMk cId="2285912503" sldId="274"/>
        </pc:sldMkLst>
        <pc:spChg chg="mod">
          <ac:chgData name="arun fryatt" userId="52aed54915bd2ae7" providerId="LiveId" clId="{307CBF60-0DE0-4D81-B732-9AE6400FA481}" dt="2022-03-15T21:16:26.751" v="206" actId="20577"/>
          <ac:spMkLst>
            <pc:docMk/>
            <pc:sldMk cId="2285912503" sldId="274"/>
            <ac:spMk id="6" creationId="{A531CCED-A377-054D-B1CD-30A0BD805A20}"/>
          </ac:spMkLst>
        </pc:spChg>
        <pc:spChg chg="mod">
          <ac:chgData name="arun fryatt" userId="52aed54915bd2ae7" providerId="LiveId" clId="{307CBF60-0DE0-4D81-B732-9AE6400FA481}" dt="2022-03-15T21:16:17.179" v="202" actId="20577"/>
          <ac:spMkLst>
            <pc:docMk/>
            <pc:sldMk cId="2285912503" sldId="274"/>
            <ac:spMk id="7" creationId="{4210F62B-2B9B-E545-BBB2-F198B811B955}"/>
          </ac:spMkLst>
        </pc:spChg>
        <pc:graphicFrameChg chg="mod modGraphic">
          <ac:chgData name="arun fryatt" userId="52aed54915bd2ae7" providerId="LiveId" clId="{307CBF60-0DE0-4D81-B732-9AE6400FA481}" dt="2022-03-15T21:36:36.391" v="212"/>
          <ac:graphicFrameMkLst>
            <pc:docMk/>
            <pc:sldMk cId="2285912503" sldId="274"/>
            <ac:graphicFrameMk id="4" creationId="{6979C200-BE2F-4067-9BB0-6A12B491AE95}"/>
          </ac:graphicFrameMkLst>
        </pc:graphicFrameChg>
      </pc:sldChg>
      <pc:sldChg chg="del">
        <pc:chgData name="arun fryatt" userId="52aed54915bd2ae7" providerId="LiveId" clId="{307CBF60-0DE0-4D81-B732-9AE6400FA481}" dt="2022-03-15T09:49:31.462" v="0" actId="47"/>
        <pc:sldMkLst>
          <pc:docMk/>
          <pc:sldMk cId="231722118" sldId="276"/>
        </pc:sldMkLst>
      </pc:sldChg>
      <pc:sldChg chg="del">
        <pc:chgData name="arun fryatt" userId="52aed54915bd2ae7" providerId="LiveId" clId="{307CBF60-0DE0-4D81-B732-9AE6400FA481}" dt="2022-03-15T21:18:43.137" v="207" actId="47"/>
        <pc:sldMkLst>
          <pc:docMk/>
          <pc:sldMk cId="4261254974" sldId="278"/>
        </pc:sldMkLst>
      </pc:sldChg>
      <pc:sldChg chg="modSp mod">
        <pc:chgData name="arun fryatt" userId="52aed54915bd2ae7" providerId="LiveId" clId="{307CBF60-0DE0-4D81-B732-9AE6400FA481}" dt="2022-03-15T09:56:31.724" v="13" actId="20577"/>
        <pc:sldMkLst>
          <pc:docMk/>
          <pc:sldMk cId="533083034" sldId="279"/>
        </pc:sldMkLst>
        <pc:spChg chg="mod">
          <ac:chgData name="arun fryatt" userId="52aed54915bd2ae7" providerId="LiveId" clId="{307CBF60-0DE0-4D81-B732-9AE6400FA481}" dt="2022-03-15T09:56:31.724" v="13" actId="20577"/>
          <ac:spMkLst>
            <pc:docMk/>
            <pc:sldMk cId="533083034" sldId="279"/>
            <ac:spMk id="2" creationId="{599E65D0-A9A1-47F8-A062-1DCA7CD848D4}"/>
          </ac:spMkLst>
        </pc:spChg>
      </pc:sldChg>
      <pc:sldChg chg="del">
        <pc:chgData name="arun fryatt" userId="52aed54915bd2ae7" providerId="LiveId" clId="{307CBF60-0DE0-4D81-B732-9AE6400FA481}" dt="2022-03-15T09:50:25.021" v="4" actId="47"/>
        <pc:sldMkLst>
          <pc:docMk/>
          <pc:sldMk cId="2468958440" sldId="283"/>
        </pc:sldMkLst>
      </pc:sldChg>
      <pc:sldChg chg="del">
        <pc:chgData name="arun fryatt" userId="52aed54915bd2ae7" providerId="LiveId" clId="{307CBF60-0DE0-4D81-B732-9AE6400FA481}" dt="2022-03-15T18:25:34.262" v="14" actId="47"/>
        <pc:sldMkLst>
          <pc:docMk/>
          <pc:sldMk cId="3548299676" sldId="284"/>
        </pc:sldMkLst>
      </pc:sldChg>
      <pc:sldChg chg="modSp mod">
        <pc:chgData name="arun fryatt" userId="52aed54915bd2ae7" providerId="LiveId" clId="{307CBF60-0DE0-4D81-B732-9AE6400FA481}" dt="2022-03-15T21:38:19.741" v="221" actId="20577"/>
        <pc:sldMkLst>
          <pc:docMk/>
          <pc:sldMk cId="4244373822" sldId="285"/>
        </pc:sldMkLst>
        <pc:spChg chg="mod">
          <ac:chgData name="arun fryatt" userId="52aed54915bd2ae7" providerId="LiveId" clId="{307CBF60-0DE0-4D81-B732-9AE6400FA481}" dt="2022-03-15T21:38:19.741" v="221" actId="20577"/>
          <ac:spMkLst>
            <pc:docMk/>
            <pc:sldMk cId="4244373822" sldId="285"/>
            <ac:spMk id="13" creationId="{F99E2CCC-4050-496E-B3FF-56795052D53B}"/>
          </ac:spMkLst>
        </pc:spChg>
      </pc:sldChg>
      <pc:sldChg chg="add del">
        <pc:chgData name="arun fryatt" userId="52aed54915bd2ae7" providerId="LiveId" clId="{307CBF60-0DE0-4D81-B732-9AE6400FA481}" dt="2022-03-15T09:49:41.288" v="3" actId="47"/>
        <pc:sldMkLst>
          <pc:docMk/>
          <pc:sldMk cId="741827807" sldId="286"/>
        </pc:sldMkLst>
      </pc:sldChg>
      <pc:sldChg chg="addSp delSp modSp new mod">
        <pc:chgData name="arun fryatt" userId="52aed54915bd2ae7" providerId="LiveId" clId="{307CBF60-0DE0-4D81-B732-9AE6400FA481}" dt="2022-03-15T21:15:22.043" v="188" actId="1076"/>
        <pc:sldMkLst>
          <pc:docMk/>
          <pc:sldMk cId="1053339151" sldId="286"/>
        </pc:sldMkLst>
        <pc:spChg chg="mod">
          <ac:chgData name="arun fryatt" userId="52aed54915bd2ae7" providerId="LiveId" clId="{307CBF60-0DE0-4D81-B732-9AE6400FA481}" dt="2022-03-15T20:59:15.241" v="35" actId="20577"/>
          <ac:spMkLst>
            <pc:docMk/>
            <pc:sldMk cId="1053339151" sldId="286"/>
            <ac:spMk id="2" creationId="{18961A39-86FC-45FE-BA9C-1B1C0AFDE7CD}"/>
          </ac:spMkLst>
        </pc:spChg>
        <pc:spChg chg="del">
          <ac:chgData name="arun fryatt" userId="52aed54915bd2ae7" providerId="LiveId" clId="{307CBF60-0DE0-4D81-B732-9AE6400FA481}" dt="2022-03-15T20:58:55.489" v="16" actId="931"/>
          <ac:spMkLst>
            <pc:docMk/>
            <pc:sldMk cId="1053339151" sldId="286"/>
            <ac:spMk id="3" creationId="{9F3233C8-1941-4559-B18E-CEAF1DB0B3B0}"/>
          </ac:spMkLst>
        </pc:spChg>
        <pc:spChg chg="add del mod">
          <ac:chgData name="arun fryatt" userId="52aed54915bd2ae7" providerId="LiveId" clId="{307CBF60-0DE0-4D81-B732-9AE6400FA481}" dt="2022-03-15T20:59:37.553" v="41"/>
          <ac:spMkLst>
            <pc:docMk/>
            <pc:sldMk cId="1053339151" sldId="286"/>
            <ac:spMk id="6" creationId="{8FFFBC7B-1F44-4064-8DDB-6C29E4E100A5}"/>
          </ac:spMkLst>
        </pc:spChg>
        <pc:spChg chg="add mod">
          <ac:chgData name="arun fryatt" userId="52aed54915bd2ae7" providerId="LiveId" clId="{307CBF60-0DE0-4D81-B732-9AE6400FA481}" dt="2022-03-15T21:15:22.043" v="188" actId="1076"/>
          <ac:spMkLst>
            <pc:docMk/>
            <pc:sldMk cId="1053339151" sldId="286"/>
            <ac:spMk id="7" creationId="{EA4D7CBA-52B9-429E-92FA-FF716FBF1CAE}"/>
          </ac:spMkLst>
        </pc:spChg>
        <pc:spChg chg="add del mod">
          <ac:chgData name="arun fryatt" userId="52aed54915bd2ae7" providerId="LiveId" clId="{307CBF60-0DE0-4D81-B732-9AE6400FA481}" dt="2022-03-15T21:05:19.346" v="116" actId="478"/>
          <ac:spMkLst>
            <pc:docMk/>
            <pc:sldMk cId="1053339151" sldId="286"/>
            <ac:spMk id="8" creationId="{B2128C3A-D018-4632-A0F6-934CEB729EC4}"/>
          </ac:spMkLst>
        </pc:spChg>
        <pc:spChg chg="add mod">
          <ac:chgData name="arun fryatt" userId="52aed54915bd2ae7" providerId="LiveId" clId="{307CBF60-0DE0-4D81-B732-9AE6400FA481}" dt="2022-03-15T21:15:10.530" v="187" actId="1076"/>
          <ac:spMkLst>
            <pc:docMk/>
            <pc:sldMk cId="1053339151" sldId="286"/>
            <ac:spMk id="23" creationId="{6DC5CB0F-FB7B-4F24-8846-23DD9CB208D7}"/>
          </ac:spMkLst>
        </pc:spChg>
        <pc:picChg chg="add mod">
          <ac:chgData name="arun fryatt" userId="52aed54915bd2ae7" providerId="LiveId" clId="{307CBF60-0DE0-4D81-B732-9AE6400FA481}" dt="2022-03-15T21:15:06.332" v="186" actId="1076"/>
          <ac:picMkLst>
            <pc:docMk/>
            <pc:sldMk cId="1053339151" sldId="286"/>
            <ac:picMk id="5" creationId="{72014187-BCE9-4165-8276-DDA8DAD118D3}"/>
          </ac:picMkLst>
        </pc:picChg>
        <pc:cxnChg chg="add del mod">
          <ac:chgData name="arun fryatt" userId="52aed54915bd2ae7" providerId="LiveId" clId="{307CBF60-0DE0-4D81-B732-9AE6400FA481}" dt="2022-03-15T21:05:15.038" v="112" actId="478"/>
          <ac:cxnSpMkLst>
            <pc:docMk/>
            <pc:sldMk cId="1053339151" sldId="286"/>
            <ac:cxnSpMk id="10" creationId="{C73DA44B-6CF3-405A-B904-7318CC034EF7}"/>
          </ac:cxnSpMkLst>
        </pc:cxnChg>
        <pc:cxnChg chg="add del mod">
          <ac:chgData name="arun fryatt" userId="52aed54915bd2ae7" providerId="LiveId" clId="{307CBF60-0DE0-4D81-B732-9AE6400FA481}" dt="2022-03-15T21:05:15.936" v="113" actId="478"/>
          <ac:cxnSpMkLst>
            <pc:docMk/>
            <pc:sldMk cId="1053339151" sldId="286"/>
            <ac:cxnSpMk id="11" creationId="{D9A58375-074B-44C8-9476-DBFA8FB039D2}"/>
          </ac:cxnSpMkLst>
        </pc:cxnChg>
        <pc:cxnChg chg="add del mod">
          <ac:chgData name="arun fryatt" userId="52aed54915bd2ae7" providerId="LiveId" clId="{307CBF60-0DE0-4D81-B732-9AE6400FA481}" dt="2022-03-15T21:05:16.871" v="114" actId="478"/>
          <ac:cxnSpMkLst>
            <pc:docMk/>
            <pc:sldMk cId="1053339151" sldId="286"/>
            <ac:cxnSpMk id="13" creationId="{7DAB9141-E7BD-4EED-A387-C8534753219A}"/>
          </ac:cxnSpMkLst>
        </pc:cxnChg>
        <pc:cxnChg chg="add del mod">
          <ac:chgData name="arun fryatt" userId="52aed54915bd2ae7" providerId="LiveId" clId="{307CBF60-0DE0-4D81-B732-9AE6400FA481}" dt="2022-03-15T21:05:17.780" v="115" actId="478"/>
          <ac:cxnSpMkLst>
            <pc:docMk/>
            <pc:sldMk cId="1053339151" sldId="286"/>
            <ac:cxnSpMk id="17" creationId="{F39D0254-FA8A-4581-8EA9-AFA51D59F7FB}"/>
          </ac:cxnSpMkLst>
        </pc:cxnChg>
        <pc:cxnChg chg="add mod">
          <ac:chgData name="arun fryatt" userId="52aed54915bd2ae7" providerId="LiveId" clId="{307CBF60-0DE0-4D81-B732-9AE6400FA481}" dt="2022-03-15T21:14:24.860" v="184" actId="1076"/>
          <ac:cxnSpMkLst>
            <pc:docMk/>
            <pc:sldMk cId="1053339151" sldId="286"/>
            <ac:cxnSpMk id="20" creationId="{6171D769-3043-4961-B9C0-C75D791C6B28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7EEDEA-C6BD-4817-B335-6E409D2A263F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28DD3C4-1D19-4061-9FFE-0FA7F3A8D9DB}">
      <dgm:prSet phldrT="[Text]"/>
      <dgm:spPr/>
      <dgm:t>
        <a:bodyPr/>
        <a:lstStyle/>
        <a:p>
          <a:endParaRPr lang="en-GB" dirty="0"/>
        </a:p>
      </dgm:t>
    </dgm:pt>
    <dgm:pt modelId="{D1022182-5734-43E2-8F2E-38DBBB17234E}" type="parTrans" cxnId="{4AF88616-649A-45F6-9708-5845D0879D4D}">
      <dgm:prSet/>
      <dgm:spPr/>
      <dgm:t>
        <a:bodyPr/>
        <a:lstStyle/>
        <a:p>
          <a:endParaRPr lang="en-GB"/>
        </a:p>
      </dgm:t>
    </dgm:pt>
    <dgm:pt modelId="{895D5764-E678-4760-AB53-F65943B127F9}" type="sibTrans" cxnId="{4AF88616-649A-45F6-9708-5845D0879D4D}">
      <dgm:prSet/>
      <dgm:spPr/>
      <dgm:t>
        <a:bodyPr/>
        <a:lstStyle/>
        <a:p>
          <a:endParaRPr lang="en-GB"/>
        </a:p>
      </dgm:t>
    </dgm:pt>
    <dgm:pt modelId="{91E4702B-AB95-4EC8-8199-EFBF2D0C28CA}">
      <dgm:prSet phldrT="[Text]"/>
      <dgm:spPr/>
      <dgm:t>
        <a:bodyPr/>
        <a:lstStyle/>
        <a:p>
          <a:endParaRPr lang="en-GB" dirty="0">
            <a:solidFill>
              <a:schemeClr val="bg1"/>
            </a:solidFill>
          </a:endParaRPr>
        </a:p>
      </dgm:t>
    </dgm:pt>
    <dgm:pt modelId="{95EA291B-0CC3-4B01-B633-4B699B5AEEF1}" type="parTrans" cxnId="{7C9F9116-9CA9-4981-AE5F-43F1F3BCB746}">
      <dgm:prSet/>
      <dgm:spPr/>
      <dgm:t>
        <a:bodyPr/>
        <a:lstStyle/>
        <a:p>
          <a:endParaRPr lang="en-GB"/>
        </a:p>
      </dgm:t>
    </dgm:pt>
    <dgm:pt modelId="{24E369E3-BC42-45DB-A311-EFD693DFC028}" type="sibTrans" cxnId="{7C9F9116-9CA9-4981-AE5F-43F1F3BCB746}">
      <dgm:prSet/>
      <dgm:spPr/>
      <dgm:t>
        <a:bodyPr/>
        <a:lstStyle/>
        <a:p>
          <a:endParaRPr lang="en-GB"/>
        </a:p>
      </dgm:t>
    </dgm:pt>
    <dgm:pt modelId="{06ACA284-70AB-498B-B0E4-89ADD0774D9D}">
      <dgm:prSet phldrT="[Text]"/>
      <dgm:spPr/>
      <dgm:t>
        <a:bodyPr/>
        <a:lstStyle/>
        <a:p>
          <a:endParaRPr lang="en-GB" dirty="0"/>
        </a:p>
      </dgm:t>
    </dgm:pt>
    <dgm:pt modelId="{A5494F53-09D8-4B4C-914B-DBD8B69BA217}" type="parTrans" cxnId="{645181F4-22E0-4D29-AD1F-8778023D897A}">
      <dgm:prSet/>
      <dgm:spPr/>
      <dgm:t>
        <a:bodyPr/>
        <a:lstStyle/>
        <a:p>
          <a:endParaRPr lang="en-GB"/>
        </a:p>
      </dgm:t>
    </dgm:pt>
    <dgm:pt modelId="{79882DAD-5F4B-42A3-9423-F342907C3CD5}" type="sibTrans" cxnId="{645181F4-22E0-4D29-AD1F-8778023D897A}">
      <dgm:prSet/>
      <dgm:spPr/>
      <dgm:t>
        <a:bodyPr/>
        <a:lstStyle/>
        <a:p>
          <a:endParaRPr lang="en-GB"/>
        </a:p>
      </dgm:t>
    </dgm:pt>
    <dgm:pt modelId="{1F7D8308-51D8-4F83-9669-9795BF92DAAB}">
      <dgm:prSet phldrT="[Text]" custT="1"/>
      <dgm:spPr/>
      <dgm:t>
        <a:bodyPr/>
        <a:lstStyle/>
        <a:p>
          <a:r>
            <a:rPr lang="en-GB" sz="2400" dirty="0"/>
            <a:t>CCATS</a:t>
          </a:r>
        </a:p>
      </dgm:t>
    </dgm:pt>
    <dgm:pt modelId="{3EA19DDD-E817-423C-9CA1-1FC0DFDF5D2B}" type="parTrans" cxnId="{5C7C6B1F-E4AB-42D5-A452-D7192CCB2463}">
      <dgm:prSet/>
      <dgm:spPr/>
      <dgm:t>
        <a:bodyPr/>
        <a:lstStyle/>
        <a:p>
          <a:endParaRPr lang="en-GB"/>
        </a:p>
      </dgm:t>
    </dgm:pt>
    <dgm:pt modelId="{0F14338A-6A4A-437C-A149-2321665E68F2}" type="sibTrans" cxnId="{5C7C6B1F-E4AB-42D5-A452-D7192CCB2463}">
      <dgm:prSet/>
      <dgm:spPr/>
      <dgm:t>
        <a:bodyPr/>
        <a:lstStyle/>
        <a:p>
          <a:endParaRPr lang="en-GB"/>
        </a:p>
      </dgm:t>
    </dgm:pt>
    <dgm:pt modelId="{C9C7A670-7BE3-4A29-A7B6-EE871558B36C}">
      <dgm:prSet phldrT="[Text]" custT="1"/>
      <dgm:spPr/>
      <dgm:t>
        <a:bodyPr/>
        <a:lstStyle/>
        <a:p>
          <a:endParaRPr lang="en-GB" sz="2000" dirty="0"/>
        </a:p>
      </dgm:t>
    </dgm:pt>
    <dgm:pt modelId="{1550670D-F3F4-4F9E-889F-0BE3972EF058}" type="parTrans" cxnId="{616A222D-27DF-4998-8B51-7CF7F5784EDA}">
      <dgm:prSet/>
      <dgm:spPr/>
      <dgm:t>
        <a:bodyPr/>
        <a:lstStyle/>
        <a:p>
          <a:endParaRPr lang="en-GB"/>
        </a:p>
      </dgm:t>
    </dgm:pt>
    <dgm:pt modelId="{8714A90F-5990-471E-B269-5FEF961C265C}" type="sibTrans" cxnId="{616A222D-27DF-4998-8B51-7CF7F5784EDA}">
      <dgm:prSet/>
      <dgm:spPr/>
      <dgm:t>
        <a:bodyPr/>
        <a:lstStyle/>
        <a:p>
          <a:endParaRPr lang="en-GB"/>
        </a:p>
      </dgm:t>
    </dgm:pt>
    <dgm:pt modelId="{8B913E29-87CB-40F4-B895-489D7A58AEEE}">
      <dgm:prSet phldrT="[Text]" custT="1"/>
      <dgm:spPr/>
      <dgm:t>
        <a:bodyPr lIns="90000" anchor="t"/>
        <a:lstStyle/>
        <a:p>
          <a:pPr marL="84600">
            <a:spcAft>
              <a:spcPts val="0"/>
            </a:spcAft>
          </a:pPr>
          <a:r>
            <a:rPr lang="en-GB" sz="2400" dirty="0"/>
            <a:t>MoHCC</a:t>
          </a:r>
        </a:p>
      </dgm:t>
    </dgm:pt>
    <dgm:pt modelId="{6CCAD003-ED1E-47F1-92C3-4353D2AE36E1}" type="parTrans" cxnId="{549437C5-04EC-4977-AD2E-9DA6C0BA8797}">
      <dgm:prSet/>
      <dgm:spPr/>
      <dgm:t>
        <a:bodyPr/>
        <a:lstStyle/>
        <a:p>
          <a:endParaRPr lang="en-GB"/>
        </a:p>
      </dgm:t>
    </dgm:pt>
    <dgm:pt modelId="{437250EB-1EF9-4A9A-BABC-15816BFF7A91}" type="sibTrans" cxnId="{549437C5-04EC-4977-AD2E-9DA6C0BA8797}">
      <dgm:prSet/>
      <dgm:spPr/>
      <dgm:t>
        <a:bodyPr/>
        <a:lstStyle/>
        <a:p>
          <a:endParaRPr lang="en-GB"/>
        </a:p>
      </dgm:t>
    </dgm:pt>
    <dgm:pt modelId="{54E73A48-CE54-45D1-B91C-EF10ED313E52}">
      <dgm:prSet phldrT="[Text]" custT="1"/>
      <dgm:spPr/>
      <dgm:t>
        <a:bodyPr/>
        <a:lstStyle/>
        <a:p>
          <a:r>
            <a:rPr lang="en-GB" sz="2400" dirty="0"/>
            <a:t>WhatsApp Groups</a:t>
          </a:r>
        </a:p>
      </dgm:t>
    </dgm:pt>
    <dgm:pt modelId="{50240879-A197-4B30-98E8-B3C46C6EE47B}" type="parTrans" cxnId="{B357AEA0-99A6-405A-BE1D-88DF801BCA5F}">
      <dgm:prSet/>
      <dgm:spPr/>
      <dgm:t>
        <a:bodyPr/>
        <a:lstStyle/>
        <a:p>
          <a:endParaRPr lang="en-GB"/>
        </a:p>
      </dgm:t>
    </dgm:pt>
    <dgm:pt modelId="{B589C9AA-E321-424A-9573-7AF19A1064CD}" type="sibTrans" cxnId="{B357AEA0-99A6-405A-BE1D-88DF801BCA5F}">
      <dgm:prSet/>
      <dgm:spPr/>
      <dgm:t>
        <a:bodyPr/>
        <a:lstStyle/>
        <a:p>
          <a:endParaRPr lang="en-GB"/>
        </a:p>
      </dgm:t>
    </dgm:pt>
    <dgm:pt modelId="{C35C948D-3904-42E2-8DD4-C0FDA6B1740B}">
      <dgm:prSet phldrT="[Text]" custT="1"/>
      <dgm:spPr/>
      <dgm:t>
        <a:bodyPr lIns="90000" anchor="t"/>
        <a:lstStyle/>
        <a:p>
          <a:pPr marL="228600">
            <a:spcAft>
              <a:spcPts val="2760"/>
            </a:spcAft>
          </a:pPr>
          <a:r>
            <a:rPr lang="en-GB" sz="2400" dirty="0"/>
            <a:t>DCCZ</a:t>
          </a:r>
        </a:p>
      </dgm:t>
    </dgm:pt>
    <dgm:pt modelId="{F91B57E7-7E4F-487B-A52C-29C449614552}" type="parTrans" cxnId="{9ACF73EF-F5AD-4D40-8F84-EAA31A510F80}">
      <dgm:prSet/>
      <dgm:spPr/>
      <dgm:t>
        <a:bodyPr/>
        <a:lstStyle/>
        <a:p>
          <a:endParaRPr lang="en-GB"/>
        </a:p>
      </dgm:t>
    </dgm:pt>
    <dgm:pt modelId="{6F74A9FE-909F-4DF5-A4A4-A3E5943ADBDC}" type="sibTrans" cxnId="{9ACF73EF-F5AD-4D40-8F84-EAA31A510F80}">
      <dgm:prSet/>
      <dgm:spPr/>
      <dgm:t>
        <a:bodyPr/>
        <a:lstStyle/>
        <a:p>
          <a:endParaRPr lang="en-GB"/>
        </a:p>
      </dgm:t>
    </dgm:pt>
    <dgm:pt modelId="{0E1F0DD3-7BE5-423E-93D6-946AA0730201}">
      <dgm:prSet phldrT="[Text]" custScaleX="93571" custLinFactNeighborX="32761" custLinFactNeighborY="-25815"/>
      <dgm:spPr/>
    </dgm:pt>
    <dgm:pt modelId="{05899815-8329-47D4-998F-4A9315132089}" type="parTrans" cxnId="{228EC2F3-0A20-4D51-9C77-248A6B36ECB2}">
      <dgm:prSet/>
      <dgm:spPr/>
      <dgm:t>
        <a:bodyPr/>
        <a:lstStyle/>
        <a:p>
          <a:endParaRPr lang="en-GB"/>
        </a:p>
      </dgm:t>
    </dgm:pt>
    <dgm:pt modelId="{0926545D-BCA6-4575-BE2F-C92C8AD24213}" type="sibTrans" cxnId="{228EC2F3-0A20-4D51-9C77-248A6B36ECB2}">
      <dgm:prSet/>
      <dgm:spPr/>
      <dgm:t>
        <a:bodyPr/>
        <a:lstStyle/>
        <a:p>
          <a:endParaRPr lang="en-GB"/>
        </a:p>
      </dgm:t>
    </dgm:pt>
    <dgm:pt modelId="{FBC3EE0E-8D84-4CDB-A26F-A1C1EE43BF98}">
      <dgm:prSet phldrT="[Text]" custScaleX="93571" custLinFactNeighborX="32761" custLinFactNeighborY="-25815"/>
      <dgm:spPr/>
    </dgm:pt>
    <dgm:pt modelId="{259E3B43-E386-404D-89E2-86951A241FF0}" type="parTrans" cxnId="{44DEBCD1-DCEE-4D73-AE1B-EDA1722CCC1C}">
      <dgm:prSet/>
      <dgm:spPr/>
      <dgm:t>
        <a:bodyPr/>
        <a:lstStyle/>
        <a:p>
          <a:endParaRPr lang="en-GB"/>
        </a:p>
      </dgm:t>
    </dgm:pt>
    <dgm:pt modelId="{04D97CAE-0D0A-4E57-8086-8EE06F8D3143}" type="sibTrans" cxnId="{44DEBCD1-DCEE-4D73-AE1B-EDA1722CCC1C}">
      <dgm:prSet/>
      <dgm:spPr/>
      <dgm:t>
        <a:bodyPr/>
        <a:lstStyle/>
        <a:p>
          <a:endParaRPr lang="en-GB"/>
        </a:p>
      </dgm:t>
    </dgm:pt>
    <dgm:pt modelId="{DA70A5BF-AB74-4C19-A184-16DE28C0A416}" type="pres">
      <dgm:prSet presAssocID="{AD7EEDEA-C6BD-4817-B335-6E409D2A263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C00F69E6-D9CC-415C-90F5-163B573A4E01}" type="pres">
      <dgm:prSet presAssocID="{AD7EEDEA-C6BD-4817-B335-6E409D2A263F}" presName="children" presStyleCnt="0"/>
      <dgm:spPr/>
    </dgm:pt>
    <dgm:pt modelId="{5730D60C-5F57-43E7-B43C-1CFAFB1FD510}" type="pres">
      <dgm:prSet presAssocID="{AD7EEDEA-C6BD-4817-B335-6E409D2A263F}" presName="child3group" presStyleCnt="0"/>
      <dgm:spPr/>
    </dgm:pt>
    <dgm:pt modelId="{92AAA22D-6347-4774-9ACE-7B1329425B69}" type="pres">
      <dgm:prSet presAssocID="{AD7EEDEA-C6BD-4817-B335-6E409D2A263F}" presName="child3" presStyleLbl="bgAcc1" presStyleIdx="0" presStyleCnt="2" custScaleX="89495" custLinFactNeighborX="32761" custLinFactNeighborY="-25815"/>
      <dgm:spPr/>
    </dgm:pt>
    <dgm:pt modelId="{9F5E90E2-5711-495A-9337-D3F901AA413F}" type="pres">
      <dgm:prSet presAssocID="{AD7EEDEA-C6BD-4817-B335-6E409D2A263F}" presName="child3Text" presStyleLbl="bgAcc1" presStyleIdx="0" presStyleCnt="2">
        <dgm:presLayoutVars>
          <dgm:bulletEnabled val="1"/>
        </dgm:presLayoutVars>
      </dgm:prSet>
      <dgm:spPr/>
    </dgm:pt>
    <dgm:pt modelId="{D281C3F6-E18F-4D48-B6F6-8F0DB41FF04C}" type="pres">
      <dgm:prSet presAssocID="{AD7EEDEA-C6BD-4817-B335-6E409D2A263F}" presName="child4group" presStyleCnt="0"/>
      <dgm:spPr/>
    </dgm:pt>
    <dgm:pt modelId="{C2D7AC4E-7FAF-4EE0-BC49-41852D7E6F64}" type="pres">
      <dgm:prSet presAssocID="{AD7EEDEA-C6BD-4817-B335-6E409D2A263F}" presName="child4" presStyleLbl="bgAcc1" presStyleIdx="1" presStyleCnt="2" custScaleX="80697" custLinFactNeighborX="-34841" custLinFactNeighborY="-25815"/>
      <dgm:spPr/>
    </dgm:pt>
    <dgm:pt modelId="{E3E4B996-C95B-47F5-BE55-C382A76A8327}" type="pres">
      <dgm:prSet presAssocID="{AD7EEDEA-C6BD-4817-B335-6E409D2A263F}" presName="child4Text" presStyleLbl="bgAcc1" presStyleIdx="1" presStyleCnt="2">
        <dgm:presLayoutVars>
          <dgm:bulletEnabled val="1"/>
        </dgm:presLayoutVars>
      </dgm:prSet>
      <dgm:spPr/>
    </dgm:pt>
    <dgm:pt modelId="{AD60491E-9BF3-423B-A8AA-1B739B491A1E}" type="pres">
      <dgm:prSet presAssocID="{AD7EEDEA-C6BD-4817-B335-6E409D2A263F}" presName="childPlaceholder" presStyleCnt="0"/>
      <dgm:spPr/>
    </dgm:pt>
    <dgm:pt modelId="{D194D620-78FF-4D57-BA4A-4603FE0C1632}" type="pres">
      <dgm:prSet presAssocID="{AD7EEDEA-C6BD-4817-B335-6E409D2A263F}" presName="circle" presStyleCnt="0"/>
      <dgm:spPr/>
    </dgm:pt>
    <dgm:pt modelId="{08C93225-1BC7-4E98-BA6C-664A4F5A862F}" type="pres">
      <dgm:prSet presAssocID="{AD7EEDEA-C6BD-4817-B335-6E409D2A263F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FED51B1C-562B-4F7C-86C8-CB63CD666F88}" type="pres">
      <dgm:prSet presAssocID="{AD7EEDEA-C6BD-4817-B335-6E409D2A263F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5119C078-93FA-4B0F-B32F-93CE21FBCE6C}" type="pres">
      <dgm:prSet presAssocID="{AD7EEDEA-C6BD-4817-B335-6E409D2A263F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836BB106-C1F8-46FA-8961-BD483326F0D4}" type="pres">
      <dgm:prSet presAssocID="{AD7EEDEA-C6BD-4817-B335-6E409D2A263F}" presName="quadrant4" presStyleLbl="node1" presStyleIdx="3" presStyleCnt="4" custScaleX="100967">
        <dgm:presLayoutVars>
          <dgm:chMax val="1"/>
          <dgm:bulletEnabled val="1"/>
        </dgm:presLayoutVars>
      </dgm:prSet>
      <dgm:spPr/>
    </dgm:pt>
    <dgm:pt modelId="{A7C96E27-1D36-4B23-BBB3-940A791BCE65}" type="pres">
      <dgm:prSet presAssocID="{AD7EEDEA-C6BD-4817-B335-6E409D2A263F}" presName="quadrantPlaceholder" presStyleCnt="0"/>
      <dgm:spPr/>
    </dgm:pt>
    <dgm:pt modelId="{9DABE8AD-7B1B-4F2C-BFBD-E2A857A08470}" type="pres">
      <dgm:prSet presAssocID="{AD7EEDEA-C6BD-4817-B335-6E409D2A263F}" presName="center1" presStyleLbl="fgShp" presStyleIdx="0" presStyleCnt="2"/>
      <dgm:spPr>
        <a:noFill/>
        <a:ln>
          <a:noFill/>
        </a:ln>
      </dgm:spPr>
    </dgm:pt>
    <dgm:pt modelId="{50268D8A-3579-4021-80D9-456739869AAC}" type="pres">
      <dgm:prSet presAssocID="{AD7EEDEA-C6BD-4817-B335-6E409D2A263F}" presName="center2" presStyleLbl="fgShp" presStyleIdx="1" presStyleCnt="2"/>
      <dgm:spPr>
        <a:noFill/>
        <a:ln>
          <a:noFill/>
        </a:ln>
      </dgm:spPr>
    </dgm:pt>
  </dgm:ptLst>
  <dgm:cxnLst>
    <dgm:cxn modelId="{9316910C-21E8-450A-AB6D-638F1AC6600E}" type="presOf" srcId="{06ACA284-70AB-498B-B0E4-89ADD0774D9D}" destId="{5119C078-93FA-4B0F-B32F-93CE21FBCE6C}" srcOrd="0" destOrd="0" presId="urn:microsoft.com/office/officeart/2005/8/layout/cycle4"/>
    <dgm:cxn modelId="{4AF88616-649A-45F6-9708-5845D0879D4D}" srcId="{AD7EEDEA-C6BD-4817-B335-6E409D2A263F}" destId="{F28DD3C4-1D19-4061-9FFE-0FA7F3A8D9DB}" srcOrd="0" destOrd="0" parTransId="{D1022182-5734-43E2-8F2E-38DBBB17234E}" sibTransId="{895D5764-E678-4760-AB53-F65943B127F9}"/>
    <dgm:cxn modelId="{7C9F9116-9CA9-4981-AE5F-43F1F3BCB746}" srcId="{AD7EEDEA-C6BD-4817-B335-6E409D2A263F}" destId="{91E4702B-AB95-4EC8-8199-EFBF2D0C28CA}" srcOrd="1" destOrd="0" parTransId="{95EA291B-0CC3-4B01-B633-4B699B5AEEF1}" sibTransId="{24E369E3-BC42-45DB-A311-EFD693DFC028}"/>
    <dgm:cxn modelId="{B447AC1B-1C43-45BC-9E02-A0E155856F08}" type="presOf" srcId="{C9C7A670-7BE3-4A29-A7B6-EE871558B36C}" destId="{836BB106-C1F8-46FA-8961-BD483326F0D4}" srcOrd="0" destOrd="0" presId="urn:microsoft.com/office/officeart/2005/8/layout/cycle4"/>
    <dgm:cxn modelId="{8C0BF91E-83E1-4FC3-BBF0-3031E3B3E6C9}" type="presOf" srcId="{1F7D8308-51D8-4F83-9669-9795BF92DAAB}" destId="{9F5E90E2-5711-495A-9337-D3F901AA413F}" srcOrd="1" destOrd="0" presId="urn:microsoft.com/office/officeart/2005/8/layout/cycle4"/>
    <dgm:cxn modelId="{5C7C6B1F-E4AB-42D5-A452-D7192CCB2463}" srcId="{06ACA284-70AB-498B-B0E4-89ADD0774D9D}" destId="{1F7D8308-51D8-4F83-9669-9795BF92DAAB}" srcOrd="0" destOrd="0" parTransId="{3EA19DDD-E817-423C-9CA1-1FC0DFDF5D2B}" sibTransId="{0F14338A-6A4A-437C-A149-2321665E68F2}"/>
    <dgm:cxn modelId="{616A222D-27DF-4998-8B51-7CF7F5784EDA}" srcId="{AD7EEDEA-C6BD-4817-B335-6E409D2A263F}" destId="{C9C7A670-7BE3-4A29-A7B6-EE871558B36C}" srcOrd="3" destOrd="0" parTransId="{1550670D-F3F4-4F9E-889F-0BE3972EF058}" sibTransId="{8714A90F-5990-471E-B269-5FEF961C265C}"/>
    <dgm:cxn modelId="{A32BD746-CC95-493F-87D3-0C3EF16044B9}" type="presOf" srcId="{91E4702B-AB95-4EC8-8199-EFBF2D0C28CA}" destId="{FED51B1C-562B-4F7C-86C8-CB63CD666F88}" srcOrd="0" destOrd="0" presId="urn:microsoft.com/office/officeart/2005/8/layout/cycle4"/>
    <dgm:cxn modelId="{B79F966C-4E4C-4552-A3B9-D34494E4CDCB}" type="presOf" srcId="{C35C948D-3904-42E2-8DD4-C0FDA6B1740B}" destId="{C2D7AC4E-7FAF-4EE0-BC49-41852D7E6F64}" srcOrd="0" destOrd="1" presId="urn:microsoft.com/office/officeart/2005/8/layout/cycle4"/>
    <dgm:cxn modelId="{9292C355-CA1D-4BCF-BC8B-1625A1CF7DFC}" type="presOf" srcId="{F28DD3C4-1D19-4061-9FFE-0FA7F3A8D9DB}" destId="{08C93225-1BC7-4E98-BA6C-664A4F5A862F}" srcOrd="0" destOrd="0" presId="urn:microsoft.com/office/officeart/2005/8/layout/cycle4"/>
    <dgm:cxn modelId="{A3C60D81-C2C0-4821-A853-E2483599EAD0}" type="presOf" srcId="{8B913E29-87CB-40F4-B895-489D7A58AEEE}" destId="{E3E4B996-C95B-47F5-BE55-C382A76A8327}" srcOrd="1" destOrd="0" presId="urn:microsoft.com/office/officeart/2005/8/layout/cycle4"/>
    <dgm:cxn modelId="{FFCE148D-C892-4B37-B2CF-691370A942CD}" type="presOf" srcId="{C35C948D-3904-42E2-8DD4-C0FDA6B1740B}" destId="{E3E4B996-C95B-47F5-BE55-C382A76A8327}" srcOrd="1" destOrd="1" presId="urn:microsoft.com/office/officeart/2005/8/layout/cycle4"/>
    <dgm:cxn modelId="{9B1C9A97-A80B-40A8-AB6A-A406D0BB7750}" type="presOf" srcId="{8B913E29-87CB-40F4-B895-489D7A58AEEE}" destId="{C2D7AC4E-7FAF-4EE0-BC49-41852D7E6F64}" srcOrd="0" destOrd="0" presId="urn:microsoft.com/office/officeart/2005/8/layout/cycle4"/>
    <dgm:cxn modelId="{B357AEA0-99A6-405A-BE1D-88DF801BCA5F}" srcId="{06ACA284-70AB-498B-B0E4-89ADD0774D9D}" destId="{54E73A48-CE54-45D1-B91C-EF10ED313E52}" srcOrd="1" destOrd="0" parTransId="{50240879-A197-4B30-98E8-B3C46C6EE47B}" sibTransId="{B589C9AA-E321-424A-9573-7AF19A1064CD}"/>
    <dgm:cxn modelId="{9420F6B4-898B-47D7-8EED-7263538965F7}" type="presOf" srcId="{AD7EEDEA-C6BD-4817-B335-6E409D2A263F}" destId="{DA70A5BF-AB74-4C19-A184-16DE28C0A416}" srcOrd="0" destOrd="0" presId="urn:microsoft.com/office/officeart/2005/8/layout/cycle4"/>
    <dgm:cxn modelId="{549437C5-04EC-4977-AD2E-9DA6C0BA8797}" srcId="{C9C7A670-7BE3-4A29-A7B6-EE871558B36C}" destId="{8B913E29-87CB-40F4-B895-489D7A58AEEE}" srcOrd="0" destOrd="0" parTransId="{6CCAD003-ED1E-47F1-92C3-4353D2AE36E1}" sibTransId="{437250EB-1EF9-4A9A-BABC-15816BFF7A91}"/>
    <dgm:cxn modelId="{44DEBCD1-DCEE-4D73-AE1B-EDA1722CCC1C}" srcId="{AD7EEDEA-C6BD-4817-B335-6E409D2A263F}" destId="{FBC3EE0E-8D84-4CDB-A26F-A1C1EE43BF98}" srcOrd="5" destOrd="0" parTransId="{259E3B43-E386-404D-89E2-86951A241FF0}" sibTransId="{04D97CAE-0D0A-4E57-8086-8EE06F8D3143}"/>
    <dgm:cxn modelId="{AFDD9FD6-7721-46C6-AA44-5C399AB63A70}" type="presOf" srcId="{54E73A48-CE54-45D1-B91C-EF10ED313E52}" destId="{9F5E90E2-5711-495A-9337-D3F901AA413F}" srcOrd="1" destOrd="1" presId="urn:microsoft.com/office/officeart/2005/8/layout/cycle4"/>
    <dgm:cxn modelId="{126E8BD8-CE0D-4B8F-918A-CD8A933247FC}" type="presOf" srcId="{54E73A48-CE54-45D1-B91C-EF10ED313E52}" destId="{92AAA22D-6347-4774-9ACE-7B1329425B69}" srcOrd="0" destOrd="1" presId="urn:microsoft.com/office/officeart/2005/8/layout/cycle4"/>
    <dgm:cxn modelId="{9ACF73EF-F5AD-4D40-8F84-EAA31A510F80}" srcId="{C9C7A670-7BE3-4A29-A7B6-EE871558B36C}" destId="{C35C948D-3904-42E2-8DD4-C0FDA6B1740B}" srcOrd="1" destOrd="0" parTransId="{F91B57E7-7E4F-487B-A52C-29C449614552}" sibTransId="{6F74A9FE-909F-4DF5-A4A4-A3E5943ADBDC}"/>
    <dgm:cxn modelId="{8A9634F1-2551-486D-A937-09E5806E172A}" type="presOf" srcId="{1F7D8308-51D8-4F83-9669-9795BF92DAAB}" destId="{92AAA22D-6347-4774-9ACE-7B1329425B69}" srcOrd="0" destOrd="0" presId="urn:microsoft.com/office/officeart/2005/8/layout/cycle4"/>
    <dgm:cxn modelId="{228EC2F3-0A20-4D51-9C77-248A6B36ECB2}" srcId="{AD7EEDEA-C6BD-4817-B335-6E409D2A263F}" destId="{0E1F0DD3-7BE5-423E-93D6-946AA0730201}" srcOrd="4" destOrd="0" parTransId="{05899815-8329-47D4-998F-4A9315132089}" sibTransId="{0926545D-BCA6-4575-BE2F-C92C8AD24213}"/>
    <dgm:cxn modelId="{645181F4-22E0-4D29-AD1F-8778023D897A}" srcId="{AD7EEDEA-C6BD-4817-B335-6E409D2A263F}" destId="{06ACA284-70AB-498B-B0E4-89ADD0774D9D}" srcOrd="2" destOrd="0" parTransId="{A5494F53-09D8-4B4C-914B-DBD8B69BA217}" sibTransId="{79882DAD-5F4B-42A3-9423-F342907C3CD5}"/>
    <dgm:cxn modelId="{E1DDB489-8266-44E1-83F7-85630D8E6A9D}" type="presParOf" srcId="{DA70A5BF-AB74-4C19-A184-16DE28C0A416}" destId="{C00F69E6-D9CC-415C-90F5-163B573A4E01}" srcOrd="0" destOrd="0" presId="urn:microsoft.com/office/officeart/2005/8/layout/cycle4"/>
    <dgm:cxn modelId="{DEFD3708-37C2-4DB0-9EF8-2E87AEDA8FB5}" type="presParOf" srcId="{C00F69E6-D9CC-415C-90F5-163B573A4E01}" destId="{5730D60C-5F57-43E7-B43C-1CFAFB1FD510}" srcOrd="0" destOrd="0" presId="urn:microsoft.com/office/officeart/2005/8/layout/cycle4"/>
    <dgm:cxn modelId="{C6F1B767-C246-48E0-9DA1-6AD0EE73BBE3}" type="presParOf" srcId="{5730D60C-5F57-43E7-B43C-1CFAFB1FD510}" destId="{92AAA22D-6347-4774-9ACE-7B1329425B69}" srcOrd="0" destOrd="0" presId="urn:microsoft.com/office/officeart/2005/8/layout/cycle4"/>
    <dgm:cxn modelId="{FDA490EC-2445-4256-AA95-96C37AAF9FAB}" type="presParOf" srcId="{5730D60C-5F57-43E7-B43C-1CFAFB1FD510}" destId="{9F5E90E2-5711-495A-9337-D3F901AA413F}" srcOrd="1" destOrd="0" presId="urn:microsoft.com/office/officeart/2005/8/layout/cycle4"/>
    <dgm:cxn modelId="{70109EC6-1D48-4AE1-9FC6-D654C59D91ED}" type="presParOf" srcId="{C00F69E6-D9CC-415C-90F5-163B573A4E01}" destId="{D281C3F6-E18F-4D48-B6F6-8F0DB41FF04C}" srcOrd="1" destOrd="0" presId="urn:microsoft.com/office/officeart/2005/8/layout/cycle4"/>
    <dgm:cxn modelId="{903CC4DE-66CC-4DCF-9F67-B155EDA15706}" type="presParOf" srcId="{D281C3F6-E18F-4D48-B6F6-8F0DB41FF04C}" destId="{C2D7AC4E-7FAF-4EE0-BC49-41852D7E6F64}" srcOrd="0" destOrd="0" presId="urn:microsoft.com/office/officeart/2005/8/layout/cycle4"/>
    <dgm:cxn modelId="{8F514655-8596-4D90-9CB4-E17B670E5AB0}" type="presParOf" srcId="{D281C3F6-E18F-4D48-B6F6-8F0DB41FF04C}" destId="{E3E4B996-C95B-47F5-BE55-C382A76A8327}" srcOrd="1" destOrd="0" presId="urn:microsoft.com/office/officeart/2005/8/layout/cycle4"/>
    <dgm:cxn modelId="{B94BDB49-1EF3-465D-BE45-81A07FAE90AD}" type="presParOf" srcId="{C00F69E6-D9CC-415C-90F5-163B573A4E01}" destId="{AD60491E-9BF3-423B-A8AA-1B739B491A1E}" srcOrd="2" destOrd="0" presId="urn:microsoft.com/office/officeart/2005/8/layout/cycle4"/>
    <dgm:cxn modelId="{8F8CCFA5-82DC-48DD-8DB6-DC267EA5AB45}" type="presParOf" srcId="{DA70A5BF-AB74-4C19-A184-16DE28C0A416}" destId="{D194D620-78FF-4D57-BA4A-4603FE0C1632}" srcOrd="1" destOrd="0" presId="urn:microsoft.com/office/officeart/2005/8/layout/cycle4"/>
    <dgm:cxn modelId="{0ECBF0DA-B037-4C2F-AA07-37296F694B73}" type="presParOf" srcId="{D194D620-78FF-4D57-BA4A-4603FE0C1632}" destId="{08C93225-1BC7-4E98-BA6C-664A4F5A862F}" srcOrd="0" destOrd="0" presId="urn:microsoft.com/office/officeart/2005/8/layout/cycle4"/>
    <dgm:cxn modelId="{A229A549-48EA-445C-AE20-EC66D07BD82C}" type="presParOf" srcId="{D194D620-78FF-4D57-BA4A-4603FE0C1632}" destId="{FED51B1C-562B-4F7C-86C8-CB63CD666F88}" srcOrd="1" destOrd="0" presId="urn:microsoft.com/office/officeart/2005/8/layout/cycle4"/>
    <dgm:cxn modelId="{9409F067-A149-47C9-B1D9-6EFE3281AD6B}" type="presParOf" srcId="{D194D620-78FF-4D57-BA4A-4603FE0C1632}" destId="{5119C078-93FA-4B0F-B32F-93CE21FBCE6C}" srcOrd="2" destOrd="0" presId="urn:microsoft.com/office/officeart/2005/8/layout/cycle4"/>
    <dgm:cxn modelId="{3EDF7551-46D9-4C8C-8C0D-E409336B4D24}" type="presParOf" srcId="{D194D620-78FF-4D57-BA4A-4603FE0C1632}" destId="{836BB106-C1F8-46FA-8961-BD483326F0D4}" srcOrd="3" destOrd="0" presId="urn:microsoft.com/office/officeart/2005/8/layout/cycle4"/>
    <dgm:cxn modelId="{672E9ED8-208D-4060-ACA5-B778E2498C67}" type="presParOf" srcId="{D194D620-78FF-4D57-BA4A-4603FE0C1632}" destId="{A7C96E27-1D36-4B23-BBB3-940A791BCE65}" srcOrd="4" destOrd="0" presId="urn:microsoft.com/office/officeart/2005/8/layout/cycle4"/>
    <dgm:cxn modelId="{04422E19-69BD-46CB-9F5F-A59B39C920D2}" type="presParOf" srcId="{DA70A5BF-AB74-4C19-A184-16DE28C0A416}" destId="{9DABE8AD-7B1B-4F2C-BFBD-E2A857A08470}" srcOrd="2" destOrd="0" presId="urn:microsoft.com/office/officeart/2005/8/layout/cycle4"/>
    <dgm:cxn modelId="{B8B9BC7C-C1DC-4890-B1C5-B4C6723F077F}" type="presParOf" srcId="{DA70A5BF-AB74-4C19-A184-16DE28C0A416}" destId="{50268D8A-3579-4021-80D9-456739869AA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7AC4E-7FAF-4EE0-BC49-41852D7E6F64}">
      <dsp:nvSpPr>
        <dsp:cNvPr id="0" name=""/>
        <dsp:cNvSpPr/>
      </dsp:nvSpPr>
      <dsp:spPr>
        <a:xfrm>
          <a:off x="1503711" y="3556797"/>
          <a:ext cx="2373471" cy="19052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00" tIns="91440" rIns="91440" bIns="91440" numCol="1" spcCol="1270" anchor="t" anchorCtr="0">
          <a:noAutofit/>
        </a:bodyPr>
        <a:lstStyle/>
        <a:p>
          <a:pPr marL="84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GB" sz="2400" kern="1200" dirty="0"/>
            <a:t>MoHCC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760"/>
            </a:spcAft>
            <a:buChar char="•"/>
          </a:pPr>
          <a:r>
            <a:rPr lang="en-GB" sz="2400" kern="1200" dirty="0"/>
            <a:t>DCCZ</a:t>
          </a:r>
        </a:p>
      </dsp:txBody>
      <dsp:txXfrm>
        <a:off x="1545563" y="4074959"/>
        <a:ext cx="1577726" cy="1345226"/>
      </dsp:txXfrm>
    </dsp:sp>
    <dsp:sp modelId="{92AAA22D-6347-4774-9ACE-7B1329425B69}">
      <dsp:nvSpPr>
        <dsp:cNvPr id="0" name=""/>
        <dsp:cNvSpPr/>
      </dsp:nvSpPr>
      <dsp:spPr>
        <a:xfrm>
          <a:off x="8161469" y="3556797"/>
          <a:ext cx="2632239" cy="19052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CCATS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WhatsApp Groups</a:t>
          </a:r>
        </a:p>
      </dsp:txBody>
      <dsp:txXfrm>
        <a:off x="8992993" y="4074959"/>
        <a:ext cx="1758863" cy="1345226"/>
      </dsp:txXfrm>
    </dsp:sp>
    <dsp:sp modelId="{08C93225-1BC7-4E98-BA6C-664A4F5A862F}">
      <dsp:nvSpPr>
        <dsp:cNvPr id="0" name=""/>
        <dsp:cNvSpPr/>
      </dsp:nvSpPr>
      <dsp:spPr>
        <a:xfrm>
          <a:off x="3477040" y="339370"/>
          <a:ext cx="2578027" cy="257802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400" kern="1200" dirty="0"/>
        </a:p>
      </dsp:txBody>
      <dsp:txXfrm>
        <a:off x="4232127" y="1094457"/>
        <a:ext cx="1822940" cy="1822940"/>
      </dsp:txXfrm>
    </dsp:sp>
    <dsp:sp modelId="{FED51B1C-562B-4F7C-86C8-CB63CD666F88}">
      <dsp:nvSpPr>
        <dsp:cNvPr id="0" name=""/>
        <dsp:cNvSpPr/>
      </dsp:nvSpPr>
      <dsp:spPr>
        <a:xfrm rot="5400000">
          <a:off x="6174145" y="339370"/>
          <a:ext cx="2578027" cy="257802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400" kern="1200" dirty="0">
            <a:solidFill>
              <a:schemeClr val="bg1"/>
            </a:solidFill>
          </a:endParaRPr>
        </a:p>
      </dsp:txBody>
      <dsp:txXfrm rot="-5400000">
        <a:off x="6174145" y="1094457"/>
        <a:ext cx="1822940" cy="1822940"/>
      </dsp:txXfrm>
    </dsp:sp>
    <dsp:sp modelId="{5119C078-93FA-4B0F-B32F-93CE21FBCE6C}">
      <dsp:nvSpPr>
        <dsp:cNvPr id="0" name=""/>
        <dsp:cNvSpPr/>
      </dsp:nvSpPr>
      <dsp:spPr>
        <a:xfrm rot="10800000">
          <a:off x="6174145" y="3036476"/>
          <a:ext cx="2578027" cy="257802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400" kern="1200" dirty="0"/>
        </a:p>
      </dsp:txBody>
      <dsp:txXfrm rot="10800000">
        <a:off x="6174145" y="3036476"/>
        <a:ext cx="1822940" cy="1822940"/>
      </dsp:txXfrm>
    </dsp:sp>
    <dsp:sp modelId="{836BB106-C1F8-46FA-8961-BD483326F0D4}">
      <dsp:nvSpPr>
        <dsp:cNvPr id="0" name=""/>
        <dsp:cNvSpPr/>
      </dsp:nvSpPr>
      <dsp:spPr>
        <a:xfrm rot="16200000">
          <a:off x="3477040" y="3024011"/>
          <a:ext cx="2578027" cy="260295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/>
        </a:p>
      </dsp:txBody>
      <dsp:txXfrm rot="5400000">
        <a:off x="4226964" y="3036476"/>
        <a:ext cx="1840569" cy="1822940"/>
      </dsp:txXfrm>
    </dsp:sp>
    <dsp:sp modelId="{9DABE8AD-7B1B-4F2C-BFBD-E2A857A08470}">
      <dsp:nvSpPr>
        <dsp:cNvPr id="0" name=""/>
        <dsp:cNvSpPr/>
      </dsp:nvSpPr>
      <dsp:spPr>
        <a:xfrm>
          <a:off x="5669554" y="2441088"/>
          <a:ext cx="890104" cy="774003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268D8A-3579-4021-80D9-456739869AAC}">
      <dsp:nvSpPr>
        <dsp:cNvPr id="0" name=""/>
        <dsp:cNvSpPr/>
      </dsp:nvSpPr>
      <dsp:spPr>
        <a:xfrm rot="10800000">
          <a:off x="5669554" y="2738782"/>
          <a:ext cx="890104" cy="774003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827BF-5E9C-ED49-9067-48F7B77CB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Calisto MT" panose="02040603050505030304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29ECFE-D3A6-2D40-A2D6-26A7CFFEA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60700"/>
            <a:ext cx="9144000" cy="12573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42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9D0EA-AA05-B245-9348-BDEE4F3B2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729912" cy="7016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C343C-37B0-134F-8597-47082E8E9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700214"/>
            <a:ext cx="10944225" cy="447675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27F30-7FF4-574E-BA29-D5DB1D6C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C9D0-CF28-8445-B6C4-496F24F3898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0BCF2-C30D-374F-9F1C-F6269104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34DE8-F826-334B-AE4F-AA52B6DC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40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7287" userDrawn="1">
          <p15:clr>
            <a:srgbClr val="FBAE40"/>
          </p15:clr>
        </p15:guide>
        <p15:guide id="3" pos="39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93A6D-4E94-CB4B-AA2F-A332CDDEF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00213"/>
            <a:ext cx="5395912" cy="447675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28E88-B2B3-C44A-AD48-511DC6A3E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700213"/>
            <a:ext cx="5395913" cy="4476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48A03-ACD3-5145-A719-60D9B290D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C9D0-CF28-8445-B6C4-496F24F3898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86C7F-1667-F242-ADFC-676F5F552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F63DA-F313-1746-AD00-C80C78507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B5AE2D-D421-7041-8A53-F41FD1B2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729912" cy="7016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7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728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F49C8-120E-3C42-90D6-42DFDF94C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00213"/>
            <a:ext cx="5373687" cy="804862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latin typeface="Constantia" panose="0203060205030603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523E35-BF8B-9C45-9D51-021CB715B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505075"/>
            <a:ext cx="53736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637689-2D54-3C40-A7F0-D80AC39C0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700213"/>
            <a:ext cx="5395913" cy="804862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latin typeface="Constantia" panose="0203060205030603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FBC7B7-F168-684D-B0C0-294859A18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395913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35901-7A31-2D49-AF11-C6D3CEA21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C9D0-CF28-8445-B6C4-496F24F3898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FE9FC5-9D86-E040-B89F-8AD7496D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9BAC3D-A7BF-9E41-AAE7-4BEA997E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87B134-1BC1-0940-98BE-5A568481B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729912" cy="7016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493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728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8C77C7-80C1-9140-A499-13E72E9C0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C9D0-CF28-8445-B6C4-496F24F3898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06E10-81D8-A040-BB6F-5D7439CB3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D595F-7A74-0E4A-A0F8-DA995088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B0D32D-8DF2-CA49-9D8A-48F8318CD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729912" cy="7016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12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E0B3BA-E43A-154B-9187-FED229F52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C9D0-CF28-8445-B6C4-496F24F3898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502C34-E9C0-9E46-8E1F-F94B3270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AB8AA-231A-9440-8B45-2D10079EB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42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B6051B-1C09-8348-8F2F-B10554088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B7118-DCA2-BD4E-AA26-848929BAA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4EB32-731D-1B4D-AEE3-C4F2D8814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AC9D0-CF28-8445-B6C4-496F24F3898E}" type="datetimeFigureOut">
              <a:rPr lang="en-US" smtClean="0"/>
              <a:t>3/15/2022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77BA3-176F-D34E-BCF6-3FDD8CF0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05F6D-10BD-614A-AC2B-8934E0B4B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320B6-DCD5-A84D-86C7-9E2BECEB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0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nstantia" panose="0203060205030603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https://end.org/wp-content/uploads/2018/02/Zimbabwe-MOH-logo.png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ttps://scontent.fhre2-1.fna.fbcdn.net/v/t1.0-9/1381377_520184648073921_798102842_n.jpg?_nc_cat=100&amp;ccb=2&amp;_nc_sid=09cbfe&amp;_nc_ohc=pu2ENEEtS60AX9rjoP5&amp;_nc_ht=scontent.fhre2-1.fna&amp;oh=8bdf9ca07dade59b61155f1899202a0d&amp;oe=5FF2739D">
            <a:extLst>
              <a:ext uri="{FF2B5EF4-FFF2-40B4-BE49-F238E27FC236}">
                <a16:creationId xmlns:a16="http://schemas.microsoft.com/office/drawing/2014/main" id="{248AAB1C-7EC5-2745-9EB8-21DA774409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841" y="5504563"/>
            <a:ext cx="1033455" cy="87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0060FD-CE20-244B-9105-72D9E3CF36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83" t="21992" r="6431" b="21385"/>
          <a:stretch/>
        </p:blipFill>
        <p:spPr>
          <a:xfrm>
            <a:off x="6486203" y="5467255"/>
            <a:ext cx="918934" cy="8684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5EFE7E-57B4-8B43-BAE2-50A857FA27BF}"/>
              </a:ext>
            </a:extLst>
          </p:cNvPr>
          <p:cNvSpPr txBox="1"/>
          <p:nvPr/>
        </p:nvSpPr>
        <p:spPr>
          <a:xfrm>
            <a:off x="1751835" y="1300491"/>
            <a:ext cx="88493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Constantia" panose="02030602050306030303" pitchFamily="18" charset="0"/>
              </a:rPr>
              <a:t>Decentralisation of Covid-19 Care In Zimbabwe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71E5EA-FFF5-5B41-BE05-21C273DE7C3A}"/>
              </a:ext>
            </a:extLst>
          </p:cNvPr>
          <p:cNvSpPr txBox="1"/>
          <p:nvPr/>
        </p:nvSpPr>
        <p:spPr>
          <a:xfrm>
            <a:off x="3031157" y="3103319"/>
            <a:ext cx="6129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Dr Arun Fryatt</a:t>
            </a:r>
          </a:p>
          <a:p>
            <a:pPr algn="ctr"/>
            <a:r>
              <a:rPr lang="en-GB" sz="2000" dirty="0">
                <a:solidFill>
                  <a:srgbClr val="CCDBDD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Clinical Team Lead - DCCZ </a:t>
            </a:r>
          </a:p>
        </p:txBody>
      </p:sp>
      <p:pic>
        <p:nvPicPr>
          <p:cNvPr id="15" name="Picture 13" descr="Zimbabwe MOH logo - The END Fund">
            <a:extLst>
              <a:ext uri="{FF2B5EF4-FFF2-40B4-BE49-F238E27FC236}">
                <a16:creationId xmlns:a16="http://schemas.microsoft.com/office/drawing/2014/main" id="{F1C9AEA0-1B69-C448-B659-70214FFF1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9"/>
          <a:stretch>
            <a:fillRect/>
          </a:stretch>
        </p:blipFill>
        <p:spPr bwMode="auto">
          <a:xfrm>
            <a:off x="7881820" y="5338243"/>
            <a:ext cx="877256" cy="112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06EA826-F60F-42D0-871A-AB1F38207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927" y="5482795"/>
            <a:ext cx="1608150" cy="91372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6268B07-DEBE-4335-B658-EA2382ACE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9461" y="5580038"/>
            <a:ext cx="1746340" cy="75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00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61A39-86FC-45FE-BA9C-1B1C0AFD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72014187-BCE9-4165-8276-DDA8DAD11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8578" y="2822015"/>
            <a:ext cx="7253614" cy="287886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4D7CBA-52B9-429E-92FA-FF716FBF1CAE}"/>
              </a:ext>
            </a:extLst>
          </p:cNvPr>
          <p:cNvSpPr txBox="1"/>
          <p:nvPr/>
        </p:nvSpPr>
        <p:spPr>
          <a:xfrm>
            <a:off x="5249346" y="2045534"/>
            <a:ext cx="147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First Case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71D769-3043-4961-B9C0-C75D791C6B28}"/>
              </a:ext>
            </a:extLst>
          </p:cNvPr>
          <p:cNvCxnSpPr>
            <a:cxnSpLocks/>
          </p:cNvCxnSpPr>
          <p:nvPr/>
        </p:nvCxnSpPr>
        <p:spPr>
          <a:xfrm flipH="1">
            <a:off x="5497023" y="2427367"/>
            <a:ext cx="303690" cy="2282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DC5CB0F-FB7B-4F24-8846-23DD9CB208D7}"/>
              </a:ext>
            </a:extLst>
          </p:cNvPr>
          <p:cNvSpPr txBox="1"/>
          <p:nvPr/>
        </p:nvSpPr>
        <p:spPr>
          <a:xfrm>
            <a:off x="217198" y="2376894"/>
            <a:ext cx="433190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Economic crisis &amp; weakened health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Industrial action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Covid-19 Care – core treatment made free for 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Parirenyatwa Group of Hospital – 1</a:t>
            </a:r>
            <a:r>
              <a:rPr lang="en-GB" sz="2400" baseline="30000" dirty="0"/>
              <a:t>st</a:t>
            </a:r>
            <a:r>
              <a:rPr lang="en-GB" sz="2400" dirty="0"/>
              <a:t> Tertiary Public Unit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339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AD2C-FF97-4366-8F58-7EE2B5AB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Methodology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979C200-BE2F-4067-9BB0-6A12B491AE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3208217"/>
              </p:ext>
            </p:extLst>
          </p:nvPr>
        </p:nvGraphicFramePr>
        <p:xfrm>
          <a:off x="-37213" y="1164268"/>
          <a:ext cx="12229214" cy="5953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8195586-867E-F34F-8F89-8C25D099EF49}"/>
              </a:ext>
            </a:extLst>
          </p:cNvPr>
          <p:cNvSpPr txBox="1"/>
          <p:nvPr/>
        </p:nvSpPr>
        <p:spPr>
          <a:xfrm>
            <a:off x="4605452" y="3167389"/>
            <a:ext cx="1336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dirty="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B2EF6A-B143-F242-8A42-85480E86C31F}"/>
              </a:ext>
            </a:extLst>
          </p:cNvPr>
          <p:cNvSpPr txBox="1"/>
          <p:nvPr/>
        </p:nvSpPr>
        <p:spPr>
          <a:xfrm>
            <a:off x="6250093" y="2951946"/>
            <a:ext cx="2624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Hospital Assessments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31CCED-A377-054D-B1CD-30A0BD805A20}"/>
              </a:ext>
            </a:extLst>
          </p:cNvPr>
          <p:cNvSpPr txBox="1"/>
          <p:nvPr/>
        </p:nvSpPr>
        <p:spPr>
          <a:xfrm>
            <a:off x="6250093" y="4291722"/>
            <a:ext cx="2624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Support &amp; Mentorship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10F62B-2B9B-E545-BBB2-F198B811B955}"/>
              </a:ext>
            </a:extLst>
          </p:cNvPr>
          <p:cNvSpPr txBox="1"/>
          <p:nvPr/>
        </p:nvSpPr>
        <p:spPr>
          <a:xfrm>
            <a:off x="3094631" y="4288684"/>
            <a:ext cx="2847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solidFill>
                  <a:schemeClr val="bg1"/>
                </a:solidFill>
              </a:rPr>
              <a:t>Medical Equipment</a:t>
            </a:r>
          </a:p>
        </p:txBody>
      </p:sp>
    </p:spTree>
    <p:extLst>
      <p:ext uri="{BB962C8B-B14F-4D97-AF65-F5344CB8AC3E}">
        <p14:creationId xmlns:p14="http://schemas.microsoft.com/office/powerpoint/2010/main" val="2285912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9A841982-4ED8-FE4C-940B-03D78BC67393}"/>
              </a:ext>
            </a:extLst>
          </p:cNvPr>
          <p:cNvSpPr/>
          <p:nvPr/>
        </p:nvSpPr>
        <p:spPr>
          <a:xfrm>
            <a:off x="623888" y="4842642"/>
            <a:ext cx="3747614" cy="1110887"/>
          </a:xfrm>
          <a:prstGeom prst="roundRect">
            <a:avLst>
              <a:gd name="adj" fmla="val 4138"/>
            </a:avLst>
          </a:prstGeom>
          <a:solidFill>
            <a:schemeClr val="bg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193375B5-7FE3-B447-8832-8783FE706CFB}"/>
              </a:ext>
            </a:extLst>
          </p:cNvPr>
          <p:cNvSpPr/>
          <p:nvPr/>
        </p:nvSpPr>
        <p:spPr>
          <a:xfrm>
            <a:off x="623888" y="3429000"/>
            <a:ext cx="3747614" cy="1110887"/>
          </a:xfrm>
          <a:prstGeom prst="roundRect">
            <a:avLst>
              <a:gd name="adj" fmla="val 4138"/>
            </a:avLst>
          </a:prstGeom>
          <a:solidFill>
            <a:schemeClr val="bg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C50D54-D01A-4BA5-9FAE-038BDA0F0B4D}"/>
              </a:ext>
            </a:extLst>
          </p:cNvPr>
          <p:cNvSpPr/>
          <p:nvPr/>
        </p:nvSpPr>
        <p:spPr>
          <a:xfrm>
            <a:off x="623887" y="2043172"/>
            <a:ext cx="3747615" cy="1110887"/>
          </a:xfrm>
          <a:prstGeom prst="roundRect">
            <a:avLst>
              <a:gd name="adj" fmla="val 4138"/>
            </a:avLst>
          </a:prstGeom>
          <a:solidFill>
            <a:schemeClr val="bg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31B4B-50E0-4952-AAB5-BED87B2D3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Training</a:t>
            </a:r>
          </a:p>
        </p:txBody>
      </p:sp>
      <p:pic>
        <p:nvPicPr>
          <p:cNvPr id="5" name="Graphic 4" descr="Group of men with solid fill">
            <a:extLst>
              <a:ext uri="{FF2B5EF4-FFF2-40B4-BE49-F238E27FC236}">
                <a16:creationId xmlns:a16="http://schemas.microsoft.com/office/drawing/2014/main" id="{D88EC24A-1C88-45CA-AB54-AF84CF374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814" y="2281362"/>
            <a:ext cx="598189" cy="598189"/>
          </a:xfrm>
          <a:prstGeom prst="rect">
            <a:avLst/>
          </a:prstGeom>
        </p:spPr>
      </p:pic>
      <p:pic>
        <p:nvPicPr>
          <p:cNvPr id="7" name="Graphic 6" descr="Hospital with solid fill">
            <a:extLst>
              <a:ext uri="{FF2B5EF4-FFF2-40B4-BE49-F238E27FC236}">
                <a16:creationId xmlns:a16="http://schemas.microsoft.com/office/drawing/2014/main" id="{50A06965-5FD4-41FD-8A5B-CAC0BDA92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372" y="3554871"/>
            <a:ext cx="685514" cy="685514"/>
          </a:xfrm>
          <a:prstGeom prst="rect">
            <a:avLst/>
          </a:prstGeom>
        </p:spPr>
      </p:pic>
      <p:pic>
        <p:nvPicPr>
          <p:cNvPr id="9" name="Graphic 8" descr="Online meeting with solid fill">
            <a:extLst>
              <a:ext uri="{FF2B5EF4-FFF2-40B4-BE49-F238E27FC236}">
                <a16:creationId xmlns:a16="http://schemas.microsoft.com/office/drawing/2014/main" id="{164E59A5-ABF4-4417-81A6-605FC2EF9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187" y="5003427"/>
            <a:ext cx="641444" cy="6414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3ABC75-F802-479C-8D83-73C4E7AB98AB}"/>
              </a:ext>
            </a:extLst>
          </p:cNvPr>
          <p:cNvSpPr txBox="1"/>
          <p:nvPr/>
        </p:nvSpPr>
        <p:spPr>
          <a:xfrm flipH="1">
            <a:off x="1516675" y="2165905"/>
            <a:ext cx="3494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Harare</a:t>
            </a:r>
            <a:r>
              <a:rPr lang="en-GB" sz="2000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108419-0CBB-4AF5-B5C7-F173C18FE5D7}"/>
              </a:ext>
            </a:extLst>
          </p:cNvPr>
          <p:cNvSpPr txBox="1"/>
          <p:nvPr/>
        </p:nvSpPr>
        <p:spPr>
          <a:xfrm flipH="1">
            <a:off x="1513320" y="3549773"/>
            <a:ext cx="3494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On-site</a:t>
            </a:r>
            <a:r>
              <a:rPr lang="en-GB" sz="2000" b="1" dirty="0"/>
              <a:t>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99E2CCC-4050-496E-B3FF-56795052D53B}"/>
              </a:ext>
            </a:extLst>
          </p:cNvPr>
          <p:cNvSpPr txBox="1">
            <a:spLocks/>
          </p:cNvSpPr>
          <p:nvPr/>
        </p:nvSpPr>
        <p:spPr>
          <a:xfrm>
            <a:off x="1512055" y="3989981"/>
            <a:ext cx="1648368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All staff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A14FC7-5486-4B91-A856-EBF12ADE19BE}"/>
              </a:ext>
            </a:extLst>
          </p:cNvPr>
          <p:cNvSpPr txBox="1">
            <a:spLocks/>
          </p:cNvSpPr>
          <p:nvPr/>
        </p:nvSpPr>
        <p:spPr>
          <a:xfrm>
            <a:off x="1512055" y="2580457"/>
            <a:ext cx="2859448" cy="494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Senior staff from 14 units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39EA55-4F69-1842-A65E-4C9B884C1058}"/>
              </a:ext>
            </a:extLst>
          </p:cNvPr>
          <p:cNvSpPr txBox="1"/>
          <p:nvPr/>
        </p:nvSpPr>
        <p:spPr>
          <a:xfrm flipH="1">
            <a:off x="1513320" y="4976294"/>
            <a:ext cx="3494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Virtual</a:t>
            </a:r>
            <a:r>
              <a:rPr lang="en-GB" sz="2000" b="1" dirty="0"/>
              <a:t> 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B69BE3C-2E74-8F4C-B4B7-9A82EF8BA9EC}"/>
              </a:ext>
            </a:extLst>
          </p:cNvPr>
          <p:cNvSpPr txBox="1">
            <a:spLocks/>
          </p:cNvSpPr>
          <p:nvPr/>
        </p:nvSpPr>
        <p:spPr>
          <a:xfrm>
            <a:off x="1512055" y="5414302"/>
            <a:ext cx="2533242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Working with Econet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2010BD7-A902-D84F-BE92-1F7F6D4186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54" b="94717" l="9997" r="89971">
                        <a14:foregroundMark x1="53086" y1="7564" x2="53086" y2="7564"/>
                        <a14:foregroundMark x1="51524" y1="90923" x2="61521" y2="91917"/>
                        <a14:foregroundMark x1="61521" y1="91917" x2="62635" y2="91510"/>
                        <a14:foregroundMark x1="62919" y1="94739" x2="62919" y2="94739"/>
                        <a14:foregroundMark x1="53665" y1="5554" x2="53665" y2="5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6609" y="1503169"/>
            <a:ext cx="10834447" cy="524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73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B05C-4EE0-410B-A8E3-7FC4ED8E9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Hospital Covid-19 Unit Assessments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2CBB18-E6B8-422D-8FC2-8E3E85EA434A}"/>
              </a:ext>
            </a:extLst>
          </p:cNvPr>
          <p:cNvSpPr/>
          <p:nvPr/>
        </p:nvSpPr>
        <p:spPr>
          <a:xfrm>
            <a:off x="1004660" y="1714933"/>
            <a:ext cx="1839549" cy="1799127"/>
          </a:xfrm>
          <a:prstGeom prst="ellipse">
            <a:avLst/>
          </a:prstGeom>
          <a:solidFill>
            <a:srgbClr val="CCDBDD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558EF6-D6E4-4966-A082-BB3695A62758}"/>
              </a:ext>
            </a:extLst>
          </p:cNvPr>
          <p:cNvSpPr/>
          <p:nvPr/>
        </p:nvSpPr>
        <p:spPr>
          <a:xfrm>
            <a:off x="6427498" y="1714933"/>
            <a:ext cx="1839549" cy="1799127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23BFC6-91F4-4AF6-A899-AAF22B3F0B43}"/>
              </a:ext>
            </a:extLst>
          </p:cNvPr>
          <p:cNvSpPr/>
          <p:nvPr/>
        </p:nvSpPr>
        <p:spPr>
          <a:xfrm>
            <a:off x="9138917" y="1714933"/>
            <a:ext cx="1839549" cy="1799127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B81A63-DC9A-4634-BCA4-4764E2EAC817}"/>
              </a:ext>
            </a:extLst>
          </p:cNvPr>
          <p:cNvSpPr txBox="1"/>
          <p:nvPr/>
        </p:nvSpPr>
        <p:spPr>
          <a:xfrm flipH="1">
            <a:off x="9306031" y="2249368"/>
            <a:ext cx="1505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Tailored Report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E8128F-A2E5-4E5B-9651-DD14AFAEAC27}"/>
              </a:ext>
            </a:extLst>
          </p:cNvPr>
          <p:cNvSpPr txBox="1"/>
          <p:nvPr/>
        </p:nvSpPr>
        <p:spPr>
          <a:xfrm flipH="1">
            <a:off x="1088217" y="2095479"/>
            <a:ext cx="1672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1</a:t>
            </a:r>
            <a:r>
              <a:rPr lang="en-GB" sz="2000" b="1" baseline="30000" dirty="0"/>
              <a:t>st</a:t>
            </a:r>
            <a:r>
              <a:rPr lang="en-GB" sz="2000" b="1" dirty="0"/>
              <a:t> Assessment</a:t>
            </a:r>
          </a:p>
          <a:p>
            <a:pPr algn="ctr"/>
            <a:r>
              <a:rPr lang="en-GB" sz="2000" b="1" dirty="0"/>
              <a:t>May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F2C2CD-C04A-43AC-ADA2-304AE1139885}"/>
              </a:ext>
            </a:extLst>
          </p:cNvPr>
          <p:cNvSpPr txBox="1"/>
          <p:nvPr/>
        </p:nvSpPr>
        <p:spPr>
          <a:xfrm flipH="1">
            <a:off x="6583326" y="2106664"/>
            <a:ext cx="1527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2</a:t>
            </a:r>
            <a:r>
              <a:rPr lang="en-GB" sz="2000" b="1" baseline="30000" dirty="0"/>
              <a:t>nd</a:t>
            </a:r>
            <a:r>
              <a:rPr lang="en-GB" sz="2000" b="1" dirty="0"/>
              <a:t>  Assessment</a:t>
            </a:r>
          </a:p>
          <a:p>
            <a:pPr algn="ctr"/>
            <a:r>
              <a:rPr lang="en-GB" sz="2000" b="1" dirty="0"/>
              <a:t>Oct 2021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25C0DB-81C5-4D34-96CC-E6115F93D4AA}"/>
              </a:ext>
            </a:extLst>
          </p:cNvPr>
          <p:cNvSpPr txBox="1"/>
          <p:nvPr/>
        </p:nvSpPr>
        <p:spPr>
          <a:xfrm flipH="1">
            <a:off x="1004660" y="4413624"/>
            <a:ext cx="22844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5 domains </a:t>
            </a:r>
            <a:r>
              <a:rPr lang="en-GB" sz="2800" b="1"/>
              <a:t>for assessment</a:t>
            </a:r>
            <a:endParaRPr lang="en-GB" sz="28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1594E6-C52E-4D06-A31E-CAA731AB314E}"/>
              </a:ext>
            </a:extLst>
          </p:cNvPr>
          <p:cNvSpPr txBox="1"/>
          <p:nvPr/>
        </p:nvSpPr>
        <p:spPr>
          <a:xfrm flipH="1">
            <a:off x="4080005" y="3982736"/>
            <a:ext cx="5556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Patient Care &amp; Monitoring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Staff &amp;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Pharmacy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Diagnostics &amp; Radiology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Infrastructure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1D533A54-DC0C-4DDA-A7CE-0D4DDBC49E5B}"/>
              </a:ext>
            </a:extLst>
          </p:cNvPr>
          <p:cNvSpPr/>
          <p:nvPr/>
        </p:nvSpPr>
        <p:spPr>
          <a:xfrm>
            <a:off x="3716079" y="4178595"/>
            <a:ext cx="255181" cy="190322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2FD2D65-3C3E-476B-B1C2-CACFA5AF901F}"/>
              </a:ext>
            </a:extLst>
          </p:cNvPr>
          <p:cNvCxnSpPr>
            <a:cxnSpLocks/>
            <a:stCxn id="7" idx="6"/>
            <a:endCxn id="35" idx="2"/>
          </p:cNvCxnSpPr>
          <p:nvPr/>
        </p:nvCxnSpPr>
        <p:spPr>
          <a:xfrm>
            <a:off x="2844209" y="2614497"/>
            <a:ext cx="87187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B1C5F80-0214-46A8-B1BC-3B9BDAE47EC4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8267047" y="2614497"/>
            <a:ext cx="87187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244732D7-415F-4157-A6E9-CB4FA1AE2038}"/>
              </a:ext>
            </a:extLst>
          </p:cNvPr>
          <p:cNvSpPr/>
          <p:nvPr/>
        </p:nvSpPr>
        <p:spPr>
          <a:xfrm>
            <a:off x="3716079" y="1714933"/>
            <a:ext cx="1839549" cy="1799127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969FB4-F50E-4439-B56A-7E3B7239A387}"/>
              </a:ext>
            </a:extLst>
          </p:cNvPr>
          <p:cNvSpPr txBox="1"/>
          <p:nvPr/>
        </p:nvSpPr>
        <p:spPr>
          <a:xfrm flipH="1">
            <a:off x="3883193" y="2249368"/>
            <a:ext cx="1505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Tailored Report 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B15C3E0-8EFB-42A4-AF62-1A1D1510F556}"/>
              </a:ext>
            </a:extLst>
          </p:cNvPr>
          <p:cNvCxnSpPr>
            <a:cxnSpLocks/>
            <a:stCxn id="35" idx="6"/>
            <a:endCxn id="8" idx="2"/>
          </p:cNvCxnSpPr>
          <p:nvPr/>
        </p:nvCxnSpPr>
        <p:spPr>
          <a:xfrm>
            <a:off x="5555628" y="2614497"/>
            <a:ext cx="87187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569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6DDBB9-CEC5-4FF8-9BF3-8A1ED5A32840}"/>
              </a:ext>
            </a:extLst>
          </p:cNvPr>
          <p:cNvSpPr/>
          <p:nvPr/>
        </p:nvSpPr>
        <p:spPr>
          <a:xfrm>
            <a:off x="0" y="1434616"/>
            <a:ext cx="12192000" cy="5423383"/>
          </a:xfrm>
          <a:prstGeom prst="rect">
            <a:avLst/>
          </a:prstGeom>
          <a:solidFill>
            <a:srgbClr val="EA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9E65D0-A9A1-47F8-A062-1DCA7CD84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Hospital Improvements    </a:t>
            </a:r>
          </a:p>
        </p:txBody>
      </p:sp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5F0692F5-68B5-5A40-A578-627BDE70D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5" b="3902"/>
          <a:stretch/>
        </p:blipFill>
        <p:spPr>
          <a:xfrm>
            <a:off x="1966468" y="1434615"/>
            <a:ext cx="8044752" cy="542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83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9DEA78-7D10-45E9-9BBC-C9776DC250E2}"/>
              </a:ext>
            </a:extLst>
          </p:cNvPr>
          <p:cNvSpPr/>
          <p:nvPr/>
        </p:nvSpPr>
        <p:spPr>
          <a:xfrm>
            <a:off x="0" y="1434616"/>
            <a:ext cx="12192000" cy="5423383"/>
          </a:xfrm>
          <a:prstGeom prst="rect">
            <a:avLst/>
          </a:prstGeom>
          <a:solidFill>
            <a:srgbClr val="EA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87848B-A645-48BE-A37F-101110F8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Covid-19 Patient Care &amp; Monitoring</a:t>
            </a:r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918D5C93-E395-3F41-B8E4-5600CE121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5" b="13439"/>
          <a:stretch/>
        </p:blipFill>
        <p:spPr>
          <a:xfrm>
            <a:off x="423739" y="1617177"/>
            <a:ext cx="8363747" cy="5058259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C6D66D21-85E8-8C47-826D-23DE6D36A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26" t="87591" r="32463" b="4065"/>
          <a:stretch/>
        </p:blipFill>
        <p:spPr>
          <a:xfrm>
            <a:off x="9086132" y="3668751"/>
            <a:ext cx="2509025" cy="57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05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75E0-A946-40B4-8932-76224EC27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24FD1-FEBD-441F-9477-901B34B30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Functioning Covid-19 unit </a:t>
            </a:r>
          </a:p>
          <a:p>
            <a:pPr lvl="1"/>
            <a:r>
              <a:rPr lang="en-GB" dirty="0"/>
              <a:t>In all Provinces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HCWs trained in IP&amp;C and Covid-19 Case Management</a:t>
            </a:r>
          </a:p>
          <a:p>
            <a:pPr lvl="1"/>
            <a:r>
              <a:rPr lang="en-GB" dirty="0"/>
              <a:t>Higher quality of care for Covid-19 patients 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CCATS</a:t>
            </a:r>
          </a:p>
          <a:p>
            <a:pPr lvl="1"/>
            <a:r>
              <a:rPr lang="en-GB" dirty="0"/>
              <a:t>Integration within MoHCC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Ongoing mentorship &amp; training</a:t>
            </a:r>
          </a:p>
          <a:p>
            <a:pPr lvl="1"/>
            <a:r>
              <a:rPr lang="en-GB" dirty="0"/>
              <a:t>Fortnightly virtual trainings 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Integration of Covid-19 care in all hospitals</a:t>
            </a:r>
          </a:p>
          <a:p>
            <a:pPr lvl="1"/>
            <a:r>
              <a:rPr lang="en-GB" dirty="0"/>
              <a:t>‘Living with Covid’</a:t>
            </a:r>
          </a:p>
        </p:txBody>
      </p:sp>
    </p:spTree>
    <p:extLst>
      <p:ext uri="{BB962C8B-B14F-4D97-AF65-F5344CB8AC3E}">
        <p14:creationId xmlns:p14="http://schemas.microsoft.com/office/powerpoint/2010/main" val="3144457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799A-E603-4DB3-B342-C8F0949F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Acknowledgements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EA029-7319-47B8-A228-E52332718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Dr Chivandire, Dr Chikide, Dr Munorwa, Sr Musenyereki, M </a:t>
            </a:r>
            <a:r>
              <a:rPr lang="en-GB" dirty="0" err="1"/>
              <a:t>Njaya</a:t>
            </a:r>
            <a:endParaRPr lang="en-GB" dirty="0"/>
          </a:p>
          <a:p>
            <a:r>
              <a:rPr lang="en-GB" dirty="0"/>
              <a:t>ELMA &amp; Higherlife</a:t>
            </a:r>
          </a:p>
          <a:p>
            <a:r>
              <a:rPr lang="en-GB" dirty="0"/>
              <a:t>Prof Ferrand </a:t>
            </a:r>
          </a:p>
          <a:p>
            <a:r>
              <a:rPr lang="en-GB" dirty="0"/>
              <a:t>Prof Kranzer</a:t>
            </a:r>
          </a:p>
          <a:p>
            <a:r>
              <a:rPr lang="en-GB" dirty="0"/>
              <a:t>Prof Simms</a:t>
            </a:r>
          </a:p>
          <a:p>
            <a:r>
              <a:rPr lang="en-GB" dirty="0"/>
              <a:t>Dr Chifamba</a:t>
            </a:r>
          </a:p>
          <a:p>
            <a:r>
              <a:rPr lang="en-GB" dirty="0"/>
              <a:t>Dr </a:t>
            </a:r>
            <a:r>
              <a:rPr lang="en-GB" dirty="0" err="1"/>
              <a:t>Masuka</a:t>
            </a:r>
            <a:endParaRPr lang="en-GB" dirty="0"/>
          </a:p>
          <a:p>
            <a:r>
              <a:rPr lang="en-GB" dirty="0"/>
              <a:t>Dr Magure</a:t>
            </a:r>
          </a:p>
          <a:p>
            <a:r>
              <a:rPr lang="en-GB" dirty="0"/>
              <a:t>Mr </a:t>
            </a:r>
            <a:r>
              <a:rPr lang="en-GB" dirty="0" err="1"/>
              <a:t>Maunganidze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0404A718-A3ED-4303-9B2D-B78DEC27C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728" y="2148349"/>
            <a:ext cx="7642072" cy="466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26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TI">
      <a:dk1>
        <a:srgbClr val="000000"/>
      </a:dk1>
      <a:lt1>
        <a:srgbClr val="FFFFFF"/>
      </a:lt1>
      <a:dk2>
        <a:srgbClr val="00464E"/>
      </a:dk2>
      <a:lt2>
        <a:srgbClr val="CCDBDD"/>
      </a:lt2>
      <a:accent1>
        <a:srgbClr val="00464E"/>
      </a:accent1>
      <a:accent2>
        <a:srgbClr val="2FBD5D"/>
      </a:accent2>
      <a:accent3>
        <a:srgbClr val="A5A5A5"/>
      </a:accent3>
      <a:accent4>
        <a:srgbClr val="F4841D"/>
      </a:accent4>
      <a:accent5>
        <a:srgbClr val="00595D"/>
      </a:accent5>
      <a:accent6>
        <a:srgbClr val="CCDBD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lcomemeet_temp" id="{63C031AC-BF01-A946-8E5A-19E5FC534BBD}" vid="{F2CF3931-EB19-4D47-8AF4-0ADFDAF333D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4388</TotalTime>
  <Words>189</Words>
  <Application>Microsoft Office PowerPoint</Application>
  <PresentationFormat>Widescreen</PresentationFormat>
  <Paragraphs>65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Calisto MT</vt:lpstr>
      <vt:lpstr>Constantia</vt:lpstr>
      <vt:lpstr>Corbel</vt:lpstr>
      <vt:lpstr>Office Theme</vt:lpstr>
      <vt:lpstr>PowerPoint Presentation</vt:lpstr>
      <vt:lpstr>Background</vt:lpstr>
      <vt:lpstr>Methodology</vt:lpstr>
      <vt:lpstr>Training</vt:lpstr>
      <vt:lpstr>Hospital Covid-19 Unit Assessments</vt:lpstr>
      <vt:lpstr>Hospital Improvements    </vt:lpstr>
      <vt:lpstr>Covid-19 Patient Care &amp; Monitoring</vt:lpstr>
      <vt:lpstr>Conclusions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Calderwood</dc:creator>
  <cp:lastModifiedBy>arun fryatt</cp:lastModifiedBy>
  <cp:revision>19</cp:revision>
  <dcterms:created xsi:type="dcterms:W3CDTF">2022-02-15T09:03:33Z</dcterms:created>
  <dcterms:modified xsi:type="dcterms:W3CDTF">2022-03-15T21:38:27Z</dcterms:modified>
</cp:coreProperties>
</file>